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8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Андрей\Desktop\rainbow-girl-7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0034" y="785794"/>
            <a:ext cx="7143800" cy="551640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Портфолио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Чубыкиной Ирины Юрьевны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воспитателя МБДОУ Детский сад №18 </a:t>
            </a:r>
            <a:r>
              <a:rPr kumimoji="0" lang="ru-RU" sz="4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Колобок</a:t>
            </a:r>
            <a:r>
              <a:rPr kumimoji="0" lang="ru-RU" sz="4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4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г. Брянск</a:t>
            </a:r>
            <a:endParaRPr kumimoji="0" lang="ru-RU" sz="4400" b="1" i="0" u="none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Андрей\Desktop\rainbow-girl-7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3" name="Прямоугольник 2"/>
          <p:cNvSpPr/>
          <p:nvPr/>
        </p:nvSpPr>
        <p:spPr>
          <a:xfrm>
            <a:off x="214282" y="142852"/>
            <a:ext cx="8572560" cy="65722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E:\Ира Ч. - Портфолио-Аттестация\Фото005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1" y="214290"/>
            <a:ext cx="414340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Рисунок 5" descr="E:\Ира Ч. - Портфолио-Аттестация\Фото0063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0562" y="214290"/>
            <a:ext cx="4199979" cy="318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Рисунок 6" descr="E:\Ира Ч. - Портфолио-Аттестация\Фото0064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1" y="3357562"/>
            <a:ext cx="414340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Рисунок 7" descr="E:\Ира Ч. - Портфолио-Аттестация\Фото0055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72000" y="3500438"/>
            <a:ext cx="4116794" cy="31421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Рисунок 8" descr="E:\Ира Ч. - Портфолио-Аттестация\Фото0060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285984" y="1928802"/>
            <a:ext cx="3857652" cy="2927087"/>
          </a:xfrm>
          <a:prstGeom prst="ellipse">
            <a:avLst/>
          </a:prstGeom>
          <a:ln w="317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Андрей\Desktop\rainbow-girl-7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8572560" cy="65722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E:\Ира Ч. - Портфолио-Аттестация\20140821_09250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214290"/>
            <a:ext cx="414340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Рисунок 4" descr="E:\Ира Ч. - Портфолио-Аттестация\20140821_092620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214290"/>
            <a:ext cx="4192222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Рисунок 5" descr="E:\Ира Ч. - Портфолио-Аттестация\Фото0061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57356" y="3500438"/>
            <a:ext cx="557216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Андрей\Desktop\rainbow-girl-7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8572560" cy="65722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E:\Ира Ч. - Портфолио-Аттестация\Фотографии\05.01.2015\IMG_112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2786050" y="-642966"/>
            <a:ext cx="3214710" cy="492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Рисунок 4" descr="E:\Ира Ч. - Портфолио-Аттестация\Фотографии\Фото0068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3429000"/>
            <a:ext cx="4286279" cy="331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6" name="Рисунок 5" descr="E:\Ира Ч. - Портфолио-Аттестация\Фотографии\Фото0066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3438" y="3429000"/>
            <a:ext cx="4214842" cy="328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Андрей\Desktop\rainbow-girl-7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3" name="Прямоугольник 2"/>
          <p:cNvSpPr/>
          <p:nvPr/>
        </p:nvSpPr>
        <p:spPr>
          <a:xfrm rot="20532054">
            <a:off x="-481768" y="2894297"/>
            <a:ext cx="929494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Фотоматериалы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ндрей\Downloads\fonstola.ru-9366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642974" y="-428652"/>
            <a:ext cx="10504045" cy="765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Рисунок 5" descr="C:\Users\Андрей\Desktop\6e6a64f2350e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86512" y="6215082"/>
            <a:ext cx="1057702" cy="97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ндрей\Desktop\6e6a64f2350e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571536" y="-285776"/>
            <a:ext cx="1809750" cy="164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Андрей\Desktop\новый год\IMG_9029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728" y="-214338"/>
            <a:ext cx="4278651" cy="6283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E:\Ира Ч. - Портфолио-Аттестация\Фотографии\img842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000496" y="2714620"/>
            <a:ext cx="2508979" cy="3956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  <a:sp3d>
            <a:bevelT prst="relaxedInset"/>
          </a:sp3d>
        </p:spPr>
      </p:pic>
      <p:pic>
        <p:nvPicPr>
          <p:cNvPr id="8" name="Рисунок 7" descr="C:\Users\Андрей\Desktop\фото 2\IMG_1380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-571535" y="2928934"/>
            <a:ext cx="3214710" cy="3563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  <a:sp3d>
            <a:bevelT prst="relaxedInset"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Андрей\Desktop\rainbow-girl-7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8643998" cy="65722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C:\Users\Андрей\Desktop\фото 2\IMG_138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43174" y="142852"/>
            <a:ext cx="228601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 prst="relaxedInset"/>
          </a:sp3d>
        </p:spPr>
      </p:pic>
      <p:pic>
        <p:nvPicPr>
          <p:cNvPr id="5" name="Рисунок 4" descr="E:\Ира Ч. - Портфолио-Аттестация\Фотографии\img838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142852"/>
            <a:ext cx="235745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Left"/>
            <a:lightRig rig="threePt" dir="t"/>
          </a:scene3d>
          <a:sp3d>
            <a:bevelT w="152400" h="50800" prst="softRound"/>
          </a:sp3d>
        </p:spPr>
      </p:pic>
      <p:pic>
        <p:nvPicPr>
          <p:cNvPr id="6" name="Рисунок 5" descr="E:\Ира Ч. - Портфолио-Аттестация\Фотографии\img842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14546" y="2786058"/>
            <a:ext cx="2143140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Рисунок 8" descr="E:\Ира Ч. - Портфолио-Аттестация\Фотографии\осень 2013\IMG_2159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00562" y="3500438"/>
            <a:ext cx="214314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Рисунок 6" descr="E:\Ира Ч. - Портфолио-Аттестация\Фотографии\IMG_1274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15074" y="142852"/>
            <a:ext cx="2357454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  <a:sp3d>
            <a:bevelT prst="relaxedInset"/>
          </a:sp3d>
        </p:spPr>
      </p:pic>
      <p:pic>
        <p:nvPicPr>
          <p:cNvPr id="8" name="Рисунок 7" descr="C:\Users\Андрей\Desktop\новый год\IMG_9033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85720" y="2357430"/>
            <a:ext cx="2071702" cy="4287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  <a:sp3d>
            <a:bevelT prst="relaxedInset"/>
          </a:sp3d>
        </p:spPr>
      </p:pic>
      <p:pic>
        <p:nvPicPr>
          <p:cNvPr id="12" name="Рисунок 11" descr="E:\Ира Ч. - Портфолио-Аттестация\Чубыкина И. - Детский сад\DSC_0446.JPG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858016" y="3714752"/>
            <a:ext cx="200026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</p:pic>
      <p:sp>
        <p:nvSpPr>
          <p:cNvPr id="11" name="TextBox 10"/>
          <p:cNvSpPr txBox="1"/>
          <p:nvPr/>
        </p:nvSpPr>
        <p:spPr>
          <a:xfrm>
            <a:off x="4786314" y="1857364"/>
            <a:ext cx="4071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Мы рождаемся на свет со способностями и силами, позволяющими делать почти все, — во всяком случае эти способности таковы, что могут повести нас дальше, чем можно себе легко представить; но только упражнение этих сил может сообщить нам умение и искусство в чем-либо и вести нас к   совершенству.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Д. Локк</a:t>
            </a:r>
            <a:endParaRPr lang="ru-RU" sz="1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Андрей\Desktop\rainbow-girl-7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8572560" cy="65722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E:\Ира Ч. - Портфолио-Аттестация\Фотографии\05.01.2015\IMG_0965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142852"/>
            <a:ext cx="5143536" cy="37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Рисунок 4" descr="E:\Ира Ч. - Портфолио-Аттестация\Фотографии\05.01.2015\IMG_1000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868" y="3143248"/>
            <a:ext cx="5214974" cy="357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5429256" y="642918"/>
            <a:ext cx="3429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</a:t>
            </a:r>
            <a:r>
              <a:rPr lang="ru-RU" b="1" dirty="0" smtClean="0">
                <a:latin typeface="Monotype Corsiva" pitchFamily="66" charset="0"/>
              </a:rPr>
              <a:t>Каждый ребенок – художник.   Трудность в том, чтобы остаться художником, выйдя из детского возраста. </a:t>
            </a:r>
            <a:endParaRPr lang="ru-RU" dirty="0" smtClean="0">
              <a:latin typeface="Monotype Corsiva" pitchFamily="66" charset="0"/>
            </a:endParaRPr>
          </a:p>
          <a:p>
            <a:pPr algn="just"/>
            <a:r>
              <a:rPr lang="ru-RU" b="1" i="1" dirty="0" smtClean="0">
                <a:latin typeface="Monotype Corsiva" pitchFamily="66" charset="0"/>
              </a:rPr>
              <a:t>                                          П. Пикассо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Андрей\Desktop\rainbow-girl-7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8572560" cy="65722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E:\Ира Ч. - Портфолио-Аттестация\Фотографии\05.01.2015\IMG_1086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142852"/>
            <a:ext cx="492922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Рисунок 4" descr="E:\Ира Ч. - Портфолио-Аттестация\Фотографии\05.01.2015\IMG_108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9058" y="3071810"/>
            <a:ext cx="4942582" cy="366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Андрей\Desktop\rainbow-girl-7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8572560" cy="65722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42852"/>
            <a:ext cx="728667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ПРЕДМЕТНО-РАЗВИВАЮЩАЯ СРЕДА</a:t>
            </a:r>
            <a:endParaRPr lang="ru-RU" sz="2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E:\Ира Ч. - Портфолио-Аттестация\Фотографии\IMG_8066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571480"/>
            <a:ext cx="5405908" cy="366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Рисунок 5" descr="E:\Ира Ч. - Портфолио-Аттестация\Фотографии\DSC_0643 - копия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28992" y="2928934"/>
            <a:ext cx="5368170" cy="37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Андрей\Desktop\rainbow-girl-7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8572560" cy="65722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E:\Ира Ч. - Портфолио-Аттестация\Фотографии\фото 2\IMG_1365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9" y="214290"/>
            <a:ext cx="414340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Рисунок 4" descr="E:\Ира Ч. - Портфолио-Аттестация\Фотографии\фото\IMG_1358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214290"/>
            <a:ext cx="413915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Рисунок 5" descr="E:\Ира Ч. - Портфолио-Аттестация\Фотографии\фото 2\IMG_1359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58" y="3571876"/>
            <a:ext cx="4143404" cy="299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Рисунок 6" descr="E:\Ира Ч. - Портфолио-Аттестация\Фотографии\фото\IMG_1363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43438" y="3571876"/>
            <a:ext cx="4143404" cy="305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Рисунок 7" descr="E:\Ира Ч. - Портфолио-Аттестация\Фотографии\фото 2\IMG_1370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6200000">
            <a:off x="3000365" y="1428734"/>
            <a:ext cx="3143271" cy="35719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Андрей\Desktop\rainbow-girl-7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5" name="Прямоугольник 4"/>
          <p:cNvSpPr/>
          <p:nvPr/>
        </p:nvSpPr>
        <p:spPr>
          <a:xfrm>
            <a:off x="285720" y="142852"/>
            <a:ext cx="8572560" cy="65722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E:\Ира Ч. - Портфолио-Аттестация\DSCF4476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9" y="214290"/>
            <a:ext cx="414340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Рисунок 6" descr="E:\Ира Ч. - Портфолио-Аттестация\SP_A084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214290"/>
            <a:ext cx="412092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Рисунок 7" descr="E:\Ира Ч. - Портфолио-Аттестация\SP_A0857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58" y="3429000"/>
            <a:ext cx="421484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Рисунок 8" descr="E:\Ира Ч. - Портфолио-Аттестация\SP_A0845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43438" y="3429000"/>
            <a:ext cx="4132895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Рисунок 9" descr="E:\Ира Ч. - Портфолио-Аттестация\SP_A0836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643174" y="1714488"/>
            <a:ext cx="3959555" cy="307183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101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6</cp:revision>
  <dcterms:created xsi:type="dcterms:W3CDTF">2015-01-11T22:53:41Z</dcterms:created>
  <dcterms:modified xsi:type="dcterms:W3CDTF">2015-01-13T21:07:37Z</dcterms:modified>
</cp:coreProperties>
</file>