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0" autoAdjust="0"/>
    <p:restoredTop sz="94627" autoAdjust="0"/>
  </p:normalViewPr>
  <p:slideViewPr>
    <p:cSldViewPr>
      <p:cViewPr varScale="1">
        <p:scale>
          <a:sx n="81" d="100"/>
          <a:sy n="81" d="100"/>
        </p:scale>
        <p:origin x="-90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34" y="785794"/>
            <a:ext cx="7143800" cy="55164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Портфолио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Чубыкиной Ирины Юрьевны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воспитателя МБДОУ Детский сад №18 </a:t>
            </a:r>
            <a:r>
              <a:rPr kumimoji="0" lang="ru-RU" sz="4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Колобок</a:t>
            </a:r>
            <a:r>
              <a:rPr kumimoji="0" lang="ru-RU" sz="4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4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г. Брянск</a:t>
            </a:r>
            <a:endParaRPr kumimoji="0" lang="ru-RU" sz="4400" b="1" i="0" u="none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57818" y="150017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42852"/>
            <a:ext cx="8572560" cy="65722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 descr="C:\Users\Андрей\Desktop\новый год\IMG_909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285728"/>
            <a:ext cx="4000528" cy="6286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57158" y="571480"/>
            <a:ext cx="42862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i="1" dirty="0" smtClean="0">
                <a:ea typeface="Cambria Math" pitchFamily="18" charset="0"/>
                <a:cs typeface="Arial" pitchFamily="34" charset="0"/>
              </a:rPr>
              <a:t>    </a:t>
            </a:r>
          </a:p>
          <a:p>
            <a:pPr lvl="0" algn="just"/>
            <a:r>
              <a:rPr lang="ru-RU" sz="2400" b="1" i="1" dirty="0" smtClean="0">
                <a:latin typeface="Monotype Corsiva" pitchFamily="66" charset="0"/>
                <a:ea typeface="Cambria Math" pitchFamily="18" charset="0"/>
                <a:cs typeface="Arial" pitchFamily="34" charset="0"/>
              </a:rPr>
              <a:t>    </a:t>
            </a:r>
            <a:r>
              <a:rPr lang="ru-RU" sz="2400" b="1" dirty="0" smtClean="0">
                <a:latin typeface="Monotype Corsiva" pitchFamily="66" charset="0"/>
                <a:ea typeface="Cambria Math" pitchFamily="18" charset="0"/>
                <a:cs typeface="Arial" pitchFamily="34" charset="0"/>
              </a:rPr>
              <a:t>Чубыкина  Ирина Юрьевна, родилась 27 марта 1978 года.</a:t>
            </a:r>
          </a:p>
          <a:p>
            <a:pPr lvl="0" algn="just"/>
            <a:endParaRPr lang="ru-RU" sz="2400" b="1" dirty="0" smtClean="0">
              <a:latin typeface="Monotype Corsiva" pitchFamily="66" charset="0"/>
              <a:ea typeface="Cambria Math" pitchFamily="18" charset="0"/>
              <a:cs typeface="Arial" pitchFamily="34" charset="0"/>
            </a:endParaRPr>
          </a:p>
          <a:p>
            <a:pPr lvl="0"/>
            <a:r>
              <a:rPr lang="ru-RU" sz="2400" b="1" dirty="0" smtClean="0">
                <a:latin typeface="Monotype Corsiva" pitchFamily="66" charset="0"/>
                <a:ea typeface="Cambria Math" pitchFamily="18" charset="0"/>
                <a:cs typeface="Arial" pitchFamily="34" charset="0"/>
              </a:rPr>
              <a:t>    Образование   высшее профессиональное: о</a:t>
            </a:r>
            <a:r>
              <a:rPr lang="ru-RU" sz="2400" b="1" dirty="0" smtClean="0">
                <a:latin typeface="Monotype Corsiva" pitchFamily="66" charset="0"/>
              </a:rPr>
              <a:t>кончила БГУ им. академика И.Г. Петровского  (2011 г.).</a:t>
            </a:r>
            <a:endParaRPr lang="ru-RU" sz="2400" b="1" dirty="0" smtClean="0">
              <a:latin typeface="Monotype Corsiva" pitchFamily="66" charset="0"/>
              <a:ea typeface="Cambria Math" pitchFamily="18" charset="0"/>
              <a:cs typeface="Arial" pitchFamily="34" charset="0"/>
            </a:endParaRPr>
          </a:p>
          <a:p>
            <a:pPr lvl="0" algn="just"/>
            <a:endParaRPr lang="ru-RU" sz="2400" b="1" dirty="0" smtClean="0">
              <a:latin typeface="Monotype Corsiva" pitchFamily="66" charset="0"/>
              <a:ea typeface="Cambria Math" pitchFamily="18" charset="0"/>
              <a:cs typeface="Arial" pitchFamily="34" charset="0"/>
            </a:endParaRPr>
          </a:p>
          <a:p>
            <a:pPr lvl="0" algn="just"/>
            <a:r>
              <a:rPr lang="ru-RU" sz="2400" b="1" dirty="0" smtClean="0">
                <a:latin typeface="Monotype Corsiva" pitchFamily="66" charset="0"/>
                <a:ea typeface="Cambria Math" pitchFamily="18" charset="0"/>
                <a:cs typeface="Arial" pitchFamily="34" charset="0"/>
              </a:rPr>
              <a:t>    </a:t>
            </a:r>
          </a:p>
          <a:p>
            <a:pPr lvl="0" algn="just"/>
            <a:r>
              <a:rPr lang="ru-RU" sz="2400" b="1" dirty="0" smtClean="0">
                <a:latin typeface="Monotype Corsiva" pitchFamily="66" charset="0"/>
                <a:ea typeface="Cambria Math" pitchFamily="18" charset="0"/>
                <a:cs typeface="Arial" pitchFamily="34" charset="0"/>
              </a:rPr>
              <a:t>   Стаж педагогической работы -  11 лет.</a:t>
            </a:r>
          </a:p>
          <a:p>
            <a:pPr lvl="0" algn="just"/>
            <a:r>
              <a:rPr lang="ru-RU" sz="2400" b="1" dirty="0" smtClean="0">
                <a:latin typeface="Monotype Corsiva" pitchFamily="66" charset="0"/>
                <a:ea typeface="Cambria Math" pitchFamily="18" charset="0"/>
                <a:cs typeface="Arial" pitchFamily="34" charset="0"/>
              </a:rPr>
              <a:t>       </a:t>
            </a:r>
          </a:p>
          <a:p>
            <a:pPr lvl="0" algn="just"/>
            <a:r>
              <a:rPr lang="ru-RU" sz="2400" b="1" dirty="0" smtClean="0">
                <a:latin typeface="Monotype Corsiva" pitchFamily="66" charset="0"/>
                <a:ea typeface="Cambria Math" pitchFamily="18" charset="0"/>
                <a:cs typeface="Arial" pitchFamily="34" charset="0"/>
              </a:rPr>
              <a:t>     Стаж работы в должности воспитателя – 3 года.</a:t>
            </a:r>
          </a:p>
          <a:p>
            <a:pPr lvl="0" algn="just"/>
            <a:endParaRPr lang="ru-RU" sz="1600" b="1" dirty="0" smtClean="0">
              <a:ea typeface="Cambria Math" pitchFamily="18" charset="0"/>
              <a:cs typeface="Arial" pitchFamily="34" charset="0"/>
            </a:endParaRPr>
          </a:p>
          <a:p>
            <a:pPr lvl="0" algn="just"/>
            <a:endParaRPr lang="ru-RU" sz="1600" i="1" dirty="0">
              <a:ea typeface="Cambria Math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85728"/>
            <a:ext cx="44291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20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ОБЩИЕ</a:t>
            </a:r>
            <a:r>
              <a:rPr kumimoji="0" lang="ru-RU" sz="2000" b="1" i="1" u="none" strike="noStrike" spc="50" normalizeH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СВЕДЕНИЯ</a:t>
            </a:r>
            <a:endParaRPr lang="ru-RU" sz="2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0532054">
            <a:off x="-539076" y="3359083"/>
            <a:ext cx="81148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6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ФОТОМАТЕРИАЛЫ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8715436" cy="65722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28596" y="1214422"/>
            <a:ext cx="3857652" cy="235745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76200" cmpd="dbl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Жизненная позиция должна быть активной. Только активная жизненная позиция, позволит  мне изменять условия жизни во имя своих осознанных жизненно  важных  потребностей.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429124" y="2428868"/>
            <a:ext cx="4286280" cy="114300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762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Каждый ребёнок должен блистать всеми гранями своего таланта.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                                   В. Сухомлинский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00034" y="3643314"/>
            <a:ext cx="3786214" cy="221457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762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У ребёнка своё особое умение видеть, думать и чувствовать; нет ничего глупее, чем пытаться подменить у них это умение нашим.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    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Monotype Corsiva" pitchFamily="66" charset="0"/>
                <a:cs typeface="Arial" pitchFamily="34" charset="0"/>
              </a:rPr>
              <a:t>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Ж.-Ж . Руссо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429124" y="1214422"/>
            <a:ext cx="4286280" cy="114300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762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Ваши идеи не начнут работать, пока не  начнёте Вы.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                                      Э. Макензи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429124" y="4786322"/>
            <a:ext cx="4286280" cy="107157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762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В игре детей есть часто смысл глубокий.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                                                  Фр. Шиллер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429124" y="3714752"/>
            <a:ext cx="4286280" cy="9683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762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Детям больше нужен пример для подражания, чем критика.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                                                      Ж.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Жубер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357166"/>
            <a:ext cx="82153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20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ОСНОВУ </a:t>
            </a:r>
            <a:r>
              <a:rPr kumimoji="0" lang="ru-RU" sz="2000" b="1" i="1" u="none" strike="noStrike" spc="50" normalizeH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МОЕЙ ПЕДАГОГИЧЕСКОЙ  ДЕЯТЕЛЬНОСТИ  СОСТАВИЛИ СЛЕДУЮЩИЕ  УТВЕРЖДЕНИЯ</a:t>
            </a:r>
            <a:endParaRPr lang="ru-RU" sz="2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572560" cy="650085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H:\Scan30003.BMP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750199" y="1607331"/>
            <a:ext cx="550072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Прямоугольник 2"/>
          <p:cNvSpPr/>
          <p:nvPr/>
        </p:nvSpPr>
        <p:spPr>
          <a:xfrm>
            <a:off x="857224" y="214290"/>
            <a:ext cx="72866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20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СВЕДЕНИЯ</a:t>
            </a:r>
            <a:r>
              <a:rPr kumimoji="0" lang="ru-RU" sz="2000" b="1" i="1" u="none" strike="noStrike" spc="50" normalizeH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О БАЗОВОМ ПЕДАГОГИЧЕСКОМ ОБРАЗОВАНИИ</a:t>
            </a:r>
            <a:endParaRPr lang="ru-RU" sz="2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142852"/>
            <a:ext cx="8572560" cy="65722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14290"/>
            <a:ext cx="72866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ПОВЫШЕНИЕ  КВАЛИФИКАЦИИ  ПО ПРОФИЛЮ  РАБОТЫ</a:t>
            </a:r>
            <a:endParaRPr lang="ru-RU" sz="2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:\Scan30004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857232"/>
            <a:ext cx="3929090" cy="57864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Рисунок 6" descr="E:\Ира Ч. - Портфолио-Аттестация\Фотографии\скан\img377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3761724" y="1596070"/>
            <a:ext cx="5715040" cy="423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572560" cy="65722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85728"/>
            <a:ext cx="72866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20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ПООЩРЕНИЯ  И  НАГРАДЫ</a:t>
            </a:r>
            <a:endParaRPr lang="ru-RU" sz="2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E:\Ира Ч. - Портфолио-Аттестация\Фотографии\скан\img37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6050" y="785794"/>
            <a:ext cx="35719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Рисунок 7" descr="E:\Ира Ч. - Портфолио-Аттестация\Фотографии\скан\img379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714356"/>
            <a:ext cx="250033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Рисунок 8" descr="E:\Ира Ч. - Портфолио-Аттестация\Фотографии\скан\img381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00826" y="714356"/>
            <a:ext cx="242889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Рисунок 6" descr="E:\Ира Ч. - Портфолио-Аттестация\Фотографии\грамоты\img579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14546" y="3286124"/>
            <a:ext cx="2714644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6" name="Рисунок 5" descr="E:\Ира Ч. - Портфолио-Аттестация\Фотографии\грамоты\22222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72066" y="3286124"/>
            <a:ext cx="257176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572560" cy="65722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E:\Ира Ч. - Портфолио-Аттестация\Фотографии\грамоты\Scan30001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285728"/>
            <a:ext cx="3305456" cy="42862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2" descr="E:\Ира Ч. - Портфолио-Аттестация\Фотографии\грамоты\Scan30002.BM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285728"/>
            <a:ext cx="3286148" cy="42148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Рисунок 3" descr="E:\Ира Ч. - Портфолио-Аттестация\Фотографии\грамоты\img578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28926" y="2643182"/>
            <a:ext cx="314327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204</Words>
  <Application>Microsoft Office PowerPoint</Application>
  <PresentationFormat>Экран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107</cp:revision>
  <dcterms:created xsi:type="dcterms:W3CDTF">2015-01-08T08:53:39Z</dcterms:created>
  <dcterms:modified xsi:type="dcterms:W3CDTF">2015-01-13T21:35:26Z</dcterms:modified>
</cp:coreProperties>
</file>