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pptx" ContentType="application/vnd.openxmlformats-officedocument.presentationml.presentation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77" r:id="rId14"/>
    <p:sldId id="271" r:id="rId15"/>
    <p:sldId id="272" r:id="rId16"/>
    <p:sldId id="270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30" d="100"/>
          <a:sy n="130" d="100"/>
        </p:scale>
        <p:origin x="-234" y="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2802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63F145-E4DB-41C4-B355-180DF37F8089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D402C0-EDD0-43AD-85F8-838F361844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765644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FDEF85-9D33-49D9-A698-F56FD575A611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8C5B65-6868-40ED-9A2B-AA421C3926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91128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3EBB6-4277-4A99-A1B7-AAD429C12E0B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C33F8-4730-4BE2-BB0D-9581748383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3EBB6-4277-4A99-A1B7-AAD429C12E0B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C33F8-4730-4BE2-BB0D-9581748383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3EBB6-4277-4A99-A1B7-AAD429C12E0B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C33F8-4730-4BE2-BB0D-9581748383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3EBB6-4277-4A99-A1B7-AAD429C12E0B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C33F8-4730-4BE2-BB0D-9581748383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3EBB6-4277-4A99-A1B7-AAD429C12E0B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C33F8-4730-4BE2-BB0D-9581748383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3EBB6-4277-4A99-A1B7-AAD429C12E0B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C33F8-4730-4BE2-BB0D-9581748383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3EBB6-4277-4A99-A1B7-AAD429C12E0B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C33F8-4730-4BE2-BB0D-9581748383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3EBB6-4277-4A99-A1B7-AAD429C12E0B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C33F8-4730-4BE2-BB0D-9581748383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3EBB6-4277-4A99-A1B7-AAD429C12E0B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C33F8-4730-4BE2-BB0D-9581748383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3EBB6-4277-4A99-A1B7-AAD429C12E0B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C33F8-4730-4BE2-BB0D-9581748383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3EBB6-4277-4A99-A1B7-AAD429C12E0B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C33F8-4730-4BE2-BB0D-9581748383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2253EBB6-4277-4A99-A1B7-AAD429C12E0B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279C33F8-4730-4BE2-BB0D-9581748383F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cover/>
  </p:transition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Office_PowerPoint1.ppt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9442" y="836713"/>
            <a:ext cx="7117180" cy="2304255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Экологический проект в подготовительной к школе группе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4777380"/>
            <a:ext cx="6938998" cy="861420"/>
          </a:xfrm>
        </p:spPr>
        <p:txBody>
          <a:bodyPr>
            <a:normAutofit/>
          </a:bodyPr>
          <a:lstStyle/>
          <a:p>
            <a:r>
              <a:rPr lang="ru-RU" sz="4800" dirty="0" smtClean="0"/>
              <a:t>«Мы среди деревьев»</a:t>
            </a:r>
            <a:endParaRPr lang="ru-RU" sz="4800" dirty="0"/>
          </a:p>
        </p:txBody>
      </p:sp>
    </p:spTree>
    <p:extLst>
      <p:ext uri="{BB962C8B-B14F-4D97-AF65-F5344CB8AC3E}">
        <p14:creationId xmlns="" xmlns:p14="http://schemas.microsoft.com/office/powerpoint/2010/main" val="122479131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Заучивание стихотворения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84785"/>
            <a:ext cx="6444059" cy="3506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05493656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908720"/>
            <a:ext cx="727280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Пословицы и поговорки о деревьях</a:t>
            </a:r>
          </a:p>
          <a:p>
            <a:endParaRPr lang="ru-RU" dirty="0" smtClean="0"/>
          </a:p>
          <a:p>
            <a:r>
              <a:rPr lang="ru-RU" dirty="0" smtClean="0"/>
              <a:t>•</a:t>
            </a:r>
            <a:r>
              <a:rPr lang="ru-RU" dirty="0"/>
              <a:t>	За один раз дерева не срубишь.</a:t>
            </a:r>
          </a:p>
          <a:p>
            <a:r>
              <a:rPr lang="ru-RU" dirty="0"/>
              <a:t>•	</a:t>
            </a:r>
            <a:r>
              <a:rPr lang="ru-RU" dirty="0" smtClean="0"/>
              <a:t>Деревья </a:t>
            </a:r>
            <a:r>
              <a:rPr lang="ru-RU" dirty="0"/>
              <a:t>скоро садят, да не скоро с них плод едят.</a:t>
            </a:r>
          </a:p>
          <a:p>
            <a:r>
              <a:rPr lang="ru-RU" dirty="0"/>
              <a:t>•	Клен да береза, чем не дрова.</a:t>
            </a:r>
          </a:p>
          <a:p>
            <a:r>
              <a:rPr lang="ru-RU" dirty="0"/>
              <a:t>•	Береза не угроза: где стоит, там и шумит.</a:t>
            </a:r>
          </a:p>
          <a:p>
            <a:r>
              <a:rPr lang="ru-RU" dirty="0"/>
              <a:t>•	</a:t>
            </a:r>
            <a:r>
              <a:rPr lang="ru-RU" dirty="0" smtClean="0"/>
              <a:t>Как осина задрожит, так и скот в поле сыт.</a:t>
            </a:r>
          </a:p>
          <a:p>
            <a:r>
              <a:rPr lang="ru-RU" dirty="0" smtClean="0"/>
              <a:t>•	Лист на дереве полон, так и сеять полно.</a:t>
            </a:r>
          </a:p>
          <a:p>
            <a:r>
              <a:rPr lang="ru-RU" dirty="0" smtClean="0"/>
              <a:t>•</a:t>
            </a:r>
            <a:r>
              <a:rPr lang="ru-RU" dirty="0"/>
              <a:t>	</a:t>
            </a:r>
            <a:r>
              <a:rPr lang="ru-RU" dirty="0" smtClean="0"/>
              <a:t>Криво </a:t>
            </a:r>
            <a:r>
              <a:rPr lang="ru-RU" dirty="0"/>
              <a:t>дерево, да яблоки сладки.</a:t>
            </a:r>
          </a:p>
          <a:p>
            <a:r>
              <a:rPr lang="ru-RU" dirty="0"/>
              <a:t>•	Как ни гнети дерево, оно все вверх растет.</a:t>
            </a:r>
          </a:p>
          <a:p>
            <a:r>
              <a:rPr lang="ru-RU" dirty="0"/>
              <a:t>•	Мимо яблоньки яблочко не падает.</a:t>
            </a:r>
          </a:p>
          <a:p>
            <a:r>
              <a:rPr lang="ru-RU" dirty="0"/>
              <a:t>•	</a:t>
            </a:r>
            <a:r>
              <a:rPr lang="ru-RU" dirty="0" smtClean="0"/>
              <a:t>Лес </a:t>
            </a:r>
            <a:r>
              <a:rPr lang="ru-RU" dirty="0"/>
              <a:t>по дереву не тужит.</a:t>
            </a:r>
          </a:p>
          <a:p>
            <a:r>
              <a:rPr lang="ru-RU" dirty="0"/>
              <a:t>•	Не столько натрясут груш, сколько наломают.</a:t>
            </a:r>
          </a:p>
          <a:p>
            <a:r>
              <a:rPr lang="ru-RU" dirty="0"/>
              <a:t>•	</a:t>
            </a:r>
            <a:r>
              <a:rPr lang="ru-RU" dirty="0" smtClean="0"/>
              <a:t>Скрипучее </a:t>
            </a:r>
            <a:r>
              <a:rPr lang="ru-RU" dirty="0"/>
              <a:t>дерево живуче.</a:t>
            </a:r>
          </a:p>
          <a:p>
            <a:r>
              <a:rPr lang="ru-RU" dirty="0"/>
              <a:t>•	Не срубишь дуба, не отдув губы.</a:t>
            </a:r>
          </a:p>
          <a:p>
            <a:r>
              <a:rPr lang="ru-RU" dirty="0"/>
              <a:t>•	Каково деревце, таковы и яблочки.</a:t>
            </a:r>
          </a:p>
          <a:p>
            <a:r>
              <a:rPr lang="ru-RU" dirty="0"/>
              <a:t>•	</a:t>
            </a:r>
            <a:r>
              <a:rPr lang="ru-RU" dirty="0" smtClean="0"/>
              <a:t>Где </a:t>
            </a:r>
            <a:r>
              <a:rPr lang="ru-RU" dirty="0"/>
              <a:t>вода, там и верба; где верба, там и вода.</a:t>
            </a:r>
          </a:p>
          <a:p>
            <a:r>
              <a:rPr lang="ru-RU" dirty="0"/>
              <a:t>•	Не от добра дерево листья роняет.</a:t>
            </a:r>
          </a:p>
        </p:txBody>
      </p:sp>
    </p:spTree>
    <p:extLst>
      <p:ext uri="{BB962C8B-B14F-4D97-AF65-F5344CB8AC3E}">
        <p14:creationId xmlns="" xmlns:p14="http://schemas.microsoft.com/office/powerpoint/2010/main" val="208354419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2163526"/>
            <a:ext cx="5238328" cy="2247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750"/>
              </a:spcAft>
            </a:pPr>
            <a:r>
              <a:rPr lang="ru-RU" sz="2400" b="1" dirty="0">
                <a:solidFill>
                  <a:srgbClr val="7030A0"/>
                </a:solidFill>
                <a:latin typeface="Trebuchet MS"/>
                <a:ea typeface="Times New Roman"/>
                <a:cs typeface="Times New Roman"/>
              </a:rPr>
              <a:t>Дидактические игры </a:t>
            </a:r>
            <a:endParaRPr lang="ru-RU" sz="1600" dirty="0">
              <a:solidFill>
                <a:srgbClr val="7030A0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«С какого дерева лист», «С какой ветки детки?», «Найди, что опишу», «Раз, два, три, к кустику беги!»</a:t>
            </a:r>
            <a:br>
              <a:rPr lang="ru-RU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</a:br>
            <a:r>
              <a:rPr lang="ru-RU" sz="20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Задачи: 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Учить детей различать 5-6 видов деревьев, кустарников, их строение.</a:t>
            </a:r>
            <a:endParaRPr lang="ru-RU" sz="16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0701215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Заключительный этап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1484785"/>
            <a:ext cx="5886400" cy="11054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  <a:spcAft>
                <a:spcPts val="750"/>
              </a:spcAft>
            </a:pPr>
            <a:r>
              <a:rPr lang="ru-RU" sz="2000" b="1" kern="1800" dirty="0">
                <a:solidFill>
                  <a:srgbClr val="7030A0"/>
                </a:solidFill>
                <a:ea typeface="Times New Roman"/>
                <a:cs typeface="Times New Roman"/>
              </a:rPr>
              <a:t>Аппликация «Осеннее дерево»</a:t>
            </a:r>
            <a:endParaRPr lang="ru-RU" sz="2000" b="1" dirty="0">
              <a:solidFill>
                <a:srgbClr val="7030A0"/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ts val="1575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b="1" dirty="0">
                <a:solidFill>
                  <a:srgbClr val="000000"/>
                </a:solidFill>
                <a:ea typeface="Times New Roman"/>
                <a:cs typeface="Times New Roman"/>
              </a:rPr>
              <a:t>Цель: </a:t>
            </a:r>
            <a:r>
              <a:rPr lang="ru-RU" dirty="0">
                <a:solidFill>
                  <a:srgbClr val="000000"/>
                </a:solidFill>
                <a:ea typeface="Times New Roman"/>
                <a:cs typeface="Times New Roman"/>
              </a:rPr>
              <a:t>учить детей создавать композицию. Развивать образное восприятие, воображение. Воспитывать самостоятельность, творчество.</a:t>
            </a:r>
            <a:endParaRPr lang="ru-RU" sz="16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2708919"/>
            <a:ext cx="60486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Экологическая акция </a:t>
            </a:r>
          </a:p>
          <a:p>
            <a:r>
              <a:rPr lang="ru-RU" b="1" dirty="0">
                <a:solidFill>
                  <a:srgbClr val="7030A0"/>
                </a:solidFill>
              </a:rPr>
              <a:t>                         «Посади, деревце</a:t>
            </a:r>
            <a:r>
              <a:rPr lang="ru-RU" b="1" dirty="0" smtClean="0">
                <a:solidFill>
                  <a:srgbClr val="7030A0"/>
                </a:solidFill>
              </a:rPr>
              <a:t>!»</a:t>
            </a:r>
          </a:p>
          <a:p>
            <a:r>
              <a:rPr lang="ru-RU" b="1" dirty="0" smtClean="0"/>
              <a:t>Задачи</a:t>
            </a:r>
            <a:r>
              <a:rPr lang="ru-RU" b="1" dirty="0"/>
              <a:t>: </a:t>
            </a:r>
            <a:r>
              <a:rPr lang="ru-RU" dirty="0"/>
              <a:t>Воспитывать осознанное, бережное отношения к природе, показать значимость действий каждого человека в ее сохранении; вызвать желание улучшить экологическую обстановку в своем городе, уход за участком экологической тропы «Молодой ельник».</a:t>
            </a:r>
          </a:p>
          <a:p>
            <a:r>
              <a:rPr lang="ru-RU" dirty="0"/>
              <a:t>Высадка саженца молодого можжевельника (кипариса).</a:t>
            </a:r>
          </a:p>
        </p:txBody>
      </p:sp>
    </p:spTree>
    <p:extLst>
      <p:ext uri="{BB962C8B-B14F-4D97-AF65-F5344CB8AC3E}">
        <p14:creationId xmlns="" xmlns:p14="http://schemas.microsoft.com/office/powerpoint/2010/main" val="138264722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:\аппликация\2014-10-14 10.09.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1483945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:\аппликация\2014-10-14 10.09.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1752600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:\аппликация\2014-10-14 11.20.15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253169"/>
            <a:ext cx="5616624" cy="41764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21094040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04972" y="2132856"/>
            <a:ext cx="48245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Экологическая </a:t>
            </a:r>
            <a:r>
              <a:rPr lang="ru-RU" b="1" dirty="0">
                <a:solidFill>
                  <a:srgbClr val="7030A0"/>
                </a:solidFill>
              </a:rPr>
              <a:t>акция </a:t>
            </a:r>
            <a:endParaRPr lang="ru-RU" b="1" dirty="0" smtClean="0">
              <a:solidFill>
                <a:srgbClr val="7030A0"/>
              </a:solidFill>
            </a:endParaRPr>
          </a:p>
          <a:p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smtClean="0">
                <a:solidFill>
                  <a:srgbClr val="7030A0"/>
                </a:solidFill>
              </a:rPr>
              <a:t>                        «</a:t>
            </a:r>
            <a:r>
              <a:rPr lang="ru-RU" b="1" dirty="0">
                <a:solidFill>
                  <a:srgbClr val="7030A0"/>
                </a:solidFill>
              </a:rPr>
              <a:t>Посади, деревце!»</a:t>
            </a:r>
          </a:p>
          <a:p>
            <a:r>
              <a:rPr lang="ru-RU" b="1" dirty="0"/>
              <a:t>Задачи: </a:t>
            </a:r>
            <a:r>
              <a:rPr lang="ru-RU" dirty="0"/>
              <a:t>Воспитывать осознанное, бережное отношения к природе, показать значимость действий каждого человека в ее сохранении; вызвать желание улучшить экологическую обстановку в своем городе, уход за участком экологической тропы «Молодой ельник</a:t>
            </a:r>
            <a:r>
              <a:rPr lang="ru-RU" dirty="0" smtClean="0"/>
              <a:t>».</a:t>
            </a:r>
          </a:p>
          <a:p>
            <a:r>
              <a:rPr lang="ru-RU" dirty="0" smtClean="0"/>
              <a:t>Высадка саженца молодого можжевельника (кипариса).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8341767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:\посадка кипариса\2014-10-14 11.42.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46787">
            <a:off x="1524000" y="11430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4533482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:\посадка кипариса\2014-10-14 11.44.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576090">
            <a:off x="1524000" y="11430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5003429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404665"/>
            <a:ext cx="7125113" cy="576064"/>
          </a:xfrm>
        </p:spPr>
        <p:txBody>
          <a:bodyPr/>
          <a:lstStyle/>
          <a:p>
            <a:r>
              <a:rPr lang="ru-RU" b="1" dirty="0">
                <a:latin typeface="Times New Roman"/>
                <a:ea typeface="Times New Roman"/>
              </a:rPr>
              <a:t>Актуальность темы проекта.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052736"/>
            <a:ext cx="792088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Проблема экологического воспитания – одна из самых актуальных на сегодняшний день. Интерес к экологической проблеме не случаен. Мы - взрослые и наши дети живем рядом с удивительными существами - деревьями. Мы так привыкли к их соседству, что редко задумываемся о том, насколько они важны для жизни людей и всего живого на Земле. Каждый знает, что деревья - это легкие Земли, источник кислорода воздуха, а значит, источник здоровья людей. Важно не только знать об этом, но и необходимо научиться сохранять то, что нам дает природа. </a:t>
            </a:r>
          </a:p>
          <a:p>
            <a:r>
              <a:rPr lang="ru-RU" dirty="0"/>
              <a:t>Ребенок, уже в дошкольном возрасте способен осознанно понять и принять элементарные сведения о пользе деревьев для здоровья человека и правилах поведения в природе. Но нужно учесть то, что для маленьких детей деревья порой не представляют такого интереса, как животные или растения, ведь они считают их неживыми существами, а значит малоинтересными. </a:t>
            </a:r>
          </a:p>
          <a:p>
            <a:r>
              <a:rPr lang="ru-RU" dirty="0"/>
              <a:t>Экологическое воспитание дошкольника будет более эффективным, если изучать природу через эмоциональное восприятие деревьев, трав, через прямой контакт ребенка с природой.</a:t>
            </a:r>
          </a:p>
          <a:p>
            <a:r>
              <a:rPr lang="ru-RU" dirty="0"/>
              <a:t>При ознакомлении детей с природой открываются возможности для эстетического, патриотического, нравственного воспитания. Общение с природой обогащает духовную сферу ребенка, способствует формированию положительных моральных качеств. </a:t>
            </a:r>
          </a:p>
        </p:txBody>
      </p:sp>
    </p:spTree>
    <p:extLst>
      <p:ext uri="{BB962C8B-B14F-4D97-AF65-F5344CB8AC3E}">
        <p14:creationId xmlns="" xmlns:p14="http://schemas.microsoft.com/office/powerpoint/2010/main" val="100357007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H:\посадка кипариса\2014-10-14 11.55.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24000" y="11430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8943034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764704"/>
            <a:ext cx="7125113" cy="924475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ru-RU" sz="4400" b="1" dirty="0">
                <a:latin typeface="Calibri"/>
                <a:ea typeface="Calibri"/>
                <a:cs typeface="Times New Roman"/>
              </a:rPr>
              <a:t>Цель проекта</a:t>
            </a:r>
            <a:r>
              <a:rPr lang="ru-RU" sz="4400" b="1" dirty="0" smtClean="0">
                <a:latin typeface="Calibri"/>
                <a:ea typeface="Calibri"/>
                <a:cs typeface="Times New Roman"/>
              </a:rPr>
              <a:t>:</a:t>
            </a:r>
            <a:br>
              <a:rPr lang="ru-RU" sz="4400" b="1" dirty="0" smtClean="0">
                <a:latin typeface="Calibri"/>
                <a:ea typeface="Calibri"/>
                <a:cs typeface="Times New Roman"/>
              </a:rPr>
            </a:br>
            <a:r>
              <a:rPr lang="ru-RU" sz="4400" b="1" dirty="0" smtClean="0">
                <a:latin typeface="Calibri"/>
                <a:ea typeface="Calibri"/>
                <a:cs typeface="Times New Roman"/>
              </a:rPr>
              <a:t/>
            </a:r>
            <a:br>
              <a:rPr lang="ru-RU" sz="4400" b="1" dirty="0" smtClean="0">
                <a:latin typeface="Calibri"/>
                <a:ea typeface="Calibri"/>
                <a:cs typeface="Times New Roman"/>
              </a:rPr>
            </a:br>
            <a:r>
              <a:rPr lang="ru-RU" sz="2800" dirty="0">
                <a:latin typeface="Calibri"/>
                <a:ea typeface="Calibri"/>
                <a:cs typeface="Times New Roman"/>
              </a:rPr>
              <a:t/>
            </a:r>
            <a:br>
              <a:rPr lang="ru-RU" sz="2800" dirty="0"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1412776"/>
            <a:ext cx="7358114" cy="2730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62388062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ru-RU" b="1" dirty="0">
                <a:latin typeface="Calibri"/>
                <a:ea typeface="Calibri"/>
                <a:cs typeface="Times New Roman"/>
              </a:rPr>
              <a:t>Задачи:</a:t>
            </a:r>
            <a:r>
              <a:rPr lang="ru-RU" sz="2800" dirty="0">
                <a:latin typeface="Calibri"/>
                <a:ea typeface="Calibri"/>
                <a:cs typeface="Times New Roman"/>
              </a:rPr>
              <a:t/>
            </a:r>
            <a:br>
              <a:rPr lang="ru-RU" sz="2800" dirty="0"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52736"/>
            <a:ext cx="7488832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52354853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879798"/>
            <a:ext cx="25922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3200" b="1" dirty="0" smtClean="0">
                <a:latin typeface="Calibri"/>
                <a:ea typeface="Calibri"/>
                <a:cs typeface="Times New Roman"/>
              </a:rPr>
              <a:t>Вид проекта: </a:t>
            </a:r>
            <a:endParaRPr lang="ru-RU" sz="32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68227"/>
            <a:ext cx="6768752" cy="476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95314"/>
            <a:ext cx="7488832" cy="553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408709"/>
            <a:ext cx="7632848" cy="732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24" y="2924174"/>
            <a:ext cx="7435452" cy="648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420269"/>
            <a:ext cx="8064896" cy="5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96876984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59632" y="1383397"/>
            <a:ext cx="3600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Этапы реализации проекта:</a:t>
            </a:r>
            <a:endParaRPr lang="ru-RU" sz="12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85926"/>
            <a:ext cx="6602506" cy="1143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731242" y="4276104"/>
            <a:ext cx="5412393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b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3 этап – заключительный:</a:t>
            </a:r>
            <a:endParaRPr lang="ru-RU" sz="11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lvl="0"/>
            <a:r>
              <a:rPr lang="ru-RU" sz="14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Экологическая акция «Посади дерево».</a:t>
            </a:r>
          </a:p>
          <a:p>
            <a:pPr lvl="0"/>
            <a:r>
              <a:rPr lang="ru-RU" sz="14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Оформление выставки детских работ «Золотая осень</a:t>
            </a:r>
            <a:r>
              <a:rPr lang="ru-RU" sz="1400" dirty="0" smtClean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».</a:t>
            </a:r>
          </a:p>
          <a:p>
            <a:pPr lvl="0"/>
            <a:endParaRPr lang="ru-RU" dirty="0" smtClean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lvl="0"/>
            <a:endParaRPr lang="ru-RU" sz="11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lvl="0"/>
            <a:r>
              <a:rPr lang="ru-RU" sz="11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 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68" y="2852936"/>
            <a:ext cx="6718990" cy="1647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04772913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Подготовительный этап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2690336"/>
            <a:ext cx="59766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Консультация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для  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родителей.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«Роль семьи в 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экологическом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воспитании ребенка»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3753575"/>
            <a:ext cx="57606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prstClr val="black"/>
                </a:solidFill>
              </a:rPr>
              <a:t>    Задача</a:t>
            </a:r>
            <a:r>
              <a:rPr lang="ru-RU" b="1" dirty="0">
                <a:solidFill>
                  <a:prstClr val="black"/>
                </a:solidFill>
              </a:rPr>
              <a:t>:  </a:t>
            </a:r>
            <a:r>
              <a:rPr lang="ru-RU" dirty="0">
                <a:solidFill>
                  <a:prstClr val="black"/>
                </a:solidFill>
              </a:rPr>
              <a:t>показать </a:t>
            </a:r>
            <a:r>
              <a:rPr lang="ru-RU" dirty="0" smtClean="0">
                <a:solidFill>
                  <a:prstClr val="black"/>
                </a:solidFill>
              </a:rPr>
              <a:t>родителям необходимость        воспитания </a:t>
            </a:r>
            <a:r>
              <a:rPr lang="ru-RU" dirty="0">
                <a:solidFill>
                  <a:prstClr val="black"/>
                </a:solidFill>
              </a:rPr>
              <a:t>у детей экологической культуры</a:t>
            </a:r>
          </a:p>
        </p:txBody>
      </p:sp>
    </p:spTree>
    <p:extLst>
      <p:ext uri="{BB962C8B-B14F-4D97-AF65-F5344CB8AC3E}">
        <p14:creationId xmlns="" xmlns:p14="http://schemas.microsoft.com/office/powerpoint/2010/main" val="177419827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3" y="620688"/>
            <a:ext cx="7125113" cy="924475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Основной этап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1484784"/>
            <a:ext cx="5886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Беседы: </a:t>
            </a:r>
            <a:endParaRPr lang="ru-RU" sz="2000" dirty="0"/>
          </a:p>
          <a:p>
            <a:r>
              <a:rPr lang="ru-RU" sz="2000" b="1" dirty="0" smtClean="0"/>
              <a:t>«</a:t>
            </a:r>
            <a:r>
              <a:rPr lang="ru-RU" sz="2000" b="1" dirty="0"/>
              <a:t>Деревья в </a:t>
            </a:r>
            <a:r>
              <a:rPr lang="ru-RU" sz="2000" b="1" dirty="0" smtClean="0"/>
              <a:t>жизни </a:t>
            </a:r>
            <a:r>
              <a:rPr lang="ru-RU" sz="2000" b="1" dirty="0"/>
              <a:t>человека»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2259449"/>
            <a:ext cx="705678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Calibri"/>
                <a:ea typeface="Calibri"/>
                <a:cs typeface="Arial"/>
              </a:rPr>
              <a:t>Цель:</a:t>
            </a:r>
            <a:r>
              <a:rPr lang="ru-RU" sz="2000" b="1" dirty="0">
                <a:solidFill>
                  <a:srgbClr val="226644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ru-RU" dirty="0">
                <a:solidFill>
                  <a:srgbClr val="000000"/>
                </a:solidFill>
                <a:latin typeface="Calibri"/>
                <a:ea typeface="Calibri"/>
                <a:cs typeface="Arial"/>
              </a:rPr>
              <a:t>закрепление представлений детей о разных видах деревьев, их пользе для человека, расширение знаний об основных свойствах дерева , о древесине как материале, воспитание любви и бережного отношения к природе.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Calibri"/>
                <a:ea typeface="Calibri"/>
                <a:cs typeface="Arial"/>
              </a:rPr>
              <a:t>Показать детям значение деревьев в нашей жизни. </a:t>
            </a:r>
            <a:endParaRPr lang="ru-RU" sz="16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52070" y="3767554"/>
            <a:ext cx="40324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 smtClean="0">
                <a:solidFill>
                  <a:prstClr val="black"/>
                </a:solidFill>
                <a:latin typeface="Calibri" panose="020F0502020204030204" pitchFamily="34" charset="0"/>
                <a:ea typeface="Calibri"/>
              </a:rPr>
              <a:t>«Страничка     почемучки»</a:t>
            </a:r>
            <a:endParaRPr lang="ru-RU" sz="2000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55283" y="4167664"/>
            <a:ext cx="61926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Calibri" panose="020F0502020204030204" pitchFamily="34" charset="0"/>
              </a:rPr>
              <a:t>Цель: </a:t>
            </a:r>
            <a:r>
              <a:rPr lang="ru-RU" dirty="0" smtClean="0">
                <a:latin typeface="Calibri" panose="020F0502020204030204" pitchFamily="34" charset="0"/>
              </a:rPr>
              <a:t>Дополнить </a:t>
            </a:r>
            <a:r>
              <a:rPr lang="ru-RU" dirty="0">
                <a:latin typeface="Calibri" panose="020F0502020204030204" pitchFamily="34" charset="0"/>
              </a:rPr>
              <a:t>уже имеющиеся у участников проекта представления о жизни деревьев, дав ответы на часто задаваемые вопросы.</a:t>
            </a: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1115616" y="4108672"/>
            <a:ext cx="5672023" cy="2807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35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Cambria"/>
                <a:ea typeface="Times New Roman"/>
              </a:rPr>
              <a:t> </a:t>
            </a:r>
            <a:endParaRPr lang="ru-RU" dirty="0">
              <a:ea typeface="Times New Roman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61313" y="5228018"/>
            <a:ext cx="50405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Cambria"/>
                <a:ea typeface="Times New Roman"/>
              </a:rPr>
              <a:t>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07603" y="5179544"/>
            <a:ext cx="6300701" cy="4662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350"/>
              </a:lnSpc>
            </a:pPr>
            <a:r>
              <a:rPr lang="ru-RU" sz="2000" b="1" dirty="0" smtClean="0">
                <a:solidFill>
                  <a:srgbClr val="000000"/>
                </a:solidFill>
                <a:latin typeface="Cambria"/>
                <a:ea typeface="Times New Roman"/>
              </a:rPr>
              <a:t>Легенда</a:t>
            </a:r>
          </a:p>
          <a:p>
            <a:pPr lvl="0">
              <a:lnSpc>
                <a:spcPts val="1350"/>
              </a:lnSpc>
            </a:pPr>
            <a:r>
              <a:rPr lang="ru-RU" dirty="0" smtClean="0">
                <a:solidFill>
                  <a:srgbClr val="000000"/>
                </a:solidFill>
                <a:latin typeface="Cambria"/>
                <a:ea typeface="Times New Roman"/>
              </a:rPr>
              <a:t>«Почему </a:t>
            </a:r>
            <a:r>
              <a:rPr lang="ru-RU" dirty="0">
                <a:solidFill>
                  <a:srgbClr val="000000"/>
                </a:solidFill>
                <a:latin typeface="Cambria"/>
                <a:ea typeface="Times New Roman"/>
              </a:rPr>
              <a:t>сосна и ель вечно зелёные?»</a:t>
            </a:r>
            <a:r>
              <a:rPr lang="ru-RU" sz="2000" dirty="0">
                <a:solidFill>
                  <a:srgbClr val="000000"/>
                </a:solidFill>
                <a:latin typeface="Cambria"/>
                <a:ea typeface="Times New Roman"/>
              </a:rPr>
              <a:t> </a:t>
            </a:r>
            <a:endParaRPr lang="ru-RU" sz="2000" dirty="0">
              <a:solidFill>
                <a:prstClr val="black"/>
              </a:solidFill>
              <a:ea typeface="Times New Roman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07604" y="4380540"/>
            <a:ext cx="5780036" cy="2807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35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Cambria"/>
                <a:ea typeface="Times New Roman"/>
              </a:rPr>
              <a:t> </a:t>
            </a:r>
            <a:endParaRPr lang="ru-RU" dirty="0">
              <a:ea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271253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7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587341594"/>
              </p:ext>
            </p:extLst>
          </p:nvPr>
        </p:nvGraphicFramePr>
        <p:xfrm>
          <a:off x="827584" y="476672"/>
          <a:ext cx="7344816" cy="5760640"/>
        </p:xfrm>
        <a:graphic>
          <a:graphicData uri="http://schemas.openxmlformats.org/presentationml/2006/ole">
            <p:oleObj spid="_x0000_s4100" name="Презентация" r:id="rId3" imgW="4535336" imgH="3400214" progId="PowerPoint.Show.12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50314989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utumn">
  <a:themeElements>
    <a:clrScheme name="Autumn">
      <a:dk1>
        <a:sysClr val="windowText" lastClr="000000"/>
      </a:dk1>
      <a:lt1>
        <a:sysClr val="window" lastClr="FFFFFF"/>
      </a:lt1>
      <a:dk2>
        <a:srgbClr val="B01F0F"/>
      </a:dk2>
      <a:lt2>
        <a:srgbClr val="FF9000"/>
      </a:lt2>
      <a:accent1>
        <a:srgbClr val="ED4600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Осень</Template>
  <TotalTime>551</TotalTime>
  <Words>509</Words>
  <Application>Microsoft Office PowerPoint</Application>
  <PresentationFormat>Экран (4:3)</PresentationFormat>
  <Paragraphs>67</Paragraphs>
  <Slides>20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Autumn</vt:lpstr>
      <vt:lpstr>Презентация Microsoft Office PowerPoint</vt:lpstr>
      <vt:lpstr>Экологический проект в подготовительной к школе группе</vt:lpstr>
      <vt:lpstr>Актуальность темы проекта.</vt:lpstr>
      <vt:lpstr>Цель проекта:   </vt:lpstr>
      <vt:lpstr>Задачи: </vt:lpstr>
      <vt:lpstr>Слайд 5</vt:lpstr>
      <vt:lpstr>Слайд 6</vt:lpstr>
      <vt:lpstr>Подготовительный этап</vt:lpstr>
      <vt:lpstr>Основной этап</vt:lpstr>
      <vt:lpstr>Слайд 9</vt:lpstr>
      <vt:lpstr>Заучивание стихотворения</vt:lpstr>
      <vt:lpstr>Слайд 11</vt:lpstr>
      <vt:lpstr>Слайд 12</vt:lpstr>
      <vt:lpstr>Заключительный этап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Экологический проект в подготовительной к школе группе</dc:title>
  <dc:creator>USER</dc:creator>
  <cp:lastModifiedBy>User</cp:lastModifiedBy>
  <cp:revision>30</cp:revision>
  <dcterms:created xsi:type="dcterms:W3CDTF">2014-10-22T12:14:42Z</dcterms:created>
  <dcterms:modified xsi:type="dcterms:W3CDTF">2014-11-24T11:30:16Z</dcterms:modified>
</cp:coreProperties>
</file>