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851648" cy="1828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Спрятанное слово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Телевизор 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714488"/>
            <a:ext cx="5214974" cy="2040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  <p:pic>
        <p:nvPicPr>
          <p:cNvPr id="5" name="Рисунок 4" descr="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000250" y="1142984"/>
            <a:ext cx="4714890" cy="5214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3" y="1857364"/>
            <a:ext cx="285754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6396038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9600" dirty="0" smtClean="0"/>
              <a:t>          Ц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595209">
            <a:off x="2643174" y="1428736"/>
            <a:ext cx="3000396" cy="4183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  <p:pic>
        <p:nvPicPr>
          <p:cNvPr id="5" name="Рисунок 4" descr="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857374" y="785776"/>
            <a:ext cx="5143500" cy="5429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142984"/>
            <a:ext cx="5852583" cy="43894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186766" cy="568168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b="1" dirty="0" smtClean="0"/>
              <a:t>         </a:t>
            </a:r>
          </a:p>
          <a:p>
            <a:pPr>
              <a:buNone/>
            </a:pPr>
            <a:r>
              <a:rPr lang="ru-RU" sz="9600" b="1" dirty="0" smtClean="0"/>
              <a:t>           М</a:t>
            </a:r>
            <a:endParaRPr lang="ru-RU" sz="9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285860"/>
            <a:ext cx="5852583" cy="43894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214422"/>
            <a:ext cx="440055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61024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ru-RU" sz="9600" dirty="0" smtClean="0"/>
              <a:t>                                           </a:t>
            </a:r>
            <a:endParaRPr lang="ru-RU" sz="9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74766" y="3244334"/>
            <a:ext cx="8996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/>
              <a:t>Е</a:t>
            </a:r>
            <a:endParaRPr lang="ru-RU" sz="9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18650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785794"/>
            <a:ext cx="5852583" cy="43894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           </a:t>
            </a:r>
          </a:p>
          <a:p>
            <a:pPr>
              <a:buNone/>
            </a:pPr>
            <a:r>
              <a:rPr lang="ru-RU" sz="9600" dirty="0" smtClean="0"/>
              <a:t>            С</a:t>
            </a:r>
            <a:endParaRPr lang="ru-RU" sz="9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935163"/>
            <a:ext cx="3714776" cy="4208481"/>
          </a:xfrm>
        </p:spPr>
      </p:pic>
      <p:pic>
        <p:nvPicPr>
          <p:cNvPr id="5" name="Рисунок 4" descr="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28671" y="1000099"/>
            <a:ext cx="4786328" cy="50720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5610244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9600" dirty="0" smtClean="0"/>
              <a:t>           Я</a:t>
            </a:r>
            <a:endParaRPr lang="ru-RU" sz="9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17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Спрятанное слово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Спрятанное слово</dc:title>
  <dc:creator>Дом</dc:creator>
  <cp:lastModifiedBy>Дом</cp:lastModifiedBy>
  <cp:revision>6</cp:revision>
  <dcterms:created xsi:type="dcterms:W3CDTF">2013-02-18T14:01:36Z</dcterms:created>
  <dcterms:modified xsi:type="dcterms:W3CDTF">2013-02-18T16:36:08Z</dcterms:modified>
</cp:coreProperties>
</file>