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9" r:id="rId2"/>
    <p:sldId id="280" r:id="rId3"/>
    <p:sldId id="281" r:id="rId4"/>
    <p:sldId id="282" r:id="rId5"/>
    <p:sldId id="263" r:id="rId6"/>
    <p:sldId id="269" r:id="rId7"/>
    <p:sldId id="262" r:id="rId8"/>
    <p:sldId id="270" r:id="rId9"/>
    <p:sldId id="265" r:id="rId10"/>
    <p:sldId id="272" r:id="rId11"/>
    <p:sldId id="266" r:id="rId12"/>
    <p:sldId id="273" r:id="rId13"/>
    <p:sldId id="267" r:id="rId14"/>
    <p:sldId id="278" r:id="rId15"/>
    <p:sldId id="277" r:id="rId16"/>
    <p:sldId id="275" r:id="rId17"/>
    <p:sldId id="276" r:id="rId18"/>
    <p:sldId id="257" r:id="rId19"/>
    <p:sldId id="260" r:id="rId20"/>
    <p:sldId id="25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20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B6BAA-6E4D-4DF2-871B-9DCD538DE605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AD7F1-A2CE-45F1-A9E7-2853E34115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8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 txBox="1">
            <a:spLocks noGrp="1"/>
          </p:cNvSpPr>
          <p:nvPr>
            <p:ph/>
          </p:nvPr>
        </p:nvSpPr>
        <p:spPr>
          <a:xfrm>
            <a:off x="685800" y="609603"/>
            <a:ext cx="7772400" cy="54864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t>28.09.2012</a:t>
            </a:r>
          </a:p>
        </p:txBody>
      </p:sp>
      <p:sp>
        <p:nvSpPr>
          <p:cNvPr id="4" name="Нижний колонтитул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Номер слайда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8C7E-0572-4C08-A19B-1AFD67ADC54B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294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>
        <p:cover/>
      </p:transition>
    </mc:Choice>
    <mc:Fallback xmlns="">
      <p:transition advTm="0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323850" y="404813"/>
            <a:ext cx="1150938" cy="1081087"/>
          </a:xfrm>
          <a:prstGeom prst="ellips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308850" y="5229225"/>
            <a:ext cx="1008063" cy="1008063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pic>
        <p:nvPicPr>
          <p:cNvPr id="19460" name="Picture 4" descr="18m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85900"/>
            <a:ext cx="2952279" cy="3163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7019925" y="333375"/>
            <a:ext cx="1584325" cy="1223963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323850" y="4797425"/>
            <a:ext cx="1438275" cy="1584325"/>
          </a:xfrm>
          <a:prstGeom prst="diamond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EEA77E-E2F9-45EE-88AF-78D9C2580AFD}" type="slidenum">
              <a:rPr smtClean="0"/>
              <a:pPr>
                <a:defRPr/>
              </a:pPr>
              <a:t>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3625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>
        <p:cover/>
      </p:transition>
    </mc:Choice>
    <mc:Fallback xmlns="">
      <p:transition advTm="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532 L -2.77778E-7 0.703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00556 L -0.74028 0.0057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2662 L -2.5E-6 -0.6453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48148E-6 L 0.75608 0.0053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9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1" grpId="0" animBg="1"/>
      <p:bldP spid="1946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7" name="Рисунок 2" descr="тюльпан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2" y="2391841"/>
            <a:ext cx="5524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8" name="Рисунок 3" descr="тык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18" y="5422192"/>
            <a:ext cx="10715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9" name="Рисунок 4" descr="тор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31" y="260648"/>
            <a:ext cx="89693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124570"/>
              </p:ext>
            </p:extLst>
          </p:nvPr>
        </p:nvGraphicFramePr>
        <p:xfrm>
          <a:off x="1619672" y="1371034"/>
          <a:ext cx="6648400" cy="419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36032"/>
              </a:tblGrid>
              <a:tr h="4197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64088" y="746402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т</a:t>
            </a:r>
            <a:endParaRPr lang="ru-RU" sz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764364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о</a:t>
            </a:r>
            <a:endParaRPr lang="ru-RU" sz="30000" dirty="0"/>
          </a:p>
        </p:txBody>
      </p:sp>
    </p:spTree>
    <p:extLst>
      <p:ext uri="{BB962C8B-B14F-4D97-AF65-F5344CB8AC3E}">
        <p14:creationId xmlns:p14="http://schemas.microsoft.com/office/powerpoint/2010/main" val="82183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7" name="Рисунок 2" descr="тюльпан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2" y="2391841"/>
            <a:ext cx="5524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8" name="Рисунок 3" descr="тык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18" y="5422192"/>
            <a:ext cx="10715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9" name="Рисунок 4" descr="тор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31" y="260648"/>
            <a:ext cx="89693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355796"/>
              </p:ext>
            </p:extLst>
          </p:nvPr>
        </p:nvGraphicFramePr>
        <p:xfrm>
          <a:off x="1619672" y="1371034"/>
          <a:ext cx="6648400" cy="419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36032"/>
              </a:tblGrid>
              <a:tr h="4197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1720" y="1124744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т</a:t>
            </a:r>
            <a:endParaRPr lang="ru-RU" sz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1023981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ы</a:t>
            </a:r>
            <a:endParaRPr lang="ru-RU" sz="30000" dirty="0"/>
          </a:p>
        </p:txBody>
      </p:sp>
    </p:spTree>
    <p:extLst>
      <p:ext uri="{BB962C8B-B14F-4D97-AF65-F5344CB8AC3E}">
        <p14:creationId xmlns:p14="http://schemas.microsoft.com/office/powerpoint/2010/main" val="257608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7" name="Рисунок 2" descr="тюльпан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2" y="2391841"/>
            <a:ext cx="5524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8" name="Рисунок 3" descr="тык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18" y="5422192"/>
            <a:ext cx="10715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9" name="Рисунок 4" descr="тор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31" y="260648"/>
            <a:ext cx="89693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777123"/>
              </p:ext>
            </p:extLst>
          </p:nvPr>
        </p:nvGraphicFramePr>
        <p:xfrm>
          <a:off x="1619672" y="1371034"/>
          <a:ext cx="6648400" cy="419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36032"/>
              </a:tblGrid>
              <a:tr h="4197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64088" y="746402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т</a:t>
            </a:r>
            <a:endParaRPr lang="ru-RU" sz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764364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ы</a:t>
            </a:r>
            <a:endParaRPr lang="ru-RU" sz="30000" dirty="0"/>
          </a:p>
        </p:txBody>
      </p:sp>
    </p:spTree>
    <p:extLst>
      <p:ext uri="{BB962C8B-B14F-4D97-AF65-F5344CB8AC3E}">
        <p14:creationId xmlns:p14="http://schemas.microsoft.com/office/powerpoint/2010/main" val="39794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7" name="Рисунок 2" descr="тюльпан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2" y="2391841"/>
            <a:ext cx="5524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8" name="Рисунок 3" descr="тык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18" y="5422192"/>
            <a:ext cx="10715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9" name="Рисунок 4" descr="тор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31" y="260648"/>
            <a:ext cx="89693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49764"/>
              </p:ext>
            </p:extLst>
          </p:nvPr>
        </p:nvGraphicFramePr>
        <p:xfrm>
          <a:off x="1619672" y="1371034"/>
          <a:ext cx="6648400" cy="419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36032"/>
              </a:tblGrid>
              <a:tr h="4197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1720" y="1124744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т</a:t>
            </a:r>
            <a:endParaRPr lang="ru-RU" sz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1023981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и</a:t>
            </a:r>
            <a:endParaRPr lang="ru-RU" sz="30000" dirty="0"/>
          </a:p>
        </p:txBody>
      </p:sp>
    </p:spTree>
    <p:extLst>
      <p:ext uri="{BB962C8B-B14F-4D97-AF65-F5344CB8AC3E}">
        <p14:creationId xmlns:p14="http://schemas.microsoft.com/office/powerpoint/2010/main" val="99635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7" name="Рисунок 2" descr="тюльпан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2" y="2391841"/>
            <a:ext cx="5524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8" name="Рисунок 3" descr="тык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18" y="5422192"/>
            <a:ext cx="10715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9" name="Рисунок 4" descr="тор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31" y="260648"/>
            <a:ext cx="89693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694436"/>
              </p:ext>
            </p:extLst>
          </p:nvPr>
        </p:nvGraphicFramePr>
        <p:xfrm>
          <a:off x="1619672" y="1371034"/>
          <a:ext cx="6648400" cy="419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36032"/>
              </a:tblGrid>
              <a:tr h="4197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615133" y="999680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т</a:t>
            </a:r>
            <a:endParaRPr lang="ru-RU" sz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1023980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и</a:t>
            </a:r>
            <a:endParaRPr lang="ru-RU" sz="30000" dirty="0"/>
          </a:p>
        </p:txBody>
      </p:sp>
    </p:spTree>
    <p:extLst>
      <p:ext uri="{BB962C8B-B14F-4D97-AF65-F5344CB8AC3E}">
        <p14:creationId xmlns:p14="http://schemas.microsoft.com/office/powerpoint/2010/main" val="387003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3" descr="аист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2952328" cy="505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17" descr="лист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311" y="1340768"/>
            <a:ext cx="3523644" cy="4074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155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Рисунок 3" descr="аист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14313"/>
            <a:ext cx="25146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гласны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2912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гласны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63" y="442912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Рисунок 11" descr="согласный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42912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 descr="согласный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42912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700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Рисунок 17" descr="лист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381523"/>
            <a:ext cx="4170362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Рисунок 18" descr="согласны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638" y="4786313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Рисунок 19" descr="гласный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4781550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20" descr="согласный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4781550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1" descr="согласный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781550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77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2525000" y="928688"/>
            <a:ext cx="425116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Составь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слова</a:t>
            </a:r>
          </a:p>
          <a:p>
            <a:pPr algn="ctr" eaLnBrk="1" hangingPunct="1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по первым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звукам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картинок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1" t="16675" r="19749" b="26628"/>
          <a:stretch>
            <a:fillRect/>
          </a:stretch>
        </p:blipFill>
        <p:spPr bwMode="auto">
          <a:xfrm>
            <a:off x="2000250" y="2786063"/>
            <a:ext cx="5214938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95736" y="4437112"/>
            <a:ext cx="93610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03948" y="4410200"/>
            <a:ext cx="93610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012160" y="4410200"/>
            <a:ext cx="936104" cy="122413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167844" y="4410200"/>
            <a:ext cx="936104" cy="12241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4389167"/>
            <a:ext cx="936104" cy="122413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17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372671"/>
              </p:ext>
            </p:extLst>
          </p:nvPr>
        </p:nvGraphicFramePr>
        <p:xfrm>
          <a:off x="1524000" y="1396999"/>
          <a:ext cx="6096000" cy="159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59488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8"/>
          <a:stretch/>
        </p:blipFill>
        <p:spPr>
          <a:xfrm>
            <a:off x="3138953" y="1473345"/>
            <a:ext cx="1413103" cy="1389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49440" y="1536654"/>
            <a:ext cx="1296143" cy="1326286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088328"/>
              </p:ext>
            </p:extLst>
          </p:nvPr>
        </p:nvGraphicFramePr>
        <p:xfrm>
          <a:off x="1612880" y="3356992"/>
          <a:ext cx="6096000" cy="1594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594885"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</a:p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62599" y="2689435"/>
            <a:ext cx="13681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5000"/>
            </a:lvl1pPr>
          </a:lstStyle>
          <a:p>
            <a:r>
              <a:rPr lang="ru-RU" dirty="0"/>
              <a:t>т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39054" y="2640886"/>
            <a:ext cx="13681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5000"/>
            </a:lvl1pPr>
          </a:lstStyle>
          <a:p>
            <a:r>
              <a:rPr lang="ru-RU" dirty="0"/>
              <a:t>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3435" y="2584517"/>
            <a:ext cx="13681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0" dirty="0"/>
              <a:t>р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86154" y="2701063"/>
            <a:ext cx="13681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5000"/>
            </a:lvl1pPr>
          </a:lstStyle>
          <a:p>
            <a:r>
              <a:rPr lang="ru-RU" dirty="0"/>
              <a:t>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619672" y="3396770"/>
            <a:ext cx="1511079" cy="1588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41971" y="3396770"/>
            <a:ext cx="1511079" cy="1588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97801" y="3396770"/>
            <a:ext cx="1511079" cy="15884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38953" y="3396770"/>
            <a:ext cx="1503018" cy="15841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2" descr="дождь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20AD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900" y="1511023"/>
            <a:ext cx="1226988" cy="1333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Рисунок 2" descr="дождь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20AD8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801" y="1532955"/>
            <a:ext cx="1226988" cy="1333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30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val 2"/>
          <p:cNvSpPr>
            <a:spLocks noChangeArrowheads="1"/>
          </p:cNvSpPr>
          <p:nvPr/>
        </p:nvSpPr>
        <p:spPr bwMode="auto">
          <a:xfrm>
            <a:off x="423863" y="2819400"/>
            <a:ext cx="1008062" cy="1065213"/>
          </a:xfrm>
          <a:prstGeom prst="ellipse">
            <a:avLst/>
          </a:prstGeom>
          <a:solidFill>
            <a:srgbClr val="620AD8"/>
          </a:solidFill>
          <a:ln>
            <a:noFill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483" name="Picture 3" descr="26m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62622"/>
            <a:ext cx="4103960" cy="52064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54AB7-8AE1-440C-BBA9-332F8FD39F1A}" type="slidenum">
              <a:rPr smtClean="0"/>
              <a:pPr>
                <a:defRPr/>
              </a:pPr>
              <a:t>2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8618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>
        <p:cover/>
      </p:transition>
    </mc:Choice>
    <mc:Fallback xmlns="">
      <p:transition advTm="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5 0.00833 C -0.0276 -0.1452 0.06841 -0.2726 0.18473 -0.2726 C 0.32205 -0.2726 0.37171 -0.13133 0.39219 -0.04717 L 0.41372 0.06428 C 0.43507 0.14821 0.4882 0.28786 0.64289 0.28786 C 0.74202 0.28786 0.854 0.16208 0.854 0.00833 C 0.85365 -0.1452 0.74202 -0.2726 0.64289 -0.2726 C 0.4882 -0.2726 0.43507 -0.13133 0.41372 -0.04717 L 0.39219 0.06428 C 0.37171 0.14844 0.32205 0.28786 0.18473 0.28786 C 0.06841 0.28786 -0.0276 0.16208 -0.02725 0.00833 Z " pathEditMode="relative" rAng="16200000" ptsTypes="ffFffffFfff">
                                      <p:cBhvr>
                                        <p:cTn id="10" dur="3000" spd="-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2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88" y="1428750"/>
          <a:ext cx="6096000" cy="1531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185858"/>
                <a:gridCol w="1252542"/>
                <a:gridCol w="1219200"/>
                <a:gridCol w="1219200"/>
              </a:tblGrid>
              <a:tr h="153193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88" y="3214688"/>
          <a:ext cx="6096000" cy="1554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185858"/>
                <a:gridCol w="1252542"/>
                <a:gridCol w="1219200"/>
                <a:gridCol w="1219200"/>
              </a:tblGrid>
              <a:tr h="1554162"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</a:tbl>
          </a:graphicData>
        </a:graphic>
      </p:graphicFrame>
      <p:pic>
        <p:nvPicPr>
          <p:cNvPr id="32813" name="Рисунок 9" descr="ТОПОР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289327">
            <a:off x="1543050" y="1543050"/>
            <a:ext cx="1252538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4" name="Рисунок 10" descr="улитка4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571625"/>
            <a:ext cx="1047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5" name="Рисунок 11" descr="черепах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1643063"/>
            <a:ext cx="10477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6" name="Рисунок 12" descr="ключ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1571625"/>
            <a:ext cx="701675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817" name="Рисунок 13" descr="арбуз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571625"/>
            <a:ext cx="1038225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475657" y="3212976"/>
            <a:ext cx="1248494" cy="15841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170631" y="3212976"/>
            <a:ext cx="1248494" cy="15841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22137" y="3212976"/>
            <a:ext cx="1248494" cy="1584176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694496" y="3212976"/>
            <a:ext cx="1248494" cy="15841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419125" y="3212976"/>
            <a:ext cx="1248494" cy="15841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42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3059113" y="3962400"/>
            <a:ext cx="2520950" cy="2419350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7C9F6B-9DBF-4972-BD51-E0B64A01A121}" type="slidenum">
              <a:rPr smtClean="0"/>
              <a:pPr>
                <a:defRPr/>
              </a:pPr>
              <a:t>3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585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>
        <p:cover/>
      </p:transition>
    </mc:Choice>
    <mc:Fallback xmlns="">
      <p:transition advTm="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8419 L -0.00382 -0.616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60823 L -0.00382 0.08418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66900" y="963613"/>
            <a:ext cx="4967288" cy="4967287"/>
            <a:chOff x="1066" y="482"/>
            <a:chExt cx="3129" cy="3129"/>
          </a:xfrm>
        </p:grpSpPr>
        <p:sp>
          <p:nvSpPr>
            <p:cNvPr id="15365" name="Oval 3"/>
            <p:cNvSpPr>
              <a:spLocks noChangeArrowheads="1"/>
            </p:cNvSpPr>
            <p:nvPr/>
          </p:nvSpPr>
          <p:spPr bwMode="auto">
            <a:xfrm rot="-5400000">
              <a:off x="3130" y="1322"/>
              <a:ext cx="635" cy="149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A0AC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6" name="Oval 4"/>
            <p:cNvSpPr>
              <a:spLocks noChangeArrowheads="1"/>
            </p:cNvSpPr>
            <p:nvPr/>
          </p:nvSpPr>
          <p:spPr bwMode="auto">
            <a:xfrm rot="-5400000">
              <a:off x="1506" y="1322"/>
              <a:ext cx="635" cy="149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A0AC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7" name="Oval 5"/>
            <p:cNvSpPr>
              <a:spLocks noChangeArrowheads="1"/>
            </p:cNvSpPr>
            <p:nvPr/>
          </p:nvSpPr>
          <p:spPr bwMode="auto">
            <a:xfrm>
              <a:off x="2336" y="2115"/>
              <a:ext cx="635" cy="149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A0AC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8" name="Oval 6"/>
            <p:cNvSpPr>
              <a:spLocks noChangeArrowheads="1"/>
            </p:cNvSpPr>
            <p:nvPr/>
          </p:nvSpPr>
          <p:spPr bwMode="auto">
            <a:xfrm>
              <a:off x="2336" y="482"/>
              <a:ext cx="635" cy="1496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0A0AC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69" name="Oval 7"/>
            <p:cNvSpPr>
              <a:spLocks noChangeArrowheads="1"/>
            </p:cNvSpPr>
            <p:nvPr/>
          </p:nvSpPr>
          <p:spPr bwMode="auto">
            <a:xfrm>
              <a:off x="2381" y="1797"/>
              <a:ext cx="545" cy="545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0A0AC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4283075" y="836613"/>
            <a:ext cx="287338" cy="287337"/>
          </a:xfrm>
          <a:prstGeom prst="ellipse">
            <a:avLst/>
          </a:prstGeom>
          <a:solidFill>
            <a:srgbClr val="FFFF00"/>
          </a:solidFill>
          <a:ln w="57150" cap="rnd">
            <a:solidFill>
              <a:srgbClr val="CCFF99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9CE2D-A1A3-4485-8DC1-2E9D27D02CEC}" type="slidenum">
              <a:rPr smtClean="0"/>
              <a:pPr>
                <a:defRPr/>
              </a:pPr>
              <a:t>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618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>
        <p:cover/>
      </p:transition>
    </mc:Choice>
    <mc:Fallback xmlns="">
      <p:transition advTm="0">
        <p:cov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5.18519E-6 C 0.00416 -0.00092 0.01232 -0.00208 0.01666 0.00186 C 0.021 0.00579 0.02135 0.01297 0.02638 0.02408 C 0.03142 0.03519 0.04235 0.05001 0.04722 0.06853 C 0.05208 0.08704 0.05416 0.11089 0.05555 0.13519 C 0.05694 0.1595 0.05711 0.19144 0.05555 0.21482 C 0.05399 0.23797 0.05017 0.25834 0.04583 0.27593 C 0.04149 0.29353 0.0276 0.31413 0.02916 0.32038 C 0.03072 0.3264 0.04322 0.31644 0.05555 0.31297 C 0.06788 0.30927 0.08541 0.30255 0.10277 0.29978 C 0.12013 0.29746 0.14235 0.29723 0.15972 0.29792 C 0.17708 0.29908 0.19322 0.30093 0.20694 0.30533 C 0.22065 0.31019 0.23107 0.31853 0.24166 0.32593 C 0.25225 0.33334 0.26683 0.33982 0.27083 0.34978 C 0.27482 0.35973 0.271 0.37408 0.26527 0.38519 C 0.25954 0.3963 0.24722 0.40857 0.2361 0.41667 C 0.22499 0.42478 0.21406 0.42871 0.1986 0.43334 C 0.18315 0.43797 0.16024 0.44422 0.14305 0.44445 C 0.12586 0.44468 0.11128 0.43866 0.09583 0.43519 C 0.08038 0.43172 0.05954 0.42686 0.04999 0.42408 C 0.04044 0.4213 0.03906 0.41459 0.03888 0.41853 C 0.03871 0.42246 0.04531 0.43218 0.0486 0.44816 C 0.0519 0.46413 0.05711 0.49561 0.05833 0.51482 C 0.05954 0.53404 0.05572 0.54723 0.05555 0.56274 C 0.05538 0.57825 0.05885 0.58913 0.05694 0.60741 C 0.05503 0.62547 0.04999 0.65487 0.04444 0.672 C 0.03888 0.68959 0.02933 0.70232 0.0236 0.71112 C 0.01788 0.71968 0.01614 0.72292 0.00972 0.72408 C 0.00329 0.72501 -0.00747 0.72501 -0.01528 0.71829 C -0.0231 0.71181 -0.03126 0.70024 -0.03751 0.68311 C -0.04376 0.66644 -0.04983 0.63612 -0.05278 0.61644 C -0.05574 0.597 -0.05539 0.58195 -0.05556 0.56482 C -0.05574 0.54723 -0.05608 0.53033 -0.05417 0.51274 C -0.05226 0.49561 -0.04844 0.47663 -0.04445 0.46112 C -0.04046 0.44561 -0.03247 0.42894 -0.03056 0.42038 C -0.02865 0.41181 -0.03108 0.4095 -0.03334 0.40927 C -0.0356 0.40904 -0.03403 0.41297 -0.04445 0.41853 C -0.05487 0.42408 -0.07726 0.43866 -0.09584 0.4426 C -0.11442 0.44654 -0.13942 0.44353 -0.15556 0.4426 C -0.17171 0.44167 -0.17969 0.44052 -0.19306 0.43704 C -0.20643 0.43357 -0.22553 0.42802 -0.23612 0.42223 C -0.24671 0.41644 -0.25087 0.40927 -0.25695 0.40186 C -0.26303 0.39445 -0.27101 0.3882 -0.27223 0.37779 C -0.27344 0.36737 -0.27153 0.34931 -0.2639 0.33866 C -0.25626 0.32825 -0.2389 0.32084 -0.2264 0.31482 C -0.2139 0.30857 -0.20018 0.30441 -0.1889 0.30163 C -0.17761 0.29931 -0.17084 0.30001 -0.15834 0.29978 C -0.14584 0.29954 -0.12553 0.29954 -0.1139 0.29978 C -0.10226 0.30001 -0.09844 0.29908 -0.0889 0.30163 C -0.07935 0.30464 -0.06615 0.31204 -0.05695 0.31667 C -0.04775 0.32107 -0.03664 0.33218 -0.03334 0.32964 C -0.03004 0.32686 -0.03421 0.31899 -0.03751 0.30163 C -0.04081 0.28427 -0.05001 0.24538 -0.05278 0.22593 C -0.05556 0.20626 -0.05417 0.19885 -0.05417 0.18334 C -0.05417 0.16783 -0.05365 0.14885 -0.05278 0.13334 C -0.05192 0.11783 -0.05087 0.10348 -0.04862 0.09075 C -0.04636 0.07802 -0.04237 0.06691 -0.0389 0.05741 C -0.03542 0.04792 -0.03178 0.04052 -0.02778 0.03334 C -0.02379 0.02616 -0.01858 0.01922 -0.01528 0.01482 C -0.01199 0.01042 -0.01112 0.00996 -0.00834 0.00741 C -0.00556 0.00487 -0.00417 0.00093 -6.66667E-6 5.18519E-6 Z " pathEditMode="relative" ptsTypes="aaaaaaaaaaaaaaaaaaaaaaaaaaaaaaaaaaaaaaaaaaaaaaaaaaaaaaaaaaaaa">
                                      <p:cBhvr>
                                        <p:cTn id="9" dur="5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nimBg="1"/>
      <p:bldP spid="2868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7" name="Рисунок 2" descr="тюльпан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2" y="2391841"/>
            <a:ext cx="5524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8" name="Рисунок 3" descr="тык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18" y="5422192"/>
            <a:ext cx="10715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9" name="Рисунок 4" descr="тор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31" y="260648"/>
            <a:ext cx="89693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041998"/>
              </p:ext>
            </p:extLst>
          </p:nvPr>
        </p:nvGraphicFramePr>
        <p:xfrm>
          <a:off x="1619672" y="1371034"/>
          <a:ext cx="6648400" cy="419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36032"/>
              </a:tblGrid>
              <a:tr h="4197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1720" y="1124744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т</a:t>
            </a:r>
            <a:endParaRPr lang="ru-RU" sz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1052736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а</a:t>
            </a:r>
            <a:endParaRPr lang="ru-RU" sz="30000" dirty="0"/>
          </a:p>
        </p:txBody>
      </p:sp>
    </p:spTree>
    <p:extLst>
      <p:ext uri="{BB962C8B-B14F-4D97-AF65-F5344CB8AC3E}">
        <p14:creationId xmlns:p14="http://schemas.microsoft.com/office/powerpoint/2010/main" val="325192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7" name="Рисунок 2" descr="тюльпан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2" y="2391841"/>
            <a:ext cx="5524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8" name="Рисунок 3" descr="тык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18" y="5422192"/>
            <a:ext cx="10715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9" name="Рисунок 4" descr="тор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31" y="260648"/>
            <a:ext cx="89693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281978"/>
              </p:ext>
            </p:extLst>
          </p:nvPr>
        </p:nvGraphicFramePr>
        <p:xfrm>
          <a:off x="1619672" y="1371034"/>
          <a:ext cx="6648400" cy="419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36032"/>
              </a:tblGrid>
              <a:tr h="4197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64088" y="746402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т</a:t>
            </a:r>
            <a:endParaRPr lang="ru-RU" sz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764364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а</a:t>
            </a:r>
            <a:endParaRPr lang="ru-RU" sz="30000" dirty="0"/>
          </a:p>
        </p:txBody>
      </p:sp>
    </p:spTree>
    <p:extLst>
      <p:ext uri="{BB962C8B-B14F-4D97-AF65-F5344CB8AC3E}">
        <p14:creationId xmlns:p14="http://schemas.microsoft.com/office/powerpoint/2010/main" val="71958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7" name="Рисунок 2" descr="тюльпан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2" y="2391841"/>
            <a:ext cx="5524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8" name="Рисунок 3" descr="тык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18" y="5422192"/>
            <a:ext cx="10715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9" name="Рисунок 4" descr="тор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31" y="260648"/>
            <a:ext cx="89693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818126"/>
              </p:ext>
            </p:extLst>
          </p:nvPr>
        </p:nvGraphicFramePr>
        <p:xfrm>
          <a:off x="1619672" y="1371034"/>
          <a:ext cx="6648400" cy="419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36032"/>
              </a:tblGrid>
              <a:tr h="4197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1720" y="1124744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т</a:t>
            </a:r>
            <a:endParaRPr lang="ru-RU" sz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1023981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у</a:t>
            </a:r>
            <a:endParaRPr lang="ru-RU" sz="30000" dirty="0"/>
          </a:p>
        </p:txBody>
      </p:sp>
    </p:spTree>
    <p:extLst>
      <p:ext uri="{BB962C8B-B14F-4D97-AF65-F5344CB8AC3E}">
        <p14:creationId xmlns:p14="http://schemas.microsoft.com/office/powerpoint/2010/main" val="42073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7" name="Рисунок 2" descr="тюльпан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2" y="2391841"/>
            <a:ext cx="5524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8" name="Рисунок 3" descr="тык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18" y="5422192"/>
            <a:ext cx="10715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9" name="Рисунок 4" descr="тор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31" y="260648"/>
            <a:ext cx="89693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332277"/>
              </p:ext>
            </p:extLst>
          </p:nvPr>
        </p:nvGraphicFramePr>
        <p:xfrm>
          <a:off x="1619672" y="1371034"/>
          <a:ext cx="6648400" cy="419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36032"/>
              </a:tblGrid>
              <a:tr h="4197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64088" y="746402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т</a:t>
            </a:r>
            <a:endParaRPr lang="ru-RU" sz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1979712" y="764364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у</a:t>
            </a:r>
            <a:endParaRPr lang="ru-RU" sz="30000" dirty="0"/>
          </a:p>
        </p:txBody>
      </p:sp>
    </p:spTree>
    <p:extLst>
      <p:ext uri="{BB962C8B-B14F-4D97-AF65-F5344CB8AC3E}">
        <p14:creationId xmlns:p14="http://schemas.microsoft.com/office/powerpoint/2010/main" val="25280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7" name="Рисунок 2" descr="тюльпан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22" y="2391841"/>
            <a:ext cx="552450" cy="197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8" name="Рисунок 3" descr="тыква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618" y="5422192"/>
            <a:ext cx="1071563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9" name="Рисунок 4" descr="торт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6331" y="260648"/>
            <a:ext cx="896938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291751"/>
              </p:ext>
            </p:extLst>
          </p:nvPr>
        </p:nvGraphicFramePr>
        <p:xfrm>
          <a:off x="1619672" y="1371034"/>
          <a:ext cx="6648400" cy="4197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36032"/>
              </a:tblGrid>
              <a:tr h="4197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1720" y="1124744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т</a:t>
            </a:r>
            <a:endParaRPr lang="ru-RU" sz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1023981"/>
            <a:ext cx="259228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0" dirty="0" smtClean="0"/>
              <a:t>о</a:t>
            </a:r>
            <a:endParaRPr lang="ru-RU" sz="30000" dirty="0"/>
          </a:p>
        </p:txBody>
      </p:sp>
    </p:spTree>
    <p:extLst>
      <p:ext uri="{BB962C8B-B14F-4D97-AF65-F5344CB8AC3E}">
        <p14:creationId xmlns:p14="http://schemas.microsoft.com/office/powerpoint/2010/main" val="392865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42</Words>
  <Application>Microsoft Office PowerPoint</Application>
  <PresentationFormat>Экран (4:3)</PresentationFormat>
  <Paragraphs>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</cp:revision>
  <dcterms:created xsi:type="dcterms:W3CDTF">2012-10-21T03:06:01Z</dcterms:created>
  <dcterms:modified xsi:type="dcterms:W3CDTF">2012-10-28T16:18:42Z</dcterms:modified>
</cp:coreProperties>
</file>