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7" r:id="rId2"/>
    <p:sldId id="258" r:id="rId3"/>
    <p:sldId id="260" r:id="rId4"/>
    <p:sldId id="261" r:id="rId5"/>
    <p:sldId id="262" r:id="rId6"/>
    <p:sldId id="264" r:id="rId7"/>
    <p:sldId id="265" r:id="rId8"/>
    <p:sldId id="263" r:id="rId9"/>
    <p:sldId id="266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FF00"/>
    <a:srgbClr val="FFFF99"/>
    <a:srgbClr val="66FF99"/>
    <a:srgbClr val="008000"/>
    <a:srgbClr val="19E719"/>
    <a:srgbClr val="00FF99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90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1022AF9-DF77-4C0F-B8B7-4ECDC7FF5A1D}" type="datetimeFigureOut">
              <a:rPr lang="ru-RU"/>
              <a:pPr/>
              <a:t>21.03.2013</a:t>
            </a:fld>
            <a:endParaRPr lang="ru-RU"/>
          </a:p>
        </p:txBody>
      </p:sp>
      <p:sp>
        <p:nvSpPr>
          <p:cNvPr id="2355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78691433-2EAE-4967-ABDD-5BA074F991A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195017-92EC-4DDB-AD5B-C29119CBD236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42BBF5-C278-44DC-BE16-B8EB71517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EBB9-D876-4DFB-BD7B-4E4B2F23EE61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C6D8E-D5BA-413C-8EB5-AC350F625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828D9-2C47-43B6-84CE-69C58CBE676D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DF08-982F-4E1B-923A-2D2F119B1C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74ED0-7D8A-4E33-A84F-2FB67294B70A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92FB1-656A-4E8F-8468-EAE53F5919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20875-BA47-4603-802B-228B13C407E9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4E295-90E4-434E-9C1D-3A01429660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3AD50-1046-4BE7-A47E-5D7D3F55EB17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30FF5-8CC1-4CD2-AFAF-740F43AC6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EFD7F-720B-4AD0-B160-C421AD717BA5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2C7A4-4756-414F-9966-059304E2E0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318B4-3F18-4EF4-A259-9C8ACB9268F0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4F57D-6961-43C3-BEEA-105988DACA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22CBE-15FA-47A4-A4C9-8E0B40D2E537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BDABA-3CF1-485A-BFF8-4315AB4E7A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08D0C-B474-4E06-A1B4-9C8B58547178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9576B-E922-4621-9844-DEB405AF65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D9CB9-2F77-4973-A105-D5AB06DCF0CC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7DD45-9F0A-4021-83B9-9A5C6F1DF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0CD269-6623-41BD-80E9-BF20DAB4177D}" type="datetimeFigureOut">
              <a:rPr lang="ru-RU"/>
              <a:pPr>
                <a:defRPr/>
              </a:pPr>
              <a:t>21.03.2013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C329E3-F996-4092-8F7A-388A857E1B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143125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FF99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38" y="1214438"/>
            <a:ext cx="7747000" cy="12001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0"/>
                <a:solidFill>
                  <a:srgbClr val="0070C0"/>
                </a:solidFill>
                <a:latin typeface="+mn-lt"/>
                <a:cs typeface="+mn-cs"/>
              </a:rPr>
              <a:t>Ж – Ж – Ж – </a:t>
            </a:r>
            <a:r>
              <a:rPr lang="ru-RU" sz="7200" b="1" cap="all" dirty="0" err="1">
                <a:ln w="0"/>
                <a:solidFill>
                  <a:srgbClr val="0070C0"/>
                </a:solidFill>
                <a:latin typeface="+mn-lt"/>
                <a:cs typeface="+mn-cs"/>
              </a:rPr>
              <a:t>ж</a:t>
            </a:r>
            <a:r>
              <a:rPr lang="ru-RU" sz="7200" b="1" cap="all" dirty="0">
                <a:ln w="0"/>
                <a:solidFill>
                  <a:srgbClr val="0070C0"/>
                </a:solidFill>
                <a:latin typeface="+mn-lt"/>
                <a:cs typeface="+mn-cs"/>
              </a:rPr>
              <a:t> – Ж </a:t>
            </a:r>
            <a:endParaRPr lang="ru-RU" sz="7200" b="1" cap="all" dirty="0">
              <a:ln w="0"/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3238" y="5018509"/>
            <a:ext cx="8257803" cy="128531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0"/>
                <a:solidFill>
                  <a:srgbClr val="0070C0"/>
                </a:solidFill>
                <a:latin typeface="+mn-lt"/>
                <a:cs typeface="+mn-cs"/>
              </a:rPr>
              <a:t>Ш – Ш – </a:t>
            </a:r>
            <a:r>
              <a:rPr lang="ru-RU" sz="7200" b="1" cap="all" dirty="0" err="1">
                <a:ln w="0"/>
                <a:solidFill>
                  <a:srgbClr val="0070C0"/>
                </a:solidFill>
                <a:latin typeface="+mn-lt"/>
                <a:cs typeface="+mn-cs"/>
              </a:rPr>
              <a:t>ш</a:t>
            </a:r>
            <a:r>
              <a:rPr lang="ru-RU" sz="7200" b="1" cap="all" dirty="0">
                <a:ln w="0"/>
                <a:solidFill>
                  <a:srgbClr val="0070C0"/>
                </a:solidFill>
                <a:latin typeface="+mn-lt"/>
                <a:cs typeface="+mn-cs"/>
              </a:rPr>
              <a:t> – Ш – Ш </a:t>
            </a:r>
            <a:endParaRPr lang="ru-RU" sz="7200" b="1" cap="all" dirty="0">
              <a:ln w="0"/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8326" y="2433776"/>
            <a:ext cx="8569158" cy="134695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/>
                <a:solidFill>
                  <a:srgbClr val="05C337"/>
                </a:solidFill>
                <a:latin typeface="+mn-lt"/>
                <a:cs typeface="+mn-cs"/>
              </a:rPr>
              <a:t>Ч – Ч – Ч – Ч – Ч</a:t>
            </a:r>
            <a:r>
              <a:rPr lang="ru-RU" sz="8000" b="1" dirty="0">
                <a:ln/>
                <a:solidFill>
                  <a:schemeClr val="accent3"/>
                </a:solidFill>
                <a:latin typeface="+mn-lt"/>
                <a:cs typeface="+mn-cs"/>
              </a:rPr>
              <a:t> </a:t>
            </a:r>
            <a:endParaRPr lang="ru-RU" sz="8000" b="1" dirty="0">
              <a:ln/>
              <a:solidFill>
                <a:schemeClr val="accent3"/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3714752"/>
            <a:ext cx="818044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/>
                <a:solidFill>
                  <a:srgbClr val="05C337"/>
                </a:solidFill>
                <a:latin typeface="+mn-lt"/>
                <a:cs typeface="+mn-cs"/>
              </a:rPr>
              <a:t>Щ – Щ – Щ – Щ – Щ </a:t>
            </a:r>
            <a:endParaRPr lang="ru-RU" sz="7200" b="1" dirty="0">
              <a:ln/>
              <a:solidFill>
                <a:srgbClr val="05C337"/>
              </a:solidFill>
              <a:latin typeface="+mn-lt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5" y="0"/>
            <a:ext cx="1143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125538"/>
            <a:ext cx="39433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827088" y="404813"/>
            <a:ext cx="7632700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7200" b="1">
                <a:solidFill>
                  <a:srgbClr val="FF00FF"/>
                </a:solidFill>
              </a:rPr>
              <a:t>М О Л О Д Ц Ы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50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50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500"/>
                                        <p:tgtEl>
                                          <p:spTgt spid="348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 descr="C:\Documents and Settings\Радуга\Рабочий стол\Птицы\0_71426_3349391c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81925" y="1000125"/>
            <a:ext cx="1362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Documents and Settings\Радуга\Рабочий стол\Птицы\0_71426_3349391c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642938"/>
            <a:ext cx="1362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Радуга\Рабочий стол\Птицы\0_71426_3349391c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357188"/>
            <a:ext cx="13620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Радуга\Рабочий стол\Птицы\0_71426_3349391c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-214313"/>
            <a:ext cx="1362075" cy="132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Радуга\Рабочий стол\Птицы\0_71426_3349391c_XL.pn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286250" y="0"/>
            <a:ext cx="1362075" cy="1323975"/>
          </a:xfrm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0"/>
            <a:ext cx="1143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8" name="WordArt 22"/>
          <p:cNvSpPr>
            <a:spLocks noChangeArrowheads="1" noChangeShapeType="1" noTextEdit="1"/>
          </p:cNvSpPr>
          <p:nvPr/>
        </p:nvSpPr>
        <p:spPr bwMode="auto">
          <a:xfrm>
            <a:off x="611188" y="3213100"/>
            <a:ext cx="936625" cy="1144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20E1E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А</a:t>
            </a:r>
          </a:p>
        </p:txBody>
      </p:sp>
      <p:sp>
        <p:nvSpPr>
          <p:cNvPr id="14359" name="WordArt 23"/>
          <p:cNvSpPr>
            <a:spLocks noChangeArrowheads="1" noChangeShapeType="1" noTextEdit="1"/>
          </p:cNvSpPr>
          <p:nvPr/>
        </p:nvSpPr>
        <p:spPr bwMode="auto">
          <a:xfrm>
            <a:off x="4067175" y="3284538"/>
            <a:ext cx="936625" cy="1144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20E1E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У</a:t>
            </a:r>
          </a:p>
        </p:txBody>
      </p:sp>
      <p:sp>
        <p:nvSpPr>
          <p:cNvPr id="14360" name="WordArt 24"/>
          <p:cNvSpPr>
            <a:spLocks noChangeArrowheads="1" noChangeShapeType="1" noTextEdit="1"/>
          </p:cNvSpPr>
          <p:nvPr/>
        </p:nvSpPr>
        <p:spPr bwMode="auto">
          <a:xfrm>
            <a:off x="6011863" y="3284538"/>
            <a:ext cx="936625" cy="1144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20E1E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Ы</a:t>
            </a:r>
          </a:p>
        </p:txBody>
      </p:sp>
      <p:sp>
        <p:nvSpPr>
          <p:cNvPr id="14361" name="WordArt 25"/>
          <p:cNvSpPr>
            <a:spLocks noChangeArrowheads="1" noChangeShapeType="1" noTextEdit="1"/>
          </p:cNvSpPr>
          <p:nvPr/>
        </p:nvSpPr>
        <p:spPr bwMode="auto">
          <a:xfrm>
            <a:off x="7812088" y="3213100"/>
            <a:ext cx="936625" cy="1144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20E1E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Э</a:t>
            </a:r>
          </a:p>
        </p:txBody>
      </p:sp>
      <p:sp>
        <p:nvSpPr>
          <p:cNvPr id="14362" name="WordArt 26"/>
          <p:cNvSpPr>
            <a:spLocks noChangeArrowheads="1" noChangeShapeType="1" noTextEdit="1"/>
          </p:cNvSpPr>
          <p:nvPr/>
        </p:nvSpPr>
        <p:spPr bwMode="auto">
          <a:xfrm>
            <a:off x="2195513" y="3213100"/>
            <a:ext cx="936625" cy="1144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20E1E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О</a:t>
            </a:r>
          </a:p>
        </p:txBody>
      </p:sp>
      <p:sp>
        <p:nvSpPr>
          <p:cNvPr id="14364" name="WordArt 28"/>
          <p:cNvSpPr>
            <a:spLocks noChangeArrowheads="1" noChangeShapeType="1" noTextEdit="1"/>
          </p:cNvSpPr>
          <p:nvPr/>
        </p:nvSpPr>
        <p:spPr bwMode="auto">
          <a:xfrm>
            <a:off x="611188" y="5084763"/>
            <a:ext cx="936625" cy="1144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20E1E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Я</a:t>
            </a:r>
          </a:p>
        </p:txBody>
      </p:sp>
      <p:sp>
        <p:nvSpPr>
          <p:cNvPr id="14365" name="WordArt 29"/>
          <p:cNvSpPr>
            <a:spLocks noChangeArrowheads="1" noChangeShapeType="1" noTextEdit="1"/>
          </p:cNvSpPr>
          <p:nvPr/>
        </p:nvSpPr>
        <p:spPr bwMode="auto">
          <a:xfrm>
            <a:off x="5795963" y="5084763"/>
            <a:ext cx="936625" cy="1144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20E1E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И</a:t>
            </a:r>
          </a:p>
        </p:txBody>
      </p:sp>
      <p:sp>
        <p:nvSpPr>
          <p:cNvPr id="14366" name="WordArt 30"/>
          <p:cNvSpPr>
            <a:spLocks noChangeArrowheads="1" noChangeShapeType="1" noTextEdit="1"/>
          </p:cNvSpPr>
          <p:nvPr/>
        </p:nvSpPr>
        <p:spPr bwMode="auto">
          <a:xfrm>
            <a:off x="2268538" y="4797425"/>
            <a:ext cx="936625" cy="14335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20E1E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Ё</a:t>
            </a:r>
          </a:p>
        </p:txBody>
      </p:sp>
      <p:sp>
        <p:nvSpPr>
          <p:cNvPr id="14367" name="WordArt 31"/>
          <p:cNvSpPr>
            <a:spLocks noChangeArrowheads="1" noChangeShapeType="1" noTextEdit="1"/>
          </p:cNvSpPr>
          <p:nvPr/>
        </p:nvSpPr>
        <p:spPr bwMode="auto">
          <a:xfrm>
            <a:off x="3995738" y="5084763"/>
            <a:ext cx="936625" cy="1144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20E1E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Ю</a:t>
            </a:r>
          </a:p>
        </p:txBody>
      </p:sp>
      <p:sp>
        <p:nvSpPr>
          <p:cNvPr id="14368" name="WordArt 32"/>
          <p:cNvSpPr>
            <a:spLocks noChangeArrowheads="1" noChangeShapeType="1" noTextEdit="1"/>
          </p:cNvSpPr>
          <p:nvPr/>
        </p:nvSpPr>
        <p:spPr bwMode="auto">
          <a:xfrm>
            <a:off x="7451725" y="5084763"/>
            <a:ext cx="936625" cy="11445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9050">
                  <a:solidFill>
                    <a:srgbClr val="F20E1E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Courier New"/>
                <a:cs typeface="Courier New"/>
              </a:rPr>
              <a:t>Е</a:t>
            </a:r>
          </a:p>
        </p:txBody>
      </p:sp>
      <p:sp>
        <p:nvSpPr>
          <p:cNvPr id="14369" name="Text Box 33"/>
          <p:cNvSpPr txBox="1">
            <a:spLocks noChangeArrowheads="1"/>
          </p:cNvSpPr>
          <p:nvPr/>
        </p:nvSpPr>
        <p:spPr bwMode="auto">
          <a:xfrm>
            <a:off x="468313" y="1341438"/>
            <a:ext cx="7921625" cy="1016000"/>
          </a:xfrm>
          <a:prstGeom prst="rect">
            <a:avLst/>
          </a:prstGeom>
          <a:noFill/>
          <a:ln w="9525">
            <a:solidFill>
              <a:srgbClr val="FFCC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000" b="1" u="sng">
                <a:solidFill>
                  <a:srgbClr val="FF0000"/>
                </a:solidFill>
              </a:rPr>
              <a:t>УЛИЦА   ГЛАСНЫХ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39238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539750" y="1412875"/>
            <a:ext cx="817245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5400" b="1">
                <a:solidFill>
                  <a:srgbClr val="0000FF"/>
                </a:solidFill>
              </a:rPr>
              <a:t>  УЛИЦА   СОГЛАСНЫХ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611188" y="2924175"/>
            <a:ext cx="82804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7200" b="1">
                <a:solidFill>
                  <a:srgbClr val="032993"/>
                </a:solidFill>
                <a:latin typeface="Impact" pitchFamily="34" charset="0"/>
              </a:rPr>
              <a:t>Б В Г Д Ж З Й К Л М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7200" b="1">
                <a:solidFill>
                  <a:srgbClr val="032993"/>
                </a:solidFill>
                <a:latin typeface="Impact" pitchFamily="34" charset="0"/>
              </a:rPr>
              <a:t>Н П Р С Т Ф Х Ц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ru-RU" sz="7200" b="1">
                <a:solidFill>
                  <a:srgbClr val="032993"/>
                </a:solidFill>
                <a:latin typeface="Impact" pitchFamily="34" charset="0"/>
              </a:rPr>
              <a:t>Ч Ш Щ</a:t>
            </a:r>
            <a:r>
              <a:rPr lang="ru-RU" sz="6600" b="1">
                <a:solidFill>
                  <a:srgbClr val="032993"/>
                </a:solidFill>
                <a:latin typeface="Impact" pitchFamily="34" charset="0"/>
              </a:rPr>
              <a:t> </a:t>
            </a:r>
          </a:p>
        </p:txBody>
      </p:sp>
    </p:spTree>
  </p:cSld>
  <p:clrMapOvr>
    <a:masterClrMapping/>
  </p:clrMapOvr>
  <p:transition advTm="5312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85750"/>
            <a:ext cx="1143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39750" y="1557338"/>
            <a:ext cx="8101013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3000" b="1">
                <a:solidFill>
                  <a:srgbClr val="000099"/>
                </a:solidFill>
              </a:rPr>
              <a:t>Ж-Ж-Ж-Ж-Ж</a:t>
            </a:r>
          </a:p>
        </p:txBody>
      </p:sp>
    </p:spTree>
  </p:cSld>
  <p:clrMapOvr>
    <a:masterClrMapping/>
  </p:clrMapOvr>
  <p:transition advTm="553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60350"/>
            <a:ext cx="2736850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2438" y="5643563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468313" y="2492375"/>
            <a:ext cx="8101012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3000" b="1">
                <a:solidFill>
                  <a:srgbClr val="000099"/>
                </a:solidFill>
              </a:rPr>
              <a:t> Ш-Ш-Ш-Ш-Ш-Ш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8" y="214313"/>
            <a:ext cx="17859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11188" y="2205038"/>
            <a:ext cx="8101012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0000" b="1">
                <a:solidFill>
                  <a:srgbClr val="000099"/>
                </a:solidFill>
              </a:rPr>
              <a:t>Ж-Ж-Ж-Ж-Ж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11188" y="4005263"/>
            <a:ext cx="8101012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2000" b="1">
                <a:solidFill>
                  <a:srgbClr val="00FF00"/>
                </a:solidFill>
              </a:rPr>
              <a:t>Ч-Ч-Ч-Ч-Ч</a:t>
            </a:r>
          </a:p>
        </p:txBody>
      </p:sp>
    </p:spTree>
  </p:cSld>
  <p:clrMapOvr>
    <a:masterClrMapping/>
  </p:clrMapOvr>
  <p:transition advTm="5531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63" y="428625"/>
            <a:ext cx="1785937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250825" y="2708275"/>
            <a:ext cx="85693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sz="12000" b="1">
                <a:solidFill>
                  <a:srgbClr val="00FF00"/>
                </a:solidFill>
              </a:rPr>
              <a:t>Щ-Щ-Щ-</a:t>
            </a:r>
          </a:p>
          <a:p>
            <a:pPr algn="ctr">
              <a:lnSpc>
                <a:spcPct val="65000"/>
              </a:lnSpc>
              <a:spcBef>
                <a:spcPct val="50000"/>
              </a:spcBef>
            </a:pPr>
            <a:r>
              <a:rPr lang="ru-RU" sz="12000" b="1">
                <a:solidFill>
                  <a:srgbClr val="00FF00"/>
                </a:solidFill>
              </a:rPr>
              <a:t>Щ-Щ-Щ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FF99">
                <a:gamma/>
                <a:tint val="0"/>
                <a:invGamma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750" y="1916113"/>
            <a:ext cx="8316913" cy="1189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0"/>
                <a:solidFill>
                  <a:srgbClr val="0070C0"/>
                </a:solidFill>
                <a:latin typeface="+mn-lt"/>
                <a:cs typeface="+mn-cs"/>
              </a:rPr>
              <a:t>Ж – Ж – Ж – </a:t>
            </a:r>
            <a:r>
              <a:rPr lang="ru-RU" sz="7200" b="1" cap="all" dirty="0" err="1">
                <a:ln w="0"/>
                <a:solidFill>
                  <a:srgbClr val="0070C0"/>
                </a:solidFill>
                <a:latin typeface="+mn-lt"/>
                <a:cs typeface="+mn-cs"/>
              </a:rPr>
              <a:t>ж</a:t>
            </a:r>
            <a:r>
              <a:rPr lang="ru-RU" sz="7200" b="1" cap="all" dirty="0">
                <a:ln w="0"/>
                <a:solidFill>
                  <a:srgbClr val="0070C0"/>
                </a:solidFill>
                <a:latin typeface="+mn-lt"/>
                <a:cs typeface="+mn-cs"/>
              </a:rPr>
              <a:t> – Ж </a:t>
            </a:r>
            <a:endParaRPr lang="ru-RU" sz="7200" b="1" cap="all" dirty="0">
              <a:ln w="0"/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5357826"/>
            <a:ext cx="8044190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0"/>
                <a:solidFill>
                  <a:srgbClr val="0070C0"/>
                </a:solidFill>
                <a:latin typeface="+mn-lt"/>
                <a:cs typeface="+mn-cs"/>
              </a:rPr>
              <a:t>Ш – Ш – </a:t>
            </a:r>
            <a:r>
              <a:rPr lang="ru-RU" sz="7200" b="1" cap="all" dirty="0" err="1">
                <a:ln w="0"/>
                <a:solidFill>
                  <a:srgbClr val="0070C0"/>
                </a:solidFill>
                <a:latin typeface="+mn-lt"/>
                <a:cs typeface="+mn-cs"/>
              </a:rPr>
              <a:t>ш</a:t>
            </a:r>
            <a:r>
              <a:rPr lang="ru-RU" sz="7200" b="1" cap="all" dirty="0">
                <a:ln w="0"/>
                <a:solidFill>
                  <a:srgbClr val="0070C0"/>
                </a:solidFill>
                <a:latin typeface="+mn-lt"/>
                <a:cs typeface="+mn-cs"/>
              </a:rPr>
              <a:t> – Ш – Ш </a:t>
            </a:r>
            <a:endParaRPr lang="ru-RU" sz="7200" b="1" cap="all" dirty="0">
              <a:ln w="0"/>
              <a:solidFill>
                <a:srgbClr val="0070C0"/>
              </a:solidFill>
              <a:latin typeface="+mn-lt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3143248"/>
            <a:ext cx="8358246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b="1" dirty="0">
                <a:ln/>
                <a:solidFill>
                  <a:srgbClr val="05C337"/>
                </a:solidFill>
                <a:latin typeface="+mn-lt"/>
                <a:cs typeface="+mn-cs"/>
              </a:rPr>
              <a:t>Ч – Ч – Ч – Ч – Ч </a:t>
            </a:r>
            <a:endParaRPr lang="ru-RU" sz="8000" b="1" dirty="0">
              <a:ln/>
              <a:solidFill>
                <a:srgbClr val="05C337"/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4298197"/>
            <a:ext cx="8180446" cy="104670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/>
                <a:solidFill>
                  <a:srgbClr val="05C337"/>
                </a:solidFill>
                <a:latin typeface="+mn-lt"/>
                <a:cs typeface="+mn-cs"/>
              </a:rPr>
              <a:t>Щ – Щ – Щ – Щ – Щ </a:t>
            </a:r>
            <a:endParaRPr lang="ru-RU" sz="7200" b="1" dirty="0">
              <a:ln/>
              <a:solidFill>
                <a:srgbClr val="05C337"/>
              </a:solidFill>
              <a:latin typeface="+mn-lt"/>
              <a:cs typeface="+mn-cs"/>
            </a:endParaRPr>
          </a:p>
        </p:txBody>
      </p:sp>
      <p:pic>
        <p:nvPicPr>
          <p:cNvPr id="20485" name="Picture 2" descr="C:\Documents and Settings\Радуга\Рабочий стол\Птицы\0_507b6_a4695b5b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75" y="0"/>
            <a:ext cx="2571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All Users\Документы\Мои рисунки\Изображение 0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57188"/>
            <a:ext cx="2143125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821644" y="58446"/>
            <a:ext cx="3587906" cy="246415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ru-RU" sz="8000" b="1" cap="all" dirty="0">
                <a:ln w="0"/>
                <a:solidFill>
                  <a:srgbClr val="0070C0"/>
                </a:solidFill>
                <a:latin typeface="+mn-lt"/>
                <a:cs typeface="+mn-cs"/>
              </a:rPr>
              <a:t>- Ш</a:t>
            </a:r>
            <a:r>
              <a:rPr lang="ru-RU" sz="6600" b="1" cap="all" dirty="0">
                <a:ln w="0"/>
                <a:solidFill>
                  <a:srgbClr val="0070C0"/>
                </a:solidFill>
                <a:latin typeface="+mn-lt"/>
                <a:cs typeface="+mn-cs"/>
              </a:rPr>
              <a:t> </a:t>
            </a:r>
            <a:endParaRPr lang="ru-RU" sz="6600" b="1" cap="all" dirty="0">
              <a:ln w="0"/>
              <a:solidFill>
                <a:srgbClr val="0070C0"/>
              </a:solidFill>
              <a:latin typeface="+mn-lt"/>
              <a:cs typeface="+mn-cs"/>
            </a:endParaRPr>
          </a:p>
        </p:txBody>
      </p:sp>
      <p:pic>
        <p:nvPicPr>
          <p:cNvPr id="21507" name="Picture 3" descr="C:\Documents and Settings\All Users\Документы\Мои рисунки\Изображение 0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25" y="2714625"/>
            <a:ext cx="2143125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002655" y="2244031"/>
            <a:ext cx="3953190" cy="254123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ru-RU" sz="8800" b="1" cap="all" dirty="0">
                <a:ln w="0"/>
                <a:solidFill>
                  <a:srgbClr val="0070C0"/>
                </a:solidFill>
                <a:latin typeface="+mn-lt"/>
                <a:cs typeface="+mn-cs"/>
              </a:rPr>
              <a:t>- Ж</a:t>
            </a:r>
            <a:endParaRPr lang="ru-RU" sz="8800" b="1" cap="all" dirty="0">
              <a:ln w="0"/>
              <a:solidFill>
                <a:srgbClr val="0070C0"/>
              </a:solidFill>
              <a:latin typeface="+mn-lt"/>
              <a:cs typeface="+mn-cs"/>
            </a:endParaRPr>
          </a:p>
        </p:txBody>
      </p:sp>
      <p:pic>
        <p:nvPicPr>
          <p:cNvPr id="21509" name="Picture 4" descr="C:\Documents and Settings\All Users\Документы\Мои рисунки\Изображение 0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5" y="4643438"/>
            <a:ext cx="2000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51506" y="4209739"/>
            <a:ext cx="3593451" cy="263432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r>
              <a:rPr lang="ru-RU" sz="9600" b="1" cap="all" dirty="0">
                <a:ln w="0"/>
                <a:solidFill>
                  <a:srgbClr val="0070C0"/>
                </a:solidFill>
                <a:latin typeface="+mn-lt"/>
                <a:cs typeface="+mn-cs"/>
              </a:rPr>
              <a:t>- З</a:t>
            </a:r>
            <a:r>
              <a:rPr lang="ru-RU" sz="9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latin typeface="+mn-lt"/>
                <a:cs typeface="+mn-cs"/>
              </a:rPr>
              <a:t> </a:t>
            </a:r>
            <a:endParaRPr lang="ru-RU" sz="9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</TotalTime>
  <Words>48</Words>
  <Application>Microsoft Office PowerPoint</Application>
  <PresentationFormat>On-screen Show (4:3)</PresentationFormat>
  <Paragraphs>14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</vt:lpstr>
      <vt:lpstr>Impact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Прогимназия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Радуга</dc:creator>
  <cp:lastModifiedBy>Радуга</cp:lastModifiedBy>
  <cp:revision>68</cp:revision>
  <dcterms:created xsi:type="dcterms:W3CDTF">2013-03-22T07:15:27Z</dcterms:created>
  <dcterms:modified xsi:type="dcterms:W3CDTF">2013-03-21T09:12:06Z</dcterms:modified>
</cp:coreProperties>
</file>