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A968-171C-45CC-A71A-DF6FCEBBD3C1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9F95-F8F8-4128-88E1-934B97CAD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2195736" y="260648"/>
            <a:ext cx="49053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что лишнее?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26098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80728"/>
            <a:ext cx="26098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861048"/>
            <a:ext cx="27241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861048"/>
            <a:ext cx="26384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699792" y="404664"/>
            <a:ext cx="3352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Что лишнее?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295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692696"/>
            <a:ext cx="28956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667125"/>
            <a:ext cx="29527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3573016"/>
            <a:ext cx="28956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555776" y="188640"/>
            <a:ext cx="411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что лишнее?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2609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908721"/>
            <a:ext cx="26289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908720"/>
            <a:ext cx="26289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861048"/>
            <a:ext cx="2590800" cy="283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2051720" y="188640"/>
            <a:ext cx="4238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что лишнее?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261937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908720"/>
            <a:ext cx="253365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789040"/>
            <a:ext cx="260032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852118"/>
            <a:ext cx="2724150" cy="300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Андриановы</dc:creator>
  <cp:lastModifiedBy>Андриановы</cp:lastModifiedBy>
  <cp:revision>7</cp:revision>
  <dcterms:created xsi:type="dcterms:W3CDTF">2013-05-20T05:37:29Z</dcterms:created>
  <dcterms:modified xsi:type="dcterms:W3CDTF">2014-03-18T10:06:48Z</dcterms:modified>
</cp:coreProperties>
</file>