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</p:sldMasterIdLst>
  <p:sldIdLst>
    <p:sldId id="258" r:id="rId6"/>
    <p:sldId id="259" r:id="rId7"/>
    <p:sldId id="260" r:id="rId8"/>
    <p:sldId id="261" r:id="rId9"/>
    <p:sldId id="266" r:id="rId10"/>
    <p:sldId id="267" r:id="rId11"/>
    <p:sldId id="268" r:id="rId12"/>
    <p:sldId id="270" r:id="rId13"/>
    <p:sldId id="276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9" r:id="rId41"/>
    <p:sldId id="300" r:id="rId42"/>
    <p:sldId id="301" r:id="rId43"/>
    <p:sldId id="302" r:id="rId44"/>
    <p:sldId id="304" r:id="rId45"/>
    <p:sldId id="305" r:id="rId46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2F6"/>
    <a:srgbClr val="FF9900"/>
    <a:srgbClr val="007033"/>
    <a:srgbClr val="E5A401"/>
    <a:srgbClr val="B5EEF9"/>
    <a:srgbClr val="DDF11F"/>
    <a:srgbClr val="339933"/>
    <a:srgbClr val="4DD3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72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38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35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53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22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55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79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87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01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45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51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29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17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73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79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39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54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77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26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40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28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03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33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46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20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26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77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28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96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05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9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10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95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75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93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94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57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94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4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31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23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25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93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78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01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20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70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20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37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45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12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68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92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audio" Target="../media/audio1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68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84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15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40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1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1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audio" Target="../media/audio1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1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1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1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1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1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5" Type="http://schemas.openxmlformats.org/officeDocument/2006/relationships/audio" Target="../media/audio11.wav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7117180" cy="147002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Как прекрасен мир вокруг!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</a:rPr>
              <a:t>ПОДГОТОВИЛА ПЕДАГОГ-ПСИХОЛОГ: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</a:rPr>
              <a:t>Некрасова Е.И.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</a:rPr>
              <a:t>МБДОУ детский сад </a:t>
            </a:r>
            <a:r>
              <a:rPr lang="ru-RU" sz="2400" dirty="0" smtClean="0">
                <a:solidFill>
                  <a:srgbClr val="00B050"/>
                </a:solidFill>
              </a:rPr>
              <a:t>№438 </a:t>
            </a:r>
            <a:r>
              <a:rPr lang="ru-RU" sz="2400" dirty="0" smtClean="0">
                <a:solidFill>
                  <a:srgbClr val="00B050"/>
                </a:solidFill>
              </a:rPr>
              <a:t>г.о.Самара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24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  <p:sndAc>
          <p:stSnd>
            <p:snd r:embed="rId3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овая папка (3)\domanafoto.ru_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512"/>
            <a:ext cx="10056440" cy="75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735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245">
              <a:srgbClr val="339933"/>
            </a:gs>
            <a:gs pos="94167">
              <a:srgbClr val="DDF11F"/>
            </a:gs>
            <a:gs pos="86000">
              <a:schemeClr val="accent6">
                <a:lumMod val="40000"/>
                <a:lumOff val="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Новая папка (3)\0913571e469c0112d78ae3f0b7f83f1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78097" y="188640"/>
            <a:ext cx="7776864" cy="6669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24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овая папка (3)\SS900169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282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072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245">
              <a:srgbClr val="339933"/>
            </a:gs>
            <a:gs pos="94167">
              <a:srgbClr val="DDF11F"/>
            </a:gs>
            <a:gs pos="86000">
              <a:schemeClr val="accent6">
                <a:lumMod val="40000"/>
                <a:lumOff val="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Новая папка (3)\0913571e469c0112d78ae3f0b7f83f1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1538" y="260648"/>
            <a:ext cx="7358082" cy="659735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59710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245">
              <a:schemeClr val="accent3">
                <a:lumMod val="20000"/>
                <a:lumOff val="80000"/>
              </a:schemeClr>
            </a:gs>
            <a:gs pos="53000">
              <a:srgbClr val="007033"/>
            </a:gs>
            <a:gs pos="35000">
              <a:schemeClr val="accent2">
                <a:lumMod val="60000"/>
                <a:lumOff val="40000"/>
              </a:schemeClr>
            </a:gs>
            <a:gs pos="94167">
              <a:srgbClr val="FFFF00"/>
            </a:gs>
            <a:gs pos="9583">
              <a:schemeClr val="bg2">
                <a:lumMod val="75000"/>
              </a:schemeClr>
            </a:gs>
            <a:gs pos="99583">
              <a:schemeClr val="bg2">
                <a:lumMod val="50000"/>
              </a:schemeClr>
            </a:gs>
            <a:gs pos="84000">
              <a:schemeClr val="accent2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Новая папка (3)\imgpreview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55399"/>
            <a:ext cx="7546815" cy="5400600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80176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167">
              <a:schemeClr val="accent2">
                <a:lumMod val="60000"/>
                <a:lumOff val="40000"/>
              </a:schemeClr>
            </a:gs>
            <a:gs pos="93000">
              <a:schemeClr val="accent2">
                <a:lumMod val="20000"/>
                <a:lumOff val="80000"/>
              </a:schemeClr>
            </a:gs>
            <a:gs pos="72000">
              <a:schemeClr val="accent3">
                <a:lumMod val="40000"/>
                <a:lumOff val="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3)\74891001_4152860_5_2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589" y="445614"/>
            <a:ext cx="5715000" cy="5715000"/>
          </a:xfrm>
          <a:prstGeom prst="rect">
            <a:avLst/>
          </a:prstGeom>
          <a:ln>
            <a:noFill/>
          </a:ln>
          <a:effectLst>
            <a:outerShdw blurRad="1270000" dist="50800" dir="4800000" sx="99000" sy="99000" algn="ctr" rotWithShape="0">
              <a:schemeClr val="accent2">
                <a:lumMod val="20000"/>
                <a:lumOff val="80000"/>
                <a:alpha val="22000"/>
              </a:schemeClr>
            </a:outerShdw>
            <a:softEdge rad="635000"/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481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  <p:sndAc>
          <p:stSnd>
            <p:snd r:embed="rId4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250">
              <a:schemeClr val="accent2">
                <a:lumMod val="60000"/>
                <a:lumOff val="40000"/>
              </a:schemeClr>
            </a:gs>
            <a:gs pos="85839">
              <a:srgbClr val="FCD6CC"/>
            </a:gs>
            <a:gs pos="59167">
              <a:schemeClr val="accent1">
                <a:lumMod val="60000"/>
                <a:lumOff val="40000"/>
              </a:schemeClr>
            </a:gs>
            <a:gs pos="93000">
              <a:schemeClr val="accent2">
                <a:lumMod val="20000"/>
                <a:lumOff val="80000"/>
              </a:schemeClr>
            </a:gs>
            <a:gs pos="72000">
              <a:schemeClr val="accent3">
                <a:lumMod val="40000"/>
                <a:lumOff val="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99" y="2967335"/>
            <a:ext cx="8488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 от Доброго гнома</a:t>
            </a:r>
            <a:endParaRPr lang="ru-RU" sz="5400" b="1" i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696" y="2967335"/>
            <a:ext cx="8488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Загадки от Доброго гнома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2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3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0"/>
              </a:schemeClr>
            </a:gs>
            <a:gs pos="72000">
              <a:srgbClr val="FFC000">
                <a:lumMod val="65000"/>
                <a:lumOff val="35000"/>
              </a:srgbClr>
            </a:gs>
            <a:gs pos="80000">
              <a:schemeClr val="accent1">
                <a:lumMod val="98000"/>
                <a:alpha val="4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46043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Нам 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запах свежести лесной </a:t>
            </a:r>
            <a:br>
              <a:rPr lang="ru-RU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Приносит позднею весной </a:t>
            </a:r>
            <a:br>
              <a:rPr lang="ru-RU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Цветок душистый, нежный, </a:t>
            </a:r>
            <a:br>
              <a:rPr lang="ru-RU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Из кисти белоснежной.</a:t>
            </a:r>
            <a:endParaRPr lang="ru-RU" sz="32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 descr="F:\Новая папка (3)\imgpreview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605088"/>
            <a:ext cx="5040560" cy="3704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404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4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4">
                <a:lumMod val="15000"/>
              </a:schemeClr>
            </a:gs>
            <a:gs pos="51688">
              <a:srgbClr val="B7E692"/>
            </a:gs>
            <a:gs pos="39000">
              <a:schemeClr val="accent1">
                <a:lumMod val="66000"/>
                <a:lumOff val="3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/>
                <a:ea typeface="Calibri"/>
              </a:rPr>
              <a:t>Я шариком пушистым </a:t>
            </a:r>
            <a:br>
              <a:rPr lang="ru-RU" sz="3600" b="1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/>
                <a:ea typeface="Calibri"/>
              </a:rPr>
              <a:t>Белею в поле чистом, </a:t>
            </a:r>
            <a:br>
              <a:rPr lang="ru-RU" sz="3600" b="1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/>
                <a:ea typeface="Calibri"/>
              </a:rPr>
              <a:t>А дунул ветерок — </a:t>
            </a:r>
            <a:br>
              <a:rPr lang="ru-RU" sz="3600" b="1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/>
                <a:ea typeface="Calibri"/>
              </a:rPr>
              <a:t>Остался стебелёк.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F:\Новая папка (3)\6103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878" y="2701280"/>
            <a:ext cx="4762500" cy="38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8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4">
                <a:lumMod val="75000"/>
              </a:schemeClr>
            </a:gs>
            <a:gs pos="49000">
              <a:schemeClr val="accent3">
                <a:lumMod val="85000"/>
              </a:schemeClr>
            </a:gs>
            <a:gs pos="39000">
              <a:schemeClr val="accent1">
                <a:lumMod val="66000"/>
                <a:lumOff val="3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323232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Times New Roman"/>
                <a:ea typeface="Calibri"/>
              </a:rPr>
              <a:t>Стоят в поле сестрички: </a:t>
            </a:r>
            <a:br>
              <a:rPr lang="ru-RU" sz="4000" b="1" dirty="0">
                <a:solidFill>
                  <a:srgbClr val="FFFF00"/>
                </a:solidFill>
                <a:latin typeface="Times New Roman"/>
                <a:ea typeface="Calibri"/>
              </a:rPr>
            </a:br>
            <a:r>
              <a:rPr lang="ru-RU" sz="4000" b="1" dirty="0">
                <a:solidFill>
                  <a:srgbClr val="FFFF00"/>
                </a:solidFill>
                <a:latin typeface="Times New Roman"/>
                <a:ea typeface="Calibri"/>
              </a:rPr>
              <a:t>Жёлтый глазок, белые реснички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F:\Новая папка (3)\1247068949_flow2-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680520" cy="4019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170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3">
                <a:lumMod val="60000"/>
                <a:lumOff val="40000"/>
              </a:schemeClr>
            </a:gs>
            <a:gs pos="85000">
              <a:schemeClr val="accent4">
                <a:lumMod val="60000"/>
                <a:lumOff val="40000"/>
              </a:schemeClr>
            </a:gs>
            <a:gs pos="53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3)\525221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83" y="241354"/>
            <a:ext cx="7560840" cy="66166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171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bg2">
                <a:lumMod val="90000"/>
              </a:schemeClr>
            </a:gs>
            <a:gs pos="84000">
              <a:schemeClr val="accent3">
                <a:lumMod val="85000"/>
              </a:schemeClr>
            </a:gs>
            <a:gs pos="49000">
              <a:schemeClr val="accent1">
                <a:lumMod val="66000"/>
                <a:lumOff val="3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323232"/>
                </a:solidFill>
                <a:latin typeface="Verdana"/>
                <a:ea typeface="Calibri"/>
                <a:cs typeface="Times New Roman"/>
              </a:rPr>
              <a:t>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35383"/>
            <a:ext cx="676875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Каждый, думаю, узнает, </a:t>
            </a:r>
            <a:b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Если в поле побывает, </a:t>
            </a:r>
            <a:b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Этот синенький цветок, </a:t>
            </a:r>
            <a:b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Всем известный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…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 descr="F:\Новая папка (3)\80128912_77074351_120281382213841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716937"/>
            <a:ext cx="4608512" cy="3303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133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2">
                <a:lumMod val="40000"/>
                <a:lumOff val="60000"/>
              </a:schemeClr>
            </a:gs>
            <a:gs pos="84000">
              <a:schemeClr val="accent3">
                <a:lumMod val="85000"/>
              </a:schemeClr>
            </a:gs>
            <a:gs pos="49000">
              <a:schemeClr val="accent1">
                <a:lumMod val="66000"/>
                <a:lumOff val="3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3)\74891001_4152860_5_2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644" y="260648"/>
            <a:ext cx="5715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031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167">
              <a:schemeClr val="bg2">
                <a:lumMod val="50000"/>
              </a:schemeClr>
            </a:gs>
            <a:gs pos="79188">
              <a:schemeClr val="accent1">
                <a:lumMod val="60000"/>
                <a:lumOff val="40000"/>
              </a:schemeClr>
            </a:gs>
            <a:gs pos="5600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3)\imgpreview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54" y="408321"/>
            <a:ext cx="7632848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86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6">
                <a:lumMod val="60000"/>
                <a:lumOff val="40000"/>
              </a:schemeClr>
            </a:gs>
            <a:gs pos="79000">
              <a:schemeClr val="accent2">
                <a:lumMod val="60000"/>
                <a:lumOff val="40000"/>
              </a:schemeClr>
            </a:gs>
            <a:gs pos="56000">
              <a:schemeClr val="accent4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 (3)\0d19729fb8264b01431e46d3e4d30c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332656"/>
            <a:ext cx="8496944" cy="6669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12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167">
              <a:schemeClr val="bg2">
                <a:lumMod val="50000"/>
              </a:schemeClr>
            </a:gs>
            <a:gs pos="79188">
              <a:schemeClr val="accent1">
                <a:lumMod val="60000"/>
                <a:lumOff val="40000"/>
              </a:schemeClr>
            </a:gs>
            <a:gs pos="5600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027" y="1772816"/>
            <a:ext cx="746524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«Четвертый лишний»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63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167">
              <a:schemeClr val="accent2">
                <a:lumMod val="20000"/>
                <a:lumOff val="80000"/>
              </a:schemeClr>
            </a:gs>
            <a:gs pos="79188">
              <a:schemeClr val="accent1">
                <a:lumMod val="60000"/>
                <a:lumOff val="40000"/>
              </a:schemeClr>
            </a:gs>
            <a:gs pos="56000">
              <a:schemeClr val="accent3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3)\iMITV6K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5"/>
            <a:ext cx="3744416" cy="27072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овая папка (3)\0c1d81764f2e788bb454a499fa3c97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8176" y="3415300"/>
            <a:ext cx="3457103" cy="27072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овая папка (3)\imgpreview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635" y="3428999"/>
            <a:ext cx="3755357" cy="26935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Новая папка (3)\1191870750_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784" y="332655"/>
            <a:ext cx="3457105" cy="27431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755576" y="212548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4716014" y="2289855"/>
            <a:ext cx="792089" cy="7624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1043608" y="566124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043608" y="580526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24462" y="5031648"/>
            <a:ext cx="976627" cy="9098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4667434" y="5252059"/>
            <a:ext cx="889248" cy="86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87813" y="2628191"/>
            <a:ext cx="2097641" cy="424134"/>
          </a:xfrm>
          <a:prstGeom prst="rect">
            <a:avLst/>
          </a:prstGeom>
          <a:solidFill>
            <a:srgbClr val="FEE2F6"/>
          </a:solidFill>
          <a:ln>
            <a:solidFill>
              <a:srgbClr val="FEE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Роза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2" y="2582689"/>
            <a:ext cx="2880322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ln/>
                <a:solidFill>
                  <a:srgbClr val="FFFF00"/>
                </a:solidFill>
              </a:rPr>
              <a:t>Одуванчик</a:t>
            </a:r>
            <a:endParaRPr lang="ru-RU" sz="3600" b="1" i="1" dirty="0">
              <a:ln/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5898722"/>
            <a:ext cx="2654887" cy="629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5A40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Нарцисс</a:t>
            </a:r>
            <a:endParaRPr lang="ru-RU" sz="4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5A40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53654" y="5780805"/>
            <a:ext cx="2592288" cy="578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Гладиолус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07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  <p:bldP spid="12" grpId="0" animBg="1"/>
      <p:bldP spid="14" grpId="0" build="p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6">
                <a:lumMod val="60000"/>
                <a:lumOff val="40000"/>
              </a:schemeClr>
            </a:gs>
            <a:gs pos="79000">
              <a:schemeClr val="accent2">
                <a:lumMod val="60000"/>
                <a:lumOff val="40000"/>
              </a:schemeClr>
            </a:gs>
            <a:gs pos="56000">
              <a:schemeClr val="accent4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 (3)\0d19729fb8264b01431e46d3e4d30c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07704" y="188640"/>
            <a:ext cx="5616624" cy="60838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673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167">
              <a:srgbClr val="007033"/>
            </a:gs>
            <a:gs pos="79188">
              <a:srgbClr val="FFFF00"/>
            </a:gs>
            <a:gs pos="56000">
              <a:schemeClr val="accent3">
                <a:lumMod val="20000"/>
                <a:lumOff val="80000"/>
              </a:schemeClr>
            </a:gs>
            <a:gs pos="95000">
              <a:schemeClr val="bg1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014" y="2967335"/>
            <a:ext cx="81619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Лесная школа ТЕТУШКИ совы</a:t>
            </a:r>
            <a:endParaRPr lang="ru-RU" sz="4400" b="1" i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2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167">
              <a:srgbClr val="007033"/>
            </a:gs>
            <a:gs pos="83000">
              <a:srgbClr val="FFFF00"/>
            </a:gs>
            <a:gs pos="91000">
              <a:schemeClr val="accent3">
                <a:lumMod val="36000"/>
                <a:lumOff val="64000"/>
                <a:alpha val="1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 (3)\98816_02_w464_h260_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382" y="159023"/>
            <a:ext cx="7879235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8214" y="5791964"/>
            <a:ext cx="638758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007033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Уроки Тетушки Совы</a:t>
            </a:r>
            <a:endParaRPr lang="ru-RU" sz="5400" b="1" dirty="0">
              <a:ln w="10541" cmpd="sng">
                <a:solidFill>
                  <a:srgbClr val="007033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32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319">
              <a:schemeClr val="accent2">
                <a:lumMod val="20000"/>
                <a:lumOff val="80000"/>
              </a:schemeClr>
            </a:gs>
            <a:gs pos="29167">
              <a:schemeClr val="accent1">
                <a:lumMod val="60000"/>
                <a:lumOff val="40000"/>
              </a:schemeClr>
            </a:gs>
            <a:gs pos="83000">
              <a:srgbClr val="FFFF00"/>
            </a:gs>
            <a:gs pos="91000">
              <a:schemeClr val="accent3">
                <a:lumMod val="36000"/>
                <a:lumOff val="64000"/>
                <a:alpha val="1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4023" y="2967335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48680"/>
            <a:ext cx="74888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МАК</a:t>
            </a:r>
            <a:endParaRPr lang="ru-RU" sz="1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001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110299"/>
            <a:ext cx="2160240" cy="210717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40273" y="3097545"/>
            <a:ext cx="2055863" cy="2119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84167" y="3105393"/>
            <a:ext cx="2160239" cy="211208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F:\Новая папка (3)\VR_gallery_foto_198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793" y="548680"/>
            <a:ext cx="741682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040779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 (3)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8537"/>
            <a:ext cx="7781136" cy="5701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198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319">
              <a:schemeClr val="accent2">
                <a:lumMod val="20000"/>
                <a:lumOff val="80000"/>
              </a:schemeClr>
            </a:gs>
            <a:gs pos="29167">
              <a:schemeClr val="accent1">
                <a:lumMod val="60000"/>
                <a:lumOff val="40000"/>
              </a:schemeClr>
            </a:gs>
            <a:gs pos="83000">
              <a:srgbClr val="FFFF00"/>
            </a:gs>
            <a:gs pos="91000">
              <a:schemeClr val="accent3">
                <a:lumMod val="36000"/>
                <a:lumOff val="64000"/>
                <a:alpha val="1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6967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Роза</a:t>
            </a:r>
            <a:endParaRPr lang="ru-RU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3068960"/>
            <a:ext cx="1944216" cy="19075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9267" y="3068960"/>
            <a:ext cx="1994520" cy="19075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95119" y="3077525"/>
            <a:ext cx="1922512" cy="18989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5132" y="3077524"/>
            <a:ext cx="1869116" cy="189899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F:\Новая папка (3)\71726677_509769770_b46240257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66111" cy="61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618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  <p:sndAc>
          <p:stSnd>
            <p:snd r:embed="rId4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5" grpId="1" animBg="1"/>
      <p:bldP spid="6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167">
              <a:srgbClr val="007033"/>
            </a:gs>
            <a:gs pos="83000">
              <a:srgbClr val="FFFF00"/>
            </a:gs>
            <a:gs pos="91000">
              <a:schemeClr val="accent3">
                <a:lumMod val="36000"/>
                <a:lumOff val="64000"/>
                <a:alpha val="1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 (3)\98816_02_w464_h260_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382" y="159023"/>
            <a:ext cx="7879235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8214" y="5791964"/>
            <a:ext cx="679418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007033"/>
                  </a:solidFill>
                  <a:prstDash val="solid"/>
                </a:ln>
                <a:gradFill>
                  <a:gsLst>
                    <a:gs pos="0">
                      <a:srgbClr val="7FD13B">
                        <a:tint val="40000"/>
                        <a:satMod val="250000"/>
                      </a:srgbClr>
                    </a:gs>
                    <a:gs pos="9000">
                      <a:srgbClr val="7FD13B">
                        <a:tint val="52000"/>
                        <a:satMod val="300000"/>
                      </a:srgbClr>
                    </a:gs>
                    <a:gs pos="50000">
                      <a:srgbClr val="7FD13B">
                        <a:shade val="20000"/>
                        <a:satMod val="300000"/>
                      </a:srgbClr>
                    </a:gs>
                    <a:gs pos="79000">
                      <a:srgbClr val="7FD13B">
                        <a:tint val="52000"/>
                        <a:satMod val="300000"/>
                      </a:srgbClr>
                    </a:gs>
                    <a:gs pos="100000">
                      <a:srgbClr val="7FD13B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Уроки Тетушки Совы</a:t>
            </a:r>
            <a:endParaRPr lang="ru-RU" sz="5400" b="1" dirty="0">
              <a:ln w="10541" cmpd="sng">
                <a:solidFill>
                  <a:srgbClr val="007033"/>
                </a:solidFill>
                <a:prstDash val="solid"/>
              </a:ln>
              <a:gradFill>
                <a:gsLst>
                  <a:gs pos="0">
                    <a:srgbClr val="7FD13B">
                      <a:tint val="40000"/>
                      <a:satMod val="250000"/>
                    </a:srgbClr>
                  </a:gs>
                  <a:gs pos="9000">
                    <a:srgbClr val="7FD13B">
                      <a:tint val="52000"/>
                      <a:satMod val="300000"/>
                    </a:srgbClr>
                  </a:gs>
                  <a:gs pos="50000">
                    <a:srgbClr val="7FD13B">
                      <a:shade val="20000"/>
                      <a:satMod val="300000"/>
                    </a:srgbClr>
                  </a:gs>
                  <a:gs pos="79000">
                    <a:srgbClr val="7FD13B">
                      <a:tint val="52000"/>
                      <a:satMod val="300000"/>
                    </a:srgbClr>
                  </a:gs>
                  <a:gs pos="100000">
                    <a:srgbClr val="7FD13B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07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833">
              <a:srgbClr val="00B050"/>
            </a:gs>
            <a:gs pos="38319">
              <a:schemeClr val="accent2">
                <a:lumMod val="40000"/>
                <a:lumOff val="60000"/>
              </a:schemeClr>
            </a:gs>
            <a:gs pos="29167">
              <a:schemeClr val="accent1">
                <a:lumMod val="60000"/>
                <a:lumOff val="40000"/>
              </a:schemeClr>
            </a:gs>
            <a:gs pos="83000">
              <a:srgbClr val="FFFF00"/>
            </a:gs>
            <a:gs pos="91000">
              <a:srgbClr val="FF9900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 (3)\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508" y="548680"/>
            <a:ext cx="7434916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94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овая папка (3)\SS900169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282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860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245">
              <a:srgbClr val="339933"/>
            </a:gs>
            <a:gs pos="94167">
              <a:srgbClr val="DDF11F"/>
            </a:gs>
            <a:gs pos="86000">
              <a:schemeClr val="accent6">
                <a:lumMod val="40000"/>
                <a:lumOff val="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Новая папка (3)\0913571e469c0112d78ae3f0b7f83f1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6056" y="404664"/>
            <a:ext cx="7392092" cy="659735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67127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u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овая папка (3)\123355709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45510" y="0"/>
            <a:ext cx="9279701" cy="6825030"/>
          </a:xfrm>
          <a:prstGeom prst="rect">
            <a:avLst/>
          </a:prstGeom>
          <a:noFill/>
          <a:ln>
            <a:solidFill>
              <a:srgbClr val="FEE2F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282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Новая папка (3)\iNSTN0J8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386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овая папка (3)\imgpreview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432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Новая папка (3)\imgpreview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326" y="0"/>
            <a:ext cx="9163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699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Новая папка (3)\0b03b52299439c30b35c604d0e32f0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45" y="0"/>
            <a:ext cx="9185688" cy="686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663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 (3)\61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704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1">
                <a:lumMod val="60000"/>
                <a:lumOff val="40000"/>
              </a:schemeClr>
            </a:gs>
            <a:gs pos="64594">
              <a:schemeClr val="accent1">
                <a:lumMod val="20000"/>
                <a:lumOff val="80000"/>
              </a:schemeClr>
            </a:gs>
            <a:gs pos="45007">
              <a:schemeClr val="accent3">
                <a:lumMod val="20000"/>
                <a:lumOff val="80000"/>
              </a:schemeClr>
            </a:gs>
            <a:gs pos="100000">
              <a:schemeClr val="bg1"/>
            </a:gs>
            <a:gs pos="15833">
              <a:schemeClr val="bg2"/>
            </a:gs>
            <a:gs pos="38319">
              <a:schemeClr val="accent3">
                <a:lumMod val="20000"/>
                <a:lumOff val="8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11521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Знай и береги то, что окружает тебя, милый друг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пусть мир будет похож на цветной луг.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013176"/>
            <a:ext cx="8208912" cy="158417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i="1" dirty="0">
                <a:solidFill>
                  <a:srgbClr val="0070C0"/>
                </a:solidFill>
              </a:rPr>
              <a:t>На этом наше занятие заканчивается. Помните ребята, что миром правит красота. Будьте добры, любите мир. И пусть на нашей земле растут цветы, поют птицы. Пусть процветает вежливость, любовь, доброта и конечно же дружба.</a:t>
            </a:r>
            <a:endParaRPr lang="ru-RU" sz="9600" b="1" dirty="0">
              <a:solidFill>
                <a:srgbClr val="0070C0"/>
              </a:solidFill>
            </a:endParaRPr>
          </a:p>
          <a:p>
            <a:pPr algn="ctr"/>
            <a:r>
              <a:rPr lang="ru-RU" sz="9600" b="1" i="1" dirty="0">
                <a:solidFill>
                  <a:srgbClr val="0070C0"/>
                </a:solidFill>
              </a:rPr>
              <a:t> </a:t>
            </a:r>
            <a:endParaRPr lang="ru-RU" sz="9600" b="1" dirty="0">
              <a:solidFill>
                <a:srgbClr val="0070C0"/>
              </a:solidFill>
            </a:endParaRPr>
          </a:p>
          <a:p>
            <a:pPr algn="ctr"/>
            <a:r>
              <a:rPr lang="ru-RU" sz="2400" i="1" dirty="0"/>
              <a:t> </a:t>
            </a:r>
            <a:endParaRPr lang="ru-RU" sz="2400" dirty="0"/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 descr="F:\фотосессия\IMG_95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104456" cy="3283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F:\Новая папка (3)\94518296_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9157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50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Новая папка (3)\imgpreview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768752" cy="50405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83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9000">
              <a:schemeClr val="accent3">
                <a:lumMod val="20000"/>
                <a:lumOff val="80000"/>
              </a:schemeClr>
            </a:gs>
            <a:gs pos="84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фотосессия\IMG_9592(1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-5081"/>
          <a:stretch/>
        </p:blipFill>
        <p:spPr bwMode="auto">
          <a:xfrm>
            <a:off x="1571604" y="332656"/>
            <a:ext cx="6429420" cy="5125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7404" y="5188202"/>
            <a:ext cx="6219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Первые листочки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61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4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9000">
              <a:srgbClr val="FFFF00"/>
            </a:gs>
            <a:gs pos="84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 (3)\9489250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7556"/>
            <a:ext cx="4536504" cy="5125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373216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Первые цветы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63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4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2000">
              <a:srgbClr val="FFFF00"/>
            </a:gs>
            <a:gs pos="84000">
              <a:schemeClr val="bg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овая папка (3)\0d19729fb8264b01431e46d3e4d30c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578821"/>
            <a:ext cx="7776864" cy="5904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9351" y="908720"/>
            <a:ext cx="4459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Первые птицы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63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4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lumMod val="50000"/>
              </a:schemeClr>
            </a:gs>
            <a:gs pos="71245">
              <a:schemeClr val="bg1">
                <a:lumMod val="95000"/>
              </a:schemeClr>
            </a:gs>
            <a:gs pos="94167">
              <a:schemeClr val="bg1">
                <a:alpha val="8000"/>
                <a:lumMod val="94000"/>
              </a:schemeClr>
            </a:gs>
            <a:gs pos="86000">
              <a:schemeClr val="accent6">
                <a:lumMod val="40000"/>
                <a:lumOff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Новая папка (3)\1358864292_belyj-gol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29" y="187055"/>
            <a:ext cx="8382000" cy="628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563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bg2">
                <a:lumMod val="50000"/>
              </a:schemeClr>
            </a:gs>
            <a:gs pos="71245">
              <a:srgbClr val="FFFF00"/>
            </a:gs>
            <a:gs pos="94167">
              <a:schemeClr val="accent2">
                <a:lumMod val="20000"/>
                <a:lumOff val="80000"/>
              </a:schemeClr>
            </a:gs>
            <a:gs pos="86000">
              <a:schemeClr val="accent6">
                <a:lumMod val="40000"/>
                <a:lumOff val="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90172"/>
            <a:ext cx="82809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в Сказочное </a:t>
            </a: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королевство к Фее Цветов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1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955</TotalTime>
  <Words>140</Words>
  <Application>Microsoft Office PowerPoint</Application>
  <PresentationFormat>Экран (4:3)</PresentationFormat>
  <Paragraphs>37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Тема Office</vt:lpstr>
      <vt:lpstr>1_Тема Office</vt:lpstr>
      <vt:lpstr>2_Тема Office</vt:lpstr>
      <vt:lpstr>3_Тема Office</vt:lpstr>
      <vt:lpstr>4_Тема Office</vt:lpstr>
      <vt:lpstr>Как прекрасен мир вокруг!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Знай и береги то, что окружает тебя, милый друг И пусть мир будет похож на цветной луг.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GAZETA</dc:creator>
  <cp:lastModifiedBy>дом</cp:lastModifiedBy>
  <cp:revision>66</cp:revision>
  <dcterms:created xsi:type="dcterms:W3CDTF">2014-04-23T14:38:22Z</dcterms:created>
  <dcterms:modified xsi:type="dcterms:W3CDTF">2015-01-14T03:50:16Z</dcterms:modified>
</cp:coreProperties>
</file>