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30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24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405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017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3009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503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48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97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60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08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01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57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74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66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84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9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A0FC0-F0E1-4D05-AEBB-C0909B32ED5A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920AD8-7212-4783-8671-A7351E96E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14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0185" y="859809"/>
            <a:ext cx="78338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FrankRuehl" panose="020E0503060101010101" pitchFamily="34" charset="-79"/>
              </a:rPr>
              <a:t>Здравствуйте, уважаемые родители сегодня мы с вами поговорим о подготовке наших детей к школе</a:t>
            </a:r>
            <a:endParaRPr lang="ru-RU" sz="4800" dirty="0"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5335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37816"/>
            <a:ext cx="12023678" cy="4508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Иванова Е. Готовим ребенка к школе: практические советы родителям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Шульгина А. 10 заповедей для родителей первоклассников. // Здоровье женщины. – 2007.- </a:t>
            </a:r>
            <a:r>
              <a:rPr lang="ru-RU" sz="2000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№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10. - С.54-57.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Бабаева Т. И. «У школьного порога"».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Гуткина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Н. И. «Психологическая готовность к школе».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Ковалёва Е., Синицына Е. «Готовим ребёнка к школе».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• Мир дошкольника: «Вопросы и ответы» составитель Г. К. Кислица и др.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Монина Г. Б., Панасюк Е. В. «</a:t>
            </a:r>
            <a:r>
              <a:rPr lang="ru-RU" sz="20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Предшкольный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бум или что нужно знать родителям будущего первоклассника» .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Нартова С. К., Мухортова Е. А. «Скоро в школу! Увлекательная подготовка детей к первому 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классу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92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660" y="232012"/>
            <a:ext cx="11436824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Сейчас мы остановимся на критериях готовности детей к школе, т.е. рассмотрим, что должно быть свойственно ребенку, чтобы он оказался готовым к школе. 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6284" y="2235637"/>
            <a:ext cx="28552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ф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изическая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6284" y="3108335"/>
            <a:ext cx="43300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и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нтеллектуальная</a:t>
            </a:r>
            <a:endParaRPr lang="ru-RU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6284" y="3915790"/>
            <a:ext cx="27943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социальная</a:t>
            </a:r>
            <a:endParaRPr lang="ru-RU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6284" y="4723245"/>
            <a:ext cx="36503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мотивационная</a:t>
            </a:r>
            <a:endParaRPr lang="ru-RU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0091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899" y="204716"/>
            <a:ext cx="462754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Он должен привыкнуть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41478" y="278583"/>
            <a:ext cx="40495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к</a:t>
            </a:r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новому педагогу;</a:t>
            </a:r>
            <a:endParaRPr lang="ru-RU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1478" y="1389232"/>
            <a:ext cx="45656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к</a:t>
            </a:r>
            <a:r>
              <a:rPr lang="ru-RU" sz="32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новому коллективу;</a:t>
            </a:r>
            <a:endParaRPr lang="ru-RU" sz="3200" b="1" cap="none" spc="0" dirty="0">
              <a:ln w="12700">
                <a:solidFill>
                  <a:sysClr val="windowText" lastClr="000000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1478" y="2709284"/>
            <a:ext cx="47195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к</a:t>
            </a:r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новым требованиям;</a:t>
            </a:r>
            <a:endParaRPr lang="ru-RU" sz="3200" b="1" cap="none" spc="0" dirty="0">
              <a:ln w="12700">
                <a:solidFill>
                  <a:sysClr val="windowText" lastClr="000000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1478" y="4029336"/>
            <a:ext cx="65389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к</a:t>
            </a:r>
            <a:r>
              <a:rPr lang="ru-RU" sz="32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повседневным обязанностям;</a:t>
            </a:r>
            <a:endParaRPr lang="ru-RU" sz="3200" b="1" cap="none" spc="0" dirty="0">
              <a:ln w="12700">
                <a:solidFill>
                  <a:sysClr val="windowText" lastClr="000000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523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491" y="134516"/>
            <a:ext cx="1090456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Причины: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683" y="1901445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 уделяют внимание особенностям его общения с окружающими взрослыми и сверстниками («со временем пройдет…»),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7683" y="3844927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наличие или отсутствие желания учиться («втянется, повзрослеет, глядишь, и всё пройдет»),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7683" y="5469861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 обучают ребенка управлять своими эмоциями, поступками, подчиняться требованиям с первого раза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7683" y="314733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 так часто обращают внимание на развитие малыша («да успеет еще научиться, для этого школа есть!»),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3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208" y="270994"/>
            <a:ext cx="7965743" cy="1133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«Вот пойдёшь в школу, там тебе…» «Ты, наверное, будешь двоечником!» (Могут вызвать чувство тревоги, неверия в свои силы, утрату желания идти в школу.)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208" y="1404381"/>
            <a:ext cx="11041041" cy="1133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«Знаешь, как мы будем тебя любить, если ты станешь отличником!» (крах родительских надежд может стать источником детских страданий, потери уверенности в родительской любви, а значит уверенности в себе.)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208" y="2537768"/>
            <a:ext cx="11941792" cy="1133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«Учись так, чтобы мне за тебя краснеть не приходилось!» (родителям кажется, что их собственное самоуважение зависит от оценок ребёнка, часто такой непосильный психологический груз приводит ребёнка к неврозу.)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208" y="3671155"/>
            <a:ext cx="1194179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«Ты обещаешь мне не драться в школе и не бегать, а вести себя тихо и спокойно?» (Не ставьте перед ребёнком невыполнимые цели, не толкайте его на путь заведомого обмана.)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208" y="4471374"/>
            <a:ext cx="1194179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«Попробуй мне только еще сделать ошибки в диктанте!» (У ребёнка под постоянной тяжестью угрозы наказания могут возникнуть враждебные чувства к родителям, развиваться комплекс неполноценности).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95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970" y="198255"/>
            <a:ext cx="9890078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ЧТО НЕОБХОДИМО ЗНАТЬ И УМЕТЬ РЕБЁНКУ, ПОСТУПАЮЩЕМУ В ШКОЛУ: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21111"/>
            <a:ext cx="12192000" cy="5625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Своё имя, отчество и фамилию.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Свой возраст (желательно дату рождения).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Свой домашний адрес.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Свой город, его главные достопримечательности.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Страну, в которой живёт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Фамилию, имя, отчество родителей, их профессию.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Времена года (последовательность, месяцы, основные приметы каждого времени года, загадки и стихи о временах года).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Домашних животных и их детёнышей.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Диких животных наших лесов, жарких стран, Севера, их повадки, детёнышей.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10.Транспорт наземный, водный, воздушный.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11.Различать одежду, обувь и головные уборы; зимующих и перелётных птиц; овощи, фрукты и ягоды.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12.Знать и уметь рассказывать русские народные сказки.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0304"/>
            <a:ext cx="12192000" cy="6918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13.Различать и правильно называть плоскостные геометрические фигуры: круг, квадрат, прямоугольник, треугольник, овал.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14.Свободно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ориентироваться в пространстве и на листе бумаги (правая - левая сторона, верх- низ и т.д.)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15.Уметь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полно и последовательно пересказать прослушанный или прочитанный рассказ, составить, придумать рассказ по картинке.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16.Запомнить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назвать 6-10 картинок, слов.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17.Различать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гласные и согласные звуки.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18.Разделять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слова на слоги по количеству гласных звуков.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Хорошо владеть ножницами (резать полоски, квадраты, круги,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прямоугольники, треугольники, овалы, вырезать по контуру предмет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20.Владеть карандашом: без линейки проводить вертикальные и горизонтальные линии, рисовать геометрические фигуры, животных, людей, различные предметы с опорой на геометрические формы, аккуратно закрашивать, штриховать карандашом, не выходя за контуры предметов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21.Свободно считать до 20 и обратно, выполнять счётные операции в пределах 20. Соотносить число предметов и цифру. Усвоить состав чисел: 2,3,4,5. Читать простейшие математические записи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22.Уметь внимательно, не отвлекаясь, слушать (30 – 35 минут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23.Сохранять стройную, хорошую осанку, особенно в положении сидя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0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560" y="171566"/>
            <a:ext cx="10408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Будите ребенка спокойно, проснувшись, он должен увидеть вашу улыбку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6560" y="540898"/>
            <a:ext cx="503147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Не подгоняйте с утра, не дергайте по пустякам.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560" y="951780"/>
            <a:ext cx="8470712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Пожелайте ребенку удачи, подбодрите - у него впереди трудный день.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559" y="1321112"/>
            <a:ext cx="9316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После школы , не обрушивайте на ребенка тысячу вопросов, дайте расслабиться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6558" y="1690444"/>
            <a:ext cx="11955442" cy="117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Выслушав замечания учителя, не торопитесь устраивать ребенку взбучку. Всегда нелишне выслушать "обе стороны" и не торопиться с выводами.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6556" y="2346598"/>
            <a:ext cx="11773473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После школы не торопитесь садиться за уроки, необходимо два-три часа отдыха (а в первом классе хорошо бы часа полтора поспать) для восстановления сил.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6555" y="2972154"/>
            <a:ext cx="11773473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Не заставляйте делать все уроки в один присест, после 15-20 минут занятий необходимы 10-15 минутные "переменки", лучше, если они будут подвижными.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6554" y="3610609"/>
            <a:ext cx="969901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Во время приготовления уроков дайте возможность ребенку работать самому.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200" y="3962495"/>
            <a:ext cx="11759827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Выработайте единую тактику общения всех взрослых в семье с ребенком, Если что - то не получается, посоветуйтесь с учителем.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0200" y="4585311"/>
            <a:ext cx="441370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Будьте внимательны к жалобам ребенка.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16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390" y="116368"/>
            <a:ext cx="11063785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Помогите своему ребёнку овладеть информацией, которая позволит ему не растеряться в обществе.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390" y="527250"/>
            <a:ext cx="553593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Приучайте ребёнка содержать свои вещи в порядке.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9390" y="938132"/>
            <a:ext cx="578241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Не пугайте ребёнка трудностями и неудачами в школе.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9390" y="1349014"/>
            <a:ext cx="559935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Научите ребёнка правильно реагировать на неудачи.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9390" y="1759896"/>
            <a:ext cx="584121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Помогите ребёнку обрести чувство уверенности в себе.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9390" y="2170778"/>
            <a:ext cx="4418710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Приучайте ребёнка к самостоятельности.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389" y="2627827"/>
            <a:ext cx="9535237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Учите ребёнка чувствовать и удивляться, поощряйте его любознательность.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9388" y="3038709"/>
            <a:ext cx="103677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Стремитесь сделать полезным каждое мгновение общения с ребенком.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46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</TotalTime>
  <Words>735</Words>
  <Application>Microsoft Office PowerPoint</Application>
  <PresentationFormat>Широкоэкранный</PresentationFormat>
  <Paragraphs>73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FrankRuehl</vt:lpstr>
      <vt:lpstr>Segoe UI Symbol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 потапова</dc:creator>
  <cp:lastModifiedBy>алёна потапова</cp:lastModifiedBy>
  <cp:revision>15</cp:revision>
  <dcterms:created xsi:type="dcterms:W3CDTF">2014-12-10T11:16:42Z</dcterms:created>
  <dcterms:modified xsi:type="dcterms:W3CDTF">2015-01-13T19:48:59Z</dcterms:modified>
</cp:coreProperties>
</file>