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all.textedu.ru/tw_files2/urls_4/82/d-81649/81649_html_m637b4ce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285860"/>
            <a:ext cx="6717797" cy="4500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642918"/>
            <a:ext cx="5018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Утренняя гимнастика «Мы космонавты»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aaam.ru/upload/blogs/ce34f43c63fc67d8e11821f18c65f6fe.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1428736"/>
            <a:ext cx="5625741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7554" y="714356"/>
            <a:ext cx="3071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Наблюдение на прогулке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rybinsk-biblioteka.ru/images/stories/foto/filials/fil15/reports/my_dvor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214422"/>
            <a:ext cx="6143668" cy="4616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g109.mskobr.ru/images/cms/data/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1785926"/>
            <a:ext cx="5786478" cy="4339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71736" y="928670"/>
            <a:ext cx="4649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Чтение художественных произведений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delki.originalhands.ru/image/687474703a2f2f6b6f6c656e6f63686b612e6e61726f646b69736c6f726f642e72752f77702d636f6e74656e742f75706c6f6164732f323031312f30342f726f636b6574312e6a7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714488"/>
            <a:ext cx="6190343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1071546"/>
            <a:ext cx="5202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Беседа «Если бы я был космонавтом, то…»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ineshemec.ru/images/PHOTO_REPORT/04_2014/bibl_putesh_v_kosmos/bibl_putesh_v_kosmos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1714488"/>
            <a:ext cx="5429288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7554" y="1000108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Развивающие игры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71802" y="2571744"/>
            <a:ext cx="2571768" cy="17145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Тема: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«Мой космос»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357158" y="1142984"/>
            <a:ext cx="2357454" cy="207170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Посещение музея</a:t>
            </a:r>
            <a:endParaRPr lang="ru-RU" dirty="0"/>
          </a:p>
        </p:txBody>
      </p:sp>
      <p:sp>
        <p:nvSpPr>
          <p:cNvPr id="7" name="Пятно 1 6"/>
          <p:cNvSpPr/>
          <p:nvPr/>
        </p:nvSpPr>
        <p:spPr>
          <a:xfrm>
            <a:off x="2500298" y="214290"/>
            <a:ext cx="2714644" cy="207170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Совместный коллаж</a:t>
            </a:r>
            <a:endParaRPr lang="ru-RU" dirty="0"/>
          </a:p>
        </p:txBody>
      </p:sp>
      <p:sp>
        <p:nvSpPr>
          <p:cNvPr id="9" name="Пятно 1 8"/>
          <p:cNvSpPr/>
          <p:nvPr/>
        </p:nvSpPr>
        <p:spPr>
          <a:xfrm>
            <a:off x="428596" y="3714752"/>
            <a:ext cx="2786082" cy="207170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Кружок «Звездочёт»</a:t>
            </a:r>
            <a:endParaRPr lang="ru-RU" dirty="0"/>
          </a:p>
        </p:txBody>
      </p:sp>
      <p:sp>
        <p:nvSpPr>
          <p:cNvPr id="10" name="Пятно 1 9"/>
          <p:cNvSpPr/>
          <p:nvPr/>
        </p:nvSpPr>
        <p:spPr>
          <a:xfrm>
            <a:off x="3428992" y="4786298"/>
            <a:ext cx="2571768" cy="207170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Совместные праздники</a:t>
            </a:r>
            <a:endParaRPr lang="ru-RU" dirty="0"/>
          </a:p>
        </p:txBody>
      </p:sp>
      <p:sp>
        <p:nvSpPr>
          <p:cNvPr id="11" name="Пятно 1 10"/>
          <p:cNvSpPr/>
          <p:nvPr/>
        </p:nvSpPr>
        <p:spPr>
          <a:xfrm>
            <a:off x="6072198" y="3786190"/>
            <a:ext cx="2714612" cy="250033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Зодиакальный гороскоп</a:t>
            </a:r>
            <a:endParaRPr lang="ru-RU" sz="1600" dirty="0"/>
          </a:p>
        </p:txBody>
      </p:sp>
      <p:sp>
        <p:nvSpPr>
          <p:cNvPr id="12" name="Пятно 1 11"/>
          <p:cNvSpPr/>
          <p:nvPr/>
        </p:nvSpPr>
        <p:spPr>
          <a:xfrm>
            <a:off x="5072066" y="1785926"/>
            <a:ext cx="2357454" cy="207170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Сочинение  рассказов</a:t>
            </a:r>
            <a:endParaRPr lang="ru-RU" dirty="0"/>
          </a:p>
        </p:txBody>
      </p:sp>
      <p:sp>
        <p:nvSpPr>
          <p:cNvPr id="13" name="Пятно 1 12"/>
          <p:cNvSpPr/>
          <p:nvPr/>
        </p:nvSpPr>
        <p:spPr>
          <a:xfrm>
            <a:off x="6357918" y="214290"/>
            <a:ext cx="2786082" cy="207170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Изготовление альбома о космонавтах</a:t>
            </a: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lipetskinfo.ru/photo/theme/061/123/mai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714488"/>
            <a:ext cx="5572161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7554" y="928670"/>
            <a:ext cx="2138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Утренний приём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285860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28794" y="214290"/>
            <a:ext cx="53016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Предметно-развивающая среда </a:t>
            </a:r>
          </a:p>
          <a:p>
            <a:pPr algn="ctr"/>
            <a:r>
              <a:rPr lang="ru-RU" sz="2800" b="1" dirty="0" smtClean="0"/>
              <a:t>в старшей группе</a:t>
            </a:r>
            <a:endParaRPr lang="ru-RU" sz="2800" dirty="0"/>
          </a:p>
        </p:txBody>
      </p:sp>
      <p:pic>
        <p:nvPicPr>
          <p:cNvPr id="6" name="Рисунок 5" descr="F:\сообщен к семин  муз руков\DSC_092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214422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SC_0935 -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4143380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education.simcat.ru/dou218/img/1355983856_100_61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79490" y="4214819"/>
            <a:ext cx="3115339" cy="2071701"/>
          </a:xfrm>
          <a:prstGeom prst="rect">
            <a:avLst/>
          </a:prstGeom>
          <a:noFill/>
        </p:spPr>
      </p:pic>
      <p:pic>
        <p:nvPicPr>
          <p:cNvPr id="1028" name="Picture 4" descr="http://im7-tub-ru.yandex.net/i?id=156608248-20-72&amp;n=2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4" y="2857496"/>
            <a:ext cx="2476517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kineshemec.ru/images/PHOTO_REPORT/04_2014/bibl_putesh_v_kosmos/bibl_putesh_v_kosmos_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643050"/>
            <a:ext cx="3905276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29058" y="928670"/>
            <a:ext cx="1928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Эксперименты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sibmedport.ru/media3/18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071810"/>
            <a:ext cx="4000527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vsesadiki.ru/images/stories/photos/1363/detskiy-sad-1363-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357298"/>
            <a:ext cx="3905277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http://www.e-stal.ru/citynews/wp-content/uploads/2013/08/1-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2428868"/>
            <a:ext cx="3286148" cy="4059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28992" y="785794"/>
            <a:ext cx="328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Музыкальная деятельность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usanin.udm.ru/upload/iblock/e5d/24f6cd02-c2c0-4a5d-8cdc-ec40a205a0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643050"/>
            <a:ext cx="6332799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57356" y="857232"/>
            <a:ext cx="5847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Сюжетно-ролевая игра «Полёт на Луну»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ineshemec.ru/images/PHOTO_REPORT/04_2014/bibl_putesh_v_kosmos/bibl_putesh_v_kosmos_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1714488"/>
            <a:ext cx="4929222" cy="36969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642918"/>
            <a:ext cx="3739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http://im3-tub-ru.yandex.net/i?id=112595467-55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im3-tub-ru.yandex.net/i?id=112595467-55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aam.ru/images/photos/medium/article12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714356"/>
            <a:ext cx="685804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zrf.ru/userfiles/image/novosti_3/kartinki/Detsad%282%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643050"/>
            <a:ext cx="5929354" cy="4235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86182" y="857232"/>
            <a:ext cx="2231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hop.grandfatherfilms.com/media/THree%20Kids%20and%20Denise%204836%20cop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500174"/>
            <a:ext cx="3714776" cy="2464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http://im2-tub-ru.yandex.net/i?id=400123673-65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357562"/>
            <a:ext cx="3905264" cy="2928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488" y="857232"/>
            <a:ext cx="3818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5-tub-ru.yandex.net/i?id=299417585-04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071546"/>
            <a:ext cx="6104615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71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Admin</cp:lastModifiedBy>
  <cp:revision>25</cp:revision>
  <dcterms:created xsi:type="dcterms:W3CDTF">2013-01-28T19:28:30Z</dcterms:created>
  <dcterms:modified xsi:type="dcterms:W3CDTF">2014-11-23T16:14:25Z</dcterms:modified>
</cp:coreProperties>
</file>