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2EED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9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6FA6-A9A8-44A1-9E2A-1753D90755D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C9-E3F4-499B-93B0-396BD5DA8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6FA6-A9A8-44A1-9E2A-1753D90755D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C9-E3F4-499B-93B0-396BD5DA8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6FA6-A9A8-44A1-9E2A-1753D90755D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C9-E3F4-499B-93B0-396BD5DA8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6FA6-A9A8-44A1-9E2A-1753D90755D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C9-E3F4-499B-93B0-396BD5DA8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6FA6-A9A8-44A1-9E2A-1753D90755D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C9-E3F4-499B-93B0-396BD5DA8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6FA6-A9A8-44A1-9E2A-1753D90755D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C9-E3F4-499B-93B0-396BD5DA8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6FA6-A9A8-44A1-9E2A-1753D90755D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C9-E3F4-499B-93B0-396BD5DA8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6FA6-A9A8-44A1-9E2A-1753D90755D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C9-E3F4-499B-93B0-396BD5DA8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6FA6-A9A8-44A1-9E2A-1753D90755D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C9-E3F4-499B-93B0-396BD5DA8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6FA6-A9A8-44A1-9E2A-1753D90755D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C9-E3F4-499B-93B0-396BD5DA8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6FA6-A9A8-44A1-9E2A-1753D90755D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C9-E3F4-499B-93B0-396BD5DA8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16FA6-A9A8-44A1-9E2A-1753D90755D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ACC9-E3F4-499B-93B0-396BD5DA8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Марина\Desktop\фото\126 фоны для презентаций\4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457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20629674">
            <a:off x="1233766" y="2033509"/>
            <a:ext cx="660789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9050">
                  <a:solidFill>
                    <a:srgbClr val="FF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Неваляшки и мячики</a:t>
            </a:r>
            <a:endParaRPr lang="ru-RU" sz="8000" b="1" dirty="0">
              <a:ln w="19050">
                <a:solidFill>
                  <a:srgbClr val="FF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фото\126 фоны для презентаций\4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4570" cy="6858000"/>
          </a:xfrm>
          <a:prstGeom prst="rect">
            <a:avLst/>
          </a:prstGeom>
          <a:noFill/>
        </p:spPr>
      </p:pic>
      <p:pic>
        <p:nvPicPr>
          <p:cNvPr id="1026" name="Picture 2" descr="http://a3.go33.ru/ic/stores/detki33/nevaljashka-devochka-malaja-raspisnaja-150-mm-zavidov800x800q95.v132144079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044" r="13043"/>
          <a:stretch>
            <a:fillRect/>
          </a:stretch>
        </p:blipFill>
        <p:spPr bwMode="auto">
          <a:xfrm>
            <a:off x="2411760" y="188640"/>
            <a:ext cx="2448272" cy="3312368"/>
          </a:xfrm>
          <a:prstGeom prst="rect">
            <a:avLst/>
          </a:prstGeom>
          <a:noFill/>
        </p:spPr>
      </p:pic>
      <p:pic>
        <p:nvPicPr>
          <p:cNvPr id="4" name="Picture 2" descr="http://a3.go33.ru/ic/stores/detki33/nevaljashka-devochka-malaja-raspisnaja-150-mm-zavidov800x800q95.v1321440790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1111" r="13333"/>
          <a:stretch>
            <a:fillRect/>
          </a:stretch>
        </p:blipFill>
        <p:spPr bwMode="auto">
          <a:xfrm>
            <a:off x="6012160" y="188640"/>
            <a:ext cx="2448272" cy="3240360"/>
          </a:xfrm>
          <a:prstGeom prst="rect">
            <a:avLst/>
          </a:prstGeom>
          <a:noFill/>
        </p:spPr>
      </p:pic>
      <p:pic>
        <p:nvPicPr>
          <p:cNvPr id="5" name="Picture 2" descr="http://a3.go33.ru/ic/stores/detki33/nevaljashka-devochka-malaja-raspisnaja-150-mm-zavidov800x800q95.v132144079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044" r="13043"/>
          <a:stretch>
            <a:fillRect/>
          </a:stretch>
        </p:blipFill>
        <p:spPr bwMode="auto">
          <a:xfrm>
            <a:off x="611560" y="2924944"/>
            <a:ext cx="2448272" cy="3312368"/>
          </a:xfrm>
          <a:prstGeom prst="rect">
            <a:avLst/>
          </a:prstGeom>
          <a:noFill/>
        </p:spPr>
      </p:pic>
      <p:pic>
        <p:nvPicPr>
          <p:cNvPr id="6" name="Picture 2" descr="http://a3.go33.ru/ic/stores/detki33/nevaljashka-devochka-malaja-raspisnaja-150-mm-zavidov800x800q95.v132144079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044" r="13043"/>
          <a:stretch>
            <a:fillRect/>
          </a:stretch>
        </p:blipFill>
        <p:spPr bwMode="auto">
          <a:xfrm>
            <a:off x="4499992" y="3068960"/>
            <a:ext cx="2448272" cy="3312368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>
            <a:off x="2699792" y="1556792"/>
            <a:ext cx="1872208" cy="1944216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300192" y="1556792"/>
            <a:ext cx="1944216" cy="1872208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752528" y="4437112"/>
            <a:ext cx="1944216" cy="1944216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ина\Desktop\фото\126 фоны для презентаций\51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http://a3.go33.ru/ic/stores/detki33/nevaljashka-devochka-malaja-raspisnaja-150-mm-zavidov800x800q95.v132144079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044" r="13043"/>
          <a:stretch>
            <a:fillRect/>
          </a:stretch>
        </p:blipFill>
        <p:spPr bwMode="auto">
          <a:xfrm>
            <a:off x="6804248" y="3717032"/>
            <a:ext cx="1944216" cy="2630411"/>
          </a:xfrm>
          <a:prstGeom prst="rect">
            <a:avLst/>
          </a:prstGeom>
          <a:noFill/>
        </p:spPr>
      </p:pic>
      <p:pic>
        <p:nvPicPr>
          <p:cNvPr id="4" name="Picture 2" descr="http://a3.go33.ru/ic/stores/detki33/nevaljashka-devochka-malaja-raspisnaja-150-mm-zavidov800x800q95.v132144079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044" r="13043"/>
          <a:stretch>
            <a:fillRect/>
          </a:stretch>
        </p:blipFill>
        <p:spPr bwMode="auto">
          <a:xfrm>
            <a:off x="251520" y="3789040"/>
            <a:ext cx="1944216" cy="263041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395535" y="4871209"/>
            <a:ext cx="1571285" cy="1504409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http://a3.go33.ru/ic/stores/detki33/nevaljashka-devochka-malaja-raspisnaja-150-mm-zavidov800x800q95.v1321440790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1111" r="13333"/>
          <a:stretch>
            <a:fillRect/>
          </a:stretch>
        </p:blipFill>
        <p:spPr bwMode="auto">
          <a:xfrm>
            <a:off x="4860032" y="3645024"/>
            <a:ext cx="2016224" cy="2668532"/>
          </a:xfrm>
          <a:prstGeom prst="rect">
            <a:avLst/>
          </a:prstGeom>
          <a:noFill/>
        </p:spPr>
      </p:pic>
      <p:sp>
        <p:nvSpPr>
          <p:cNvPr id="9" name="Овал 8"/>
          <p:cNvSpPr/>
          <p:nvPr/>
        </p:nvSpPr>
        <p:spPr>
          <a:xfrm>
            <a:off x="5076056" y="4795034"/>
            <a:ext cx="1601120" cy="1512168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http://a3.go33.ru/ic/stores/detki33/nevaljashka-devochka-malaja-raspisnaja-150-mm-zavidov800x800q95.v132144079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044" r="13043"/>
          <a:stretch>
            <a:fillRect/>
          </a:stretch>
        </p:blipFill>
        <p:spPr bwMode="auto">
          <a:xfrm>
            <a:off x="2555776" y="3484065"/>
            <a:ext cx="2088232" cy="2825255"/>
          </a:xfrm>
          <a:prstGeom prst="rect">
            <a:avLst/>
          </a:prstGeom>
          <a:noFill/>
        </p:spPr>
      </p:pic>
      <p:sp>
        <p:nvSpPr>
          <p:cNvPr id="11" name="Овал 10"/>
          <p:cNvSpPr/>
          <p:nvPr/>
        </p:nvSpPr>
        <p:spPr>
          <a:xfrm>
            <a:off x="2699792" y="4653136"/>
            <a:ext cx="1763688" cy="1656184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ина\Desktop\фото\126 фоны для презентаций\51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http://a3.go33.ru/ic/stores/detki33/nevaljashka-devochka-malaja-raspisnaja-150-mm-zavidov800x800q95.v132144079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044" r="13043"/>
          <a:stretch>
            <a:fillRect/>
          </a:stretch>
        </p:blipFill>
        <p:spPr bwMode="auto">
          <a:xfrm>
            <a:off x="3779912" y="0"/>
            <a:ext cx="1944216" cy="2630411"/>
          </a:xfrm>
          <a:prstGeom prst="rect">
            <a:avLst/>
          </a:prstGeom>
          <a:noFill/>
        </p:spPr>
      </p:pic>
      <p:pic>
        <p:nvPicPr>
          <p:cNvPr id="8" name="Picture 2" descr="http://a3.go33.ru/ic/stores/detki33/nevaljashka-devochka-malaja-raspisnaja-150-mm-zavidov800x800q95.v1321440790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1111" r="13333"/>
          <a:stretch>
            <a:fillRect/>
          </a:stretch>
        </p:blipFill>
        <p:spPr bwMode="auto">
          <a:xfrm>
            <a:off x="6156176" y="2060848"/>
            <a:ext cx="2016224" cy="2668532"/>
          </a:xfrm>
          <a:prstGeom prst="rect">
            <a:avLst/>
          </a:prstGeom>
          <a:noFill/>
        </p:spPr>
      </p:pic>
      <p:sp>
        <p:nvSpPr>
          <p:cNvPr id="9" name="Овал 8"/>
          <p:cNvSpPr/>
          <p:nvPr/>
        </p:nvSpPr>
        <p:spPr>
          <a:xfrm>
            <a:off x="6372200" y="3210858"/>
            <a:ext cx="1601120" cy="1512168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http://a3.go33.ru/ic/stores/detki33/nevaljashka-devochka-malaja-raspisnaja-150-mm-zavidov800x800q95.v1321440790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1111" r="13333"/>
          <a:stretch>
            <a:fillRect/>
          </a:stretch>
        </p:blipFill>
        <p:spPr bwMode="auto">
          <a:xfrm>
            <a:off x="899592" y="1916832"/>
            <a:ext cx="2016224" cy="2668532"/>
          </a:xfrm>
          <a:prstGeom prst="rect">
            <a:avLst/>
          </a:prstGeom>
          <a:noFill/>
        </p:spPr>
      </p:pic>
      <p:sp>
        <p:nvSpPr>
          <p:cNvPr id="13" name="Овал 12"/>
          <p:cNvSpPr/>
          <p:nvPr/>
        </p:nvSpPr>
        <p:spPr>
          <a:xfrm>
            <a:off x="1115616" y="3068960"/>
            <a:ext cx="1601120" cy="1512168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http://a3.go33.ru/ic/stores/detki33/nevaljashka-devochka-malaja-raspisnaja-150-mm-zavidov800x800q95.v1321440790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1111" r="13333"/>
          <a:stretch>
            <a:fillRect/>
          </a:stretch>
        </p:blipFill>
        <p:spPr bwMode="auto">
          <a:xfrm>
            <a:off x="3563888" y="3645024"/>
            <a:ext cx="2016224" cy="2668532"/>
          </a:xfrm>
          <a:prstGeom prst="rect">
            <a:avLst/>
          </a:prstGeom>
          <a:noFill/>
        </p:spPr>
      </p:pic>
      <p:sp>
        <p:nvSpPr>
          <p:cNvPr id="15" name="Овал 14"/>
          <p:cNvSpPr/>
          <p:nvPr/>
        </p:nvSpPr>
        <p:spPr>
          <a:xfrm>
            <a:off x="3779912" y="4795034"/>
            <a:ext cx="1601120" cy="1512168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ина\Desktop\фото\126 фоны для презентаций\51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http://a3.go33.ru/ic/stores/detki33/nevaljashka-devochka-malaja-raspisnaja-150-mm-zavidov800x800q95.v132144079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044" r="13043"/>
          <a:stretch>
            <a:fillRect/>
          </a:stretch>
        </p:blipFill>
        <p:spPr bwMode="auto">
          <a:xfrm>
            <a:off x="3779912" y="0"/>
            <a:ext cx="1944216" cy="2630411"/>
          </a:xfrm>
          <a:prstGeom prst="rect">
            <a:avLst/>
          </a:prstGeom>
          <a:noFill/>
        </p:spPr>
      </p:pic>
      <p:pic>
        <p:nvPicPr>
          <p:cNvPr id="8" name="Picture 2" descr="http://a3.go33.ru/ic/stores/detki33/nevaljashka-devochka-malaja-raspisnaja-150-mm-zavidov800x800q95.v1321440790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1111" r="13333"/>
          <a:stretch>
            <a:fillRect/>
          </a:stretch>
        </p:blipFill>
        <p:spPr bwMode="auto">
          <a:xfrm>
            <a:off x="6156176" y="2060848"/>
            <a:ext cx="2016224" cy="2668532"/>
          </a:xfrm>
          <a:prstGeom prst="rect">
            <a:avLst/>
          </a:prstGeom>
          <a:noFill/>
        </p:spPr>
      </p:pic>
      <p:sp>
        <p:nvSpPr>
          <p:cNvPr id="9" name="Овал 8"/>
          <p:cNvSpPr/>
          <p:nvPr/>
        </p:nvSpPr>
        <p:spPr>
          <a:xfrm>
            <a:off x="6372200" y="3210858"/>
            <a:ext cx="1601120" cy="1512168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http://a3.go33.ru/ic/stores/detki33/nevaljashka-devochka-malaja-raspisnaja-150-mm-zavidov800x800q95.v1321440790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1111" r="13333"/>
          <a:stretch>
            <a:fillRect/>
          </a:stretch>
        </p:blipFill>
        <p:spPr bwMode="auto">
          <a:xfrm>
            <a:off x="899592" y="1916832"/>
            <a:ext cx="2016224" cy="2668532"/>
          </a:xfrm>
          <a:prstGeom prst="rect">
            <a:avLst/>
          </a:prstGeom>
          <a:noFill/>
        </p:spPr>
      </p:pic>
      <p:sp>
        <p:nvSpPr>
          <p:cNvPr id="13" name="Овал 12"/>
          <p:cNvSpPr/>
          <p:nvPr/>
        </p:nvSpPr>
        <p:spPr>
          <a:xfrm>
            <a:off x="1115616" y="3068960"/>
            <a:ext cx="1601120" cy="1512168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http://a3.go33.ru/ic/stores/detki33/nevaljashka-devochka-malaja-raspisnaja-150-mm-zavidov800x800q95.v1321440790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1111" r="13333"/>
          <a:stretch>
            <a:fillRect/>
          </a:stretch>
        </p:blipFill>
        <p:spPr bwMode="auto">
          <a:xfrm>
            <a:off x="3563888" y="3645024"/>
            <a:ext cx="2016224" cy="2668532"/>
          </a:xfrm>
          <a:prstGeom prst="rect">
            <a:avLst/>
          </a:prstGeom>
          <a:noFill/>
        </p:spPr>
      </p:pic>
      <p:sp>
        <p:nvSpPr>
          <p:cNvPr id="15" name="Овал 14"/>
          <p:cNvSpPr/>
          <p:nvPr/>
        </p:nvSpPr>
        <p:spPr>
          <a:xfrm>
            <a:off x="3779912" y="4795034"/>
            <a:ext cx="1601120" cy="1512168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067944" y="1700808"/>
            <a:ext cx="1368152" cy="12241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475656" y="364502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283968" y="4941168"/>
            <a:ext cx="626368" cy="626368"/>
          </a:xfrm>
          <a:prstGeom prst="ellipse">
            <a:avLst/>
          </a:prstGeom>
          <a:solidFill>
            <a:srgbClr val="2EED1F"/>
          </a:solidFill>
          <a:ln>
            <a:solidFill>
              <a:srgbClr val="2EE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228184" y="3140968"/>
            <a:ext cx="288032" cy="338336"/>
          </a:xfrm>
          <a:prstGeom prst="ellipse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5.55556E-6 C 0.0842 -0.10232 0.1684 -0.20464 0.16666 -0.20209 C 0.16493 -0.19954 0.0526 0.02106 -0.01059 0.01596 C -0.07379 0.01087 -0.21285 -0.23241 -0.21216 -0.23241 C -0.21146 -0.23241 -0.10886 -0.10834 -0.00608 0.01596 " pathEditMode="relative" ptsTypes="aaa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-0.06644 C -0.00243 -0.14491 0.00642 -0.52871 0.00798 -0.52709 C 0.00955 -0.52546 0.00816 -0.13218 0.0066 -0.05648 C 0.00503 0.01852 -0.00278 0.01204 -0.00261 -0.06644 Z " pathEditMode="relative" rAng="0" ptsTypes="aaaa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18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C -0.00052 -0.16296 -0.00104 -0.32569 -4.72222E-6 -0.32731 C 0.00104 -0.32893 0.00347 -0.16968 0.00608 -0.01018 " pathEditMode="relative" ptsTypes="aaA">
                                      <p:cBhvr>
                                        <p:cTn id="1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0.00347 C 0.00313 0.00555 0.01303 0.06319 0.03021 0.07824 C 0.0474 0.09329 0.08299 0.09653 0.10452 0.09444 C 0.12605 0.09236 0.14584 0.08403 0.15903 0.0662 C 0.17223 0.04838 0.18386 -0.01412 0.18334 -0.01273 C 0.18282 -0.01134 0.17223 0.05602 0.15608 0.0743 C 0.13994 0.09259 0.10886 0.09792 0.08628 0.09653 C 0.06372 0.09514 0.03629 0.08171 0.02119 0.0662 C 0.00608 0.05069 5E-6 0.00139 0.00157 0.00347 Z " pathEditMode="relative" rAng="0" ptsTypes="aaaaaaaaa">
                                      <p:cBhvr>
                                        <p:cTn id="1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10</cp:revision>
  <dcterms:created xsi:type="dcterms:W3CDTF">2014-11-25T11:42:14Z</dcterms:created>
  <dcterms:modified xsi:type="dcterms:W3CDTF">2014-11-27T11:06:48Z</dcterms:modified>
</cp:coreProperties>
</file>