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33CC33"/>
    <a:srgbClr val="008000"/>
    <a:srgbClr val="00CC00"/>
    <a:srgbClr val="180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5B5EE-BE52-4CFC-BDD8-D7885645883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E6A2D9-CB5E-4864-BB8F-BEFEB5DF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85152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ru-RU" spc="600" dirty="0" err="1" smtClean="0">
                <a:solidFill>
                  <a:srgbClr val="33CC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haroni" pitchFamily="2" charset="-79"/>
              </a:rPr>
              <a:t>НАсекомые</a:t>
            </a:r>
            <a:endParaRPr lang="ru-RU" spc="600" dirty="0">
              <a:solidFill>
                <a:srgbClr val="33CC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Рисунок 3" descr="83873739_large_6bb2e36ae0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297832" cy="167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0f944f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628800"/>
            <a:ext cx="2372494" cy="178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42aa0_377bf86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00808"/>
            <a:ext cx="2555776" cy="170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43b_43a59ef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005064"/>
            <a:ext cx="2344193" cy="178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9833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933056"/>
            <a:ext cx="2425452" cy="18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85152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ru-RU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Объясни словечко</a:t>
            </a:r>
            <a:endParaRPr lang="ru-RU" spc="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62880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Лимонница  - цвет крыльев лимонного цвета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0_51dc8_67f371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05064"/>
            <a:ext cx="177760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5112568" cy="17526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Капустница – предпочитает капустные листья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animals_244-32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84784"/>
            <a:ext cx="1403648" cy="2105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26876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</a:t>
            </a:r>
            <a:r>
              <a:rPr lang="ru-RU" sz="3200" dirty="0" smtClean="0">
                <a:solidFill>
                  <a:schemeClr val="bg1"/>
                </a:solidFill>
              </a:rPr>
              <a:t>узнечик  - издает звуки, похожие на перестук молоточков кузнеца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5112568" cy="17526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Муравей – мурава - бывшее название травы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_17958_b0debdc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92696"/>
            <a:ext cx="2699792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77072"/>
            <a:ext cx="2642024" cy="165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851520"/>
          </a:xfrm>
        </p:spPr>
        <p:txBody>
          <a:bodyPr>
            <a:normAutofit/>
          </a:bodyPr>
          <a:lstStyle/>
          <a:p>
            <a:r>
              <a:rPr lang="ru-RU" spc="-15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Образные выражения</a:t>
            </a:r>
            <a:endParaRPr lang="ru-RU" spc="-15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42" y="1633705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bg1"/>
                </a:solidFill>
              </a:rPr>
              <a:t>«Божья коровка»</a:t>
            </a:r>
            <a:r>
              <a:rPr lang="ru-RU" sz="3200" i="1" u="sng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- тихий, безобидный человек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5402738" cy="2376264"/>
          </a:xfrm>
        </p:spPr>
        <p:txBody>
          <a:bodyPr>
            <a:normAutofit/>
          </a:bodyPr>
          <a:lstStyle/>
          <a:p>
            <a:pPr algn="l"/>
            <a:r>
              <a:rPr lang="ru-RU" sz="3200" b="1" i="1" u="sng" dirty="0" smtClean="0">
                <a:solidFill>
                  <a:schemeClr val="bg1"/>
                </a:solidFill>
              </a:rPr>
              <a:t>«Комар носа не подточит» </a:t>
            </a:r>
            <a:r>
              <a:rPr lang="ru-RU" sz="3200" i="1" dirty="0" smtClean="0">
                <a:solidFill>
                  <a:schemeClr val="bg1"/>
                </a:solidFill>
              </a:rPr>
              <a:t>- </a:t>
            </a:r>
            <a:r>
              <a:rPr lang="ru-RU" sz="3200" dirty="0" smtClean="0">
                <a:solidFill>
                  <a:schemeClr val="bg1"/>
                </a:solidFill>
              </a:rPr>
              <a:t>любую работу делать на отлично, так хорошо, что не к чему придраться</a:t>
            </a:r>
            <a:r>
              <a:rPr lang="ru-RU" sz="3200" i="1" u="sng" dirty="0" smtClean="0">
                <a:solidFill>
                  <a:schemeClr val="bg1"/>
                </a:solidFill>
              </a:rPr>
              <a:t> </a:t>
            </a:r>
            <a:endParaRPr lang="ru-RU" sz="3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-379351-gьzel_uрur_bцceр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1944216" cy="1644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osqu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21088"/>
            <a:ext cx="1944216" cy="2381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85152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Составь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рассказ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Рисунок 7" descr="Bal-ar-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897899" cy="21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10_zhivotnyh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022643" cy="219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ase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77072"/>
            <a:ext cx="2066528" cy="246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hem-polezen-my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437112"/>
            <a:ext cx="2915816" cy="194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EDC2DC"/>
      </a:dk2>
      <a:lt2>
        <a:srgbClr val="D467A8"/>
      </a:lt2>
      <a:accent1>
        <a:srgbClr val="A6D0DE"/>
      </a:accent1>
      <a:accent2>
        <a:srgbClr val="92D050"/>
      </a:accent2>
      <a:accent3>
        <a:srgbClr val="DAC9E3"/>
      </a:accent3>
      <a:accent4>
        <a:srgbClr val="FF0000"/>
      </a:accent4>
      <a:accent5>
        <a:srgbClr val="00FFFF"/>
      </a:accent5>
      <a:accent6>
        <a:srgbClr val="FFFF00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65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НАсекомые</vt:lpstr>
      <vt:lpstr>Объясни словечко</vt:lpstr>
      <vt:lpstr>Презентация PowerPoint</vt:lpstr>
      <vt:lpstr>Образные выражения</vt:lpstr>
      <vt:lpstr>Составь рассказ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Anastasia Katysheva</cp:lastModifiedBy>
  <cp:revision>19</cp:revision>
  <dcterms:created xsi:type="dcterms:W3CDTF">2012-10-17T17:15:59Z</dcterms:created>
  <dcterms:modified xsi:type="dcterms:W3CDTF">2012-11-15T07:38:42Z</dcterms:modified>
</cp:coreProperties>
</file>