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97" r:id="rId3"/>
    <p:sldId id="257" r:id="rId4"/>
    <p:sldId id="258" r:id="rId5"/>
    <p:sldId id="276" r:id="rId6"/>
    <p:sldId id="281" r:id="rId7"/>
    <p:sldId id="282" r:id="rId8"/>
    <p:sldId id="280" r:id="rId9"/>
    <p:sldId id="274" r:id="rId10"/>
    <p:sldId id="283" r:id="rId11"/>
    <p:sldId id="290" r:id="rId12"/>
    <p:sldId id="291" r:id="rId13"/>
    <p:sldId id="275" r:id="rId14"/>
    <p:sldId id="277" r:id="rId15"/>
    <p:sldId id="278" r:id="rId16"/>
    <p:sldId id="279" r:id="rId17"/>
    <p:sldId id="260" r:id="rId18"/>
    <p:sldId id="259" r:id="rId19"/>
    <p:sldId id="261" r:id="rId20"/>
    <p:sldId id="263" r:id="rId21"/>
    <p:sldId id="292" r:id="rId22"/>
    <p:sldId id="293" r:id="rId23"/>
    <p:sldId id="289" r:id="rId24"/>
    <p:sldId id="270" r:id="rId25"/>
    <p:sldId id="262" r:id="rId26"/>
    <p:sldId id="268" r:id="rId27"/>
    <p:sldId id="26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6A747-F3FF-4B36-B683-7EB78BADBAF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ABE42-B616-4C2C-8C31-E2CA675E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ABE42-B616-4C2C-8C31-E2CA675E789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ABE42-B616-4C2C-8C31-E2CA675E789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ABE42-B616-4C2C-8C31-E2CA675E789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12.nnm.ru/0/3/7/1/8/cd32067d9f5c3a2881c25635dbb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1.liveinternet.ru/images/attach/c/4/80/701/80701563_large_f_4dd3af2820a3c.jpg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0.liveinternet.ru/images/attach/c/4/80/701/80701560_large_f_4d52923c471b7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adikal.ru/F/s43.radikal.ru/i101/1007/39/a13f837d5d8c.jpg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lavna.ucoz.ru/photo/skazki/quot_sestrica_aljonushka_i_bratec_ivanushka_quot/5-0-6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drug_drug/pic/004g9fah/g6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12.nnm.ru/0/3/7/1/8/cd32067d9f5c3a2881c25635dbb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tki.yandex.ru/users/marinkop/view/346759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0.liveinternet.ru/images/attach/c/4/80/701/80701566_large_f_4ec0c489cdb0e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892480" cy="1968624"/>
          </a:xfrm>
        </p:spPr>
        <p:txBody>
          <a:bodyPr/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1480"/>
            <a:ext cx="8964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«В гостях  у сказки»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0"/>
            <a:ext cx="676633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4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Сказочный мир тети Вали">
            <a:hlinkClick r:id="rId2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3"/>
            <a:ext cx="5795383" cy="3440994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357422" y="557214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ПРЕЗЕНТАЦИЮ ПОДГОТОВИЛ:</a:t>
            </a:r>
          </a:p>
          <a:p>
            <a:r>
              <a:rPr lang="ru-RU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Грищенко Людмила Ивановна</a:t>
            </a:r>
            <a:endParaRPr lang="en-US" sz="1200" b="1" i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547664" y="6093296"/>
            <a:ext cx="5731024" cy="7647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Художник- иллюстратор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Вера Север.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88640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 ЛИСА И ЖУРАВЛЬ»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 descr="f_4dd3af2820a3c (532x541, 186Kb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857232"/>
            <a:ext cx="5482298" cy="485778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47248" cy="3816424"/>
          </a:xfrm>
        </p:spPr>
        <p:txBody>
          <a:bodyPr>
            <a:noAutofit/>
          </a:bodyPr>
          <a:lstStyle/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ВОЗЛЕ ЛЕСА НА ОПУШКЕ,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ТРОЕ ИХ ЖИВЁТ В ИЗБУШКЕ.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ТАМ ТРИ СТУЛА И ТРИ КРУЖКИ,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ТРИ КРОВАТКИ, ТРИ ПОДУШКИ.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УГАДАЙТЕ БЕЗ ПОДСКАЗКИ,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КТО ГЕРОИ ЭТОЙ СКАЗКИ?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   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3929066"/>
            <a:ext cx="40005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«Три медведя»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949280"/>
            <a:ext cx="6336704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Художник -иллюстратор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Виктор Васнецов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Надя\Надя апрель 2012 года\----4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63868"/>
            <a:ext cx="4115882" cy="534993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68" y="1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« ТРИ МЕДВЕДЯ»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3659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АХ. ТЫ ПЕТЯ-ПРОСТОТА, СПЛОХОВАЛ НЕМНОЖКО: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 ПОСЛУШАЛСЯ КОТА,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ВЫГЛЯНУЛ В ОКОШКО.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3571876"/>
            <a:ext cx="7715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«Петушок – золотой гребешок»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4d52923c471b7 (532x541, 186Kb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92696"/>
            <a:ext cx="5184576" cy="5112568"/>
          </a:xfrm>
          <a:prstGeom prst="rect">
            <a:avLst/>
          </a:prstGeom>
          <a:noFill/>
          <a:ln w="889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907704" y="5877272"/>
            <a:ext cx="5832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Художник- иллюстратор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Вера Север.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0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«ПЕТУШОК –ЗОЛОТОЙ ГРЕБЕШОК»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9" y="620688"/>
            <a:ext cx="7221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КРАСНА ДЕВИЦА ГРУСТНА: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ЕЙ НЕ НРАВИТСЯ ВЕСНА,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ЕЙ НА СОЛНЦЕ ТЯЖКО!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СЛЁЗЫ ЛЬЁТ БЕДНЯЖКА!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571876"/>
            <a:ext cx="40005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«Снегурочка»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kazki-0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81810"/>
            <a:ext cx="3888432" cy="5378228"/>
          </a:xfrm>
          <a:prstGeom prst="rect">
            <a:avLst/>
          </a:prstGeom>
          <a:noFill/>
          <a:ln w="889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6021288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Художник-иллюстратор 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М.Малкус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«СНЕГУРОЧКА»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476672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 ТРОПЕ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ШАГАЯ БОДРО,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САМИ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ВОДУ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ТАЩАТ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ВЕДРА!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3857628"/>
            <a:ext cx="59794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«По щучьему велению»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43.radikal.ru/i101/1007/39/a13f837d5d8ct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92696"/>
            <a:ext cx="4104456" cy="5112568"/>
          </a:xfrm>
          <a:prstGeom prst="rect">
            <a:avLst/>
          </a:prstGeom>
          <a:noFill/>
          <a:ln w="889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3648" y="5877272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Художник- иллюстратор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Николай Кочергин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0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 ПО-ЩУЧЬЕМУ ВЕЛЕНИЮ»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НЕТ НИ РЕЧКИ, НИ ПРУДА –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ГДЕ ВОДЫ НАПИТЬСЯ?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ОЧЕНЬ ВКУСНАЯ ВОДА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ЯМКЕ ОТ КОПЫТЦА.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3643314"/>
            <a:ext cx="68367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«СЕСТРИЦА  АЛЁНУШКА 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И БРАТЕЦ  ИВАНУШКА»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556792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МЫ ИЗ СКАЗКИ – ТЫ НАС ЗНАЕШЬ.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ЕСЛИ ВСПОМНИШЬ – ОТГАДАЕШЬ!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А НЕ ВСПОМНИШЬ – НУ ТАК ЧТО Ж…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СКАЗКУ ЗАНОВО ПРОЧТЁШЬ!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lavna.ucoz.ru/_ph/5/2/57085895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93702"/>
            <a:ext cx="5328592" cy="55275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6021289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Художник- иллюстратор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Любовь Жданова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http://slavna.ucoz.ru/_ph/5/2/57085895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1136" y="476672"/>
            <a:ext cx="5314400" cy="5512864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0"/>
            <a:ext cx="81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«СЕСТРИЦА  АЛЁНУШКА И БРАТЕЦ  ИВАНУШКА»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3384376"/>
          </a:xfrm>
        </p:spPr>
        <p:txBody>
          <a:bodyPr>
            <a:noAutofit/>
          </a:bodyPr>
          <a:lstStyle/>
          <a:p>
            <a:pPr algn="l"/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b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 БРАТА С СЕСТРОЮ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НЕСЧАСТЬЕ БОЛЬШОЕ,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НО ИМ НЕ ОТКАЖУТ В ПОДМОГЕ: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ВОЛШЕБНАЯ ПЕЧКА,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МОЛОЧНАЯ РЕЧКА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И ЯБЛОНЬКА В ТРУДНОЙ ДОРОГЕ.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3929066"/>
            <a:ext cx="68367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«ГУСИ-ЛЕБЕДИ»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ics.livejournal.com/drug_drug/pic/004g9fah/s640x480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60648"/>
            <a:ext cx="6984776" cy="5616624"/>
          </a:xfrm>
          <a:prstGeom prst="rect">
            <a:avLst/>
          </a:prstGeom>
          <a:noFill/>
          <a:ln w="889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5949280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Художник -иллюстратор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Вениамин  Лосин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88640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«ГУСИ-ЛЕБЕДИ»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2060848"/>
          </a:xfrm>
        </p:spPr>
        <p:txBody>
          <a:bodyPr>
            <a:noAutofit/>
          </a:bodyPr>
          <a:lstStyle/>
          <a:p>
            <a:pPr algn="l"/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b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ЛЕТЕЛА СТРЕЛА И ПОПАЛА В БОЛОТО,</a:t>
            </a:r>
            <a:br>
              <a:rPr lang="ru-RU" sz="3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 В ЭТОМ БОЛОТЕ ПОЙМАЛ ЕЁ КТО-ТО.</a:t>
            </a:r>
            <a:br>
              <a:rPr lang="ru-RU" sz="3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КТО РАСПРОСТИЛСЯ С ЗЕЛЁНОЮ КОЖЕЙ? </a:t>
            </a:r>
            <a:br>
              <a:rPr lang="ru-RU" sz="3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СДЕЛАЛСЯ МИГОМ КРАСИВОЙ,ПРИГОЖЕЙ!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3643314"/>
            <a:ext cx="68367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«ЦАРЕВНА ЛЯГУШКА»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удожник-иллюстратор Николай Кочерги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4752528" cy="5400600"/>
          </a:xfrm>
          <a:prstGeom prst="rect">
            <a:avLst/>
          </a:prstGeom>
          <a:noFill/>
          <a:ln w="889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602128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Художник- иллюстратор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Николай Кочергин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7" y="0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«ЦАРЕВНА ЛЯГУШКА»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20688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</a:p>
          <a:p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ДЕВОЧКА КОРОВУШКУ ОЧЕНЬ ЛЮБИЛА –</a:t>
            </a:r>
          </a:p>
          <a:p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 ОБИДОЙ И СЛЕЗАМИ К НЕЙ ПРИХОДИЛА.</a:t>
            </a:r>
          </a:p>
          <a:p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УШКО ВЛЕЗАЛА – ХОЛСТЫ ПОЛУЧАЛА. </a:t>
            </a:r>
          </a:p>
          <a:p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ЯБЛОЧКОМ С ВЕТКИ МОЛОДЦА УГОЩАЛА! </a:t>
            </a:r>
          </a:p>
          <a:p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    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3643314"/>
            <a:ext cx="68367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«КРОШЕЧКА ХАВРОШЕЧКА»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видео\Pictures\b59831fd980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20688"/>
            <a:ext cx="4752528" cy="5256584"/>
          </a:xfrm>
          <a:prstGeom prst="rect">
            <a:avLst/>
          </a:prstGeom>
          <a:noFill/>
          <a:ln w="889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594928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Художник- иллюстратор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Вениамин  Лосин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0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«КРОШЕЧКА ХАВРОШЕЧКА»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71536" y="571480"/>
            <a:ext cx="10072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«Сказка- ложь, да в ней намёк,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добрым молодцам урок»</a:t>
            </a:r>
          </a:p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Сказочный мир тети Вали">
            <a:hlinkClick r:id="rId2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643182"/>
            <a:ext cx="3727586" cy="2792093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5214950"/>
            <a:ext cx="67778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КТО ПОПАЛСЯ НА ЗУБОК?</a:t>
            </a: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ПЕРЕД ВОЛКОМ НЕ ДРОЖАЛ,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ОТ МЕДВЕДЯ УБЕЖАЛ,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А ЛИСИЦЕ НА ЗУБОК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ВСЁ Ж ПОПАЛСЯ…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571876"/>
            <a:ext cx="28362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Колобок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810/17308394.46/0_54a87_3249027_X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92696"/>
            <a:ext cx="3960440" cy="5184576"/>
          </a:xfrm>
          <a:prstGeom prst="rect">
            <a:avLst/>
          </a:prstGeom>
          <a:noFill/>
          <a:ln w="889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5733256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Художник- иллюстратор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Николай Кочергин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«КОЛОБОК»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СИДИТ В КОРЗИНЕ ДЕВОЧКА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У МИШКИ ЗА СПИНОЙ,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ОН САМ ТОГО НЕ ВЕДАЯ,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НЕСЁТ ЕЁ ДОМОЙ.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НУ, ОТГАДАЛ ЗАГАДКУ?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ТОГДА СКОРЕЙ ОТВЕТЬ!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НАЗВАНЬЕ ЭТОЙ СКАЗКИ…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/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4357694"/>
            <a:ext cx="4357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Маша и медведь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otobucket - Video and Image Host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4464496" cy="4824536"/>
          </a:xfrm>
          <a:prstGeom prst="rect">
            <a:avLst/>
          </a:prstGeom>
          <a:noFill/>
          <a:ln w="889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5445224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Художник- иллюстратор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Евгений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Рачёв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0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 МАША И МЕДВЕДЬ»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2592288"/>
          </a:xfrm>
        </p:spPr>
        <p:txBody>
          <a:bodyPr>
            <a:noAutofit/>
          </a:bodyPr>
          <a:lstStyle/>
          <a:p>
            <a:pPr algn="l"/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b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МУХА ДОМ СЕБЕ НАШЛА,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МУХА ДОБРАЯ БЫЛА.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В ДОМЕ ТОМ В КОНЦЕ КОНЦОВ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СТАЛО МНОЖЕСТВО ЖИЛЬЦОВ!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571876"/>
            <a:ext cx="28362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«Теремок»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_4ec0c489cdb0e (581x541, 216Kb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5791348" cy="511256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7"/>
          <p:cNvSpPr>
            <a:spLocks noGrp="1"/>
          </p:cNvSpPr>
          <p:nvPr>
            <p:ph type="title"/>
          </p:nvPr>
        </p:nvSpPr>
        <p:spPr>
          <a:xfrm>
            <a:off x="1403648" y="5949280"/>
            <a:ext cx="5616624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Художник- иллюстратор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Вера Север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88640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«ТЕРЕМОК»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8266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КОЛОТИЛ ДА КОЛОТИЛ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ПО ТАРЕЛКЕ НОСОМ –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НИЧЕГО НЕ ПРОГЛОТИЛ 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И ОСТАЛСЯ С НОСОМ.</a:t>
            </a:r>
          </a:p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3500438"/>
            <a:ext cx="44291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«Лиса и Журавль»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1279</TotalTime>
  <Words>405</Words>
  <Application>Microsoft Office PowerPoint</Application>
  <PresentationFormat>Экран (4:3)</PresentationFormat>
  <Paragraphs>119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       МУХА ДОМ СЕБЕ НАШЛА,  МУХА ДОБРАЯ БЫЛА.  В ДОМЕ ТОМ В КОНЦЕ КОНЦОВ  СТАЛО МНОЖЕСТВО ЖИЛЬЦОВ!     </vt:lpstr>
      <vt:lpstr>Художник- иллюстратор  Вера Север</vt:lpstr>
      <vt:lpstr>Слайд 9</vt:lpstr>
      <vt:lpstr>Слайд 10</vt:lpstr>
      <vt:lpstr>     ВОЗЛЕ ЛЕСА НА ОПУШКЕ,   ТРОЕ ИХ ЖИВЁТ В ИЗБУШКЕ.   ТАМ ТРИ СТУЛА И ТРИ КРУЖКИ,   ТРИ КРОВАТКИ, ТРИ ПОДУШКИ.   УГАДАЙТЕ БЕЗ ПОДСКАЗКИ,   КТО ГЕРОИ ЭТОЙ СКАЗКИ?          </vt:lpstr>
      <vt:lpstr>Художник -иллюстратор  Виктор Васнецов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   У БРАТА С СЕСТРОЮ  НЕСЧАСТЬЕ БОЛЬШОЕ,  НО ИМ НЕ ОТКАЖУТ В ПОДМОГЕ:  ВОЛШЕБНАЯ ПЕЧКА,  МОЛОЧНАЯ РЕЧКА  И ЯБЛОНЬКА В ТРУДНОЙ ДОРОГЕ.       </vt:lpstr>
      <vt:lpstr>Слайд 22</vt:lpstr>
      <vt:lpstr>      ЛЕТЕЛА СТРЕЛА И ПОПАЛА В БОЛОТО, А В ЭТОМ БОЛОТЕ ПОЙМАЛ ЕЁ КТО-ТО. КТО РАСПРОСТИЛСЯ С ЗЕЛЁНОЮ КОЖЕЙ?  СДЕЛАЛСЯ МИГОМ КРАСИВОЙ,ПРИГОЖЕЙ! 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Александр</cp:lastModifiedBy>
  <cp:revision>132</cp:revision>
  <dcterms:created xsi:type="dcterms:W3CDTF">2012-04-17T16:34:46Z</dcterms:created>
  <dcterms:modified xsi:type="dcterms:W3CDTF">2014-05-08T12:43:51Z</dcterms:modified>
</cp:coreProperties>
</file>