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3" r:id="rId6"/>
    <p:sldId id="275" r:id="rId7"/>
    <p:sldId id="276" r:id="rId8"/>
    <p:sldId id="278" r:id="rId9"/>
    <p:sldId id="28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A5F5A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02" y="-6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4.jpeg"/><Relationship Id="rId7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audio" Target="../media/audio1.wav"/><Relationship Id="rId4" Type="http://schemas.openxmlformats.org/officeDocument/2006/relationships/slide" Target="slide4.xml"/><Relationship Id="rId9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17" Type="http://schemas.openxmlformats.org/officeDocument/2006/relationships/image" Target="../media/image27.jpeg"/><Relationship Id="rId2" Type="http://schemas.openxmlformats.org/officeDocument/2006/relationships/image" Target="../media/image3.jpeg"/><Relationship Id="rId16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slide" Target="slide2.xml"/><Relationship Id="rId5" Type="http://schemas.openxmlformats.org/officeDocument/2006/relationships/image" Target="../media/image16.jpeg"/><Relationship Id="rId15" Type="http://schemas.openxmlformats.org/officeDocument/2006/relationships/image" Target="../media/image25.jpeg"/><Relationship Id="rId10" Type="http://schemas.openxmlformats.org/officeDocument/2006/relationships/image" Target="../media/image21.jpeg"/><Relationship Id="rId4" Type="http://schemas.openxmlformats.org/officeDocument/2006/relationships/image" Target="../media/image15.png"/><Relationship Id="rId9" Type="http://schemas.openxmlformats.org/officeDocument/2006/relationships/image" Target="../media/image20.jpeg"/><Relationship Id="rId1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ДЕТСКИЙ САД\2014-2015\планирование\2015\конкурс деревья\Рисунок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A5F5A1">
              <a:alpha val="68000"/>
            </a:srgbClr>
          </a:solidFill>
        </p:spPr>
      </p:pic>
      <p:sp>
        <p:nvSpPr>
          <p:cNvPr id="5" name="TextBox 4"/>
          <p:cNvSpPr txBox="1"/>
          <p:nvPr/>
        </p:nvSpPr>
        <p:spPr>
          <a:xfrm>
            <a:off x="467544" y="1916832"/>
            <a:ext cx="813690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«Деревья»</a:t>
            </a:r>
          </a:p>
          <a:p>
            <a:pPr algn="ctr"/>
            <a:endParaRPr lang="ru-RU" sz="32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Презентация для детей старшего дошкольного возраста </a:t>
            </a:r>
          </a:p>
          <a:p>
            <a:pPr algn="ctr"/>
            <a:r>
              <a:rPr lang="ru-RU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по ознакомлению с окружающим миром</a:t>
            </a:r>
            <a:endParaRPr lang="en-US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ru-RU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часть</a:t>
            </a:r>
            <a:endParaRPr lang="ru-RU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3848" y="5657671"/>
            <a:ext cx="5220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Автор: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Плаксюк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Лариса Николаевна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воспитатель МБДОУ № 7 «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Пингвинёнок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ЗАТО Александровск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Г.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Снежногорск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244408" y="5733256"/>
            <a:ext cx="648072" cy="648072"/>
          </a:xfrm>
          <a:prstGeom prst="actionButtonForwardNext">
            <a:avLst/>
          </a:prstGeom>
          <a:solidFill>
            <a:srgbClr val="A5F5A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9437496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331640" y="3140968"/>
            <a:ext cx="952500" cy="952500"/>
          </a:xfrm>
          <a:prstGeom prst="rect">
            <a:avLst/>
          </a:prstGeom>
        </p:spPr>
      </p:pic>
      <p:pic>
        <p:nvPicPr>
          <p:cNvPr id="10" name="Рисунок 9" descr="9437496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092280" y="2924944"/>
            <a:ext cx="952500" cy="952500"/>
          </a:xfrm>
          <a:prstGeom prst="rect">
            <a:avLst/>
          </a:prstGeom>
        </p:spPr>
      </p:pic>
      <p:pic>
        <p:nvPicPr>
          <p:cNvPr id="11" name="Рисунок 10" descr="9437496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452320" y="404664"/>
            <a:ext cx="952500" cy="952500"/>
          </a:xfrm>
          <a:prstGeom prst="rect">
            <a:avLst/>
          </a:prstGeom>
        </p:spPr>
      </p:pic>
      <p:pic>
        <p:nvPicPr>
          <p:cNvPr id="12" name="Рисунок 11" descr="9437496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771800" y="260648"/>
            <a:ext cx="952500" cy="952500"/>
          </a:xfrm>
          <a:prstGeom prst="rect">
            <a:avLst/>
          </a:prstGeom>
        </p:spPr>
      </p:pic>
      <p:pic>
        <p:nvPicPr>
          <p:cNvPr id="13" name="Рисунок 12" descr="9437496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11560" y="4005064"/>
            <a:ext cx="952500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ДЕТСКИЙ САД\2014-2015\планирование\2015\конкурс деревья\Рисунок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028384" y="6093296"/>
            <a:ext cx="576064" cy="504056"/>
          </a:xfrm>
          <a:prstGeom prst="actionButtonForwardNext">
            <a:avLst/>
          </a:prstGeom>
          <a:solidFill>
            <a:srgbClr val="A5F5A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 descr="x_7603785a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9872" y="3212976"/>
            <a:ext cx="2298388" cy="3096344"/>
          </a:xfrm>
          <a:prstGeom prst="rect">
            <a:avLst/>
          </a:prstGeom>
        </p:spPr>
      </p:pic>
      <p:pic>
        <p:nvPicPr>
          <p:cNvPr id="46" name="Рисунок 45" descr="1319364312_book.png">
            <a:hlinkClick r:id="rId4" action="ppaction://hlinksldjump">
              <a:snd r:embed="rId5" name="chimes.wav"/>
            </a:hlinkClick>
          </p:cNvPr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220072" y="764704"/>
            <a:ext cx="3672408" cy="3672408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6228184" y="1988840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Деревья – какие они?</a:t>
            </a:r>
            <a:endParaRPr lang="ru-RU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3" name="Рисунок 52" descr="1319364312_book.png">
            <a:hlinkClick r:id="rId7" action="ppaction://hlinksldjump">
              <a:snd r:embed="rId5" name="chimes.wav"/>
            </a:hlinkClick>
          </p:cNvPr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23528" y="764704"/>
            <a:ext cx="3528392" cy="3528392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1043608" y="1844824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Строение дерева</a:t>
            </a:r>
            <a:endParaRPr lang="ru-RU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 descr="5f32865fae18.gif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7380312" y="260648"/>
            <a:ext cx="1611762" cy="889248"/>
          </a:xfrm>
          <a:prstGeom prst="rect">
            <a:avLst/>
          </a:prstGeom>
        </p:spPr>
      </p:pic>
      <p:sp>
        <p:nvSpPr>
          <p:cNvPr id="16" name="Управляющая кнопка: возврат 15">
            <a:hlinkClick r:id="rId9" action="ppaction://hlinksldjump" highlightClick="1"/>
          </p:cNvPr>
          <p:cNvSpPr/>
          <p:nvPr/>
        </p:nvSpPr>
        <p:spPr>
          <a:xfrm>
            <a:off x="251520" y="6093296"/>
            <a:ext cx="576064" cy="548680"/>
          </a:xfrm>
          <a:prstGeom prst="actionButtonReturn">
            <a:avLst/>
          </a:prstGeom>
          <a:solidFill>
            <a:srgbClr val="A5F5A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документ 16">
            <a:hlinkClick r:id="rId7" action="ppaction://hlinksldjump" highlightClick="1">
              <a:snd r:embed="rId5" name="chimes.wav"/>
            </a:hlinkClick>
          </p:cNvPr>
          <p:cNvSpPr/>
          <p:nvPr/>
        </p:nvSpPr>
        <p:spPr>
          <a:xfrm>
            <a:off x="2555776" y="2420888"/>
            <a:ext cx="288032" cy="288032"/>
          </a:xfrm>
          <a:prstGeom prst="actionButtonDocument">
            <a:avLst/>
          </a:prstGeom>
          <a:solidFill>
            <a:srgbClr val="A5F5A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документ 17">
            <a:hlinkClick r:id="rId4" action="ppaction://hlinksldjump" highlightClick="1">
              <a:snd r:embed="rId5" name="chimes.wav"/>
            </a:hlinkClick>
          </p:cNvPr>
          <p:cNvSpPr/>
          <p:nvPr/>
        </p:nvSpPr>
        <p:spPr>
          <a:xfrm>
            <a:off x="7164288" y="2780928"/>
            <a:ext cx="360040" cy="288032"/>
          </a:xfrm>
          <a:prstGeom prst="actionButtonDocument">
            <a:avLst/>
          </a:prstGeom>
          <a:solidFill>
            <a:srgbClr val="A5F5A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ДЕТСКИЙ САД\2014-2015\планирование\2015\конкурс деревья\Рисунок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5162"/>
          </a:xfrm>
          <a:prstGeom prst="rect">
            <a:avLst/>
          </a:prstGeom>
          <a:noFill/>
        </p:spPr>
      </p:pic>
      <p:sp>
        <p:nvSpPr>
          <p:cNvPr id="12" name="Скругленный прямоугольник 11"/>
          <p:cNvSpPr/>
          <p:nvPr/>
        </p:nvSpPr>
        <p:spPr>
          <a:xfrm>
            <a:off x="251520" y="332656"/>
            <a:ext cx="8568952" cy="626469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8028384" y="6093296"/>
            <a:ext cx="576064" cy="504056"/>
          </a:xfrm>
          <a:prstGeom prst="actionButtonForwardNext">
            <a:avLst/>
          </a:prstGeom>
          <a:solidFill>
            <a:srgbClr val="A5F5A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F:\ДЕТСКИЙ САД\2014-2015\планирование\2015\конкурс деревья\Без-имени-11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27584" y="548680"/>
            <a:ext cx="7404117" cy="5472608"/>
          </a:xfrm>
          <a:prstGeom prst="rect">
            <a:avLst/>
          </a:prstGeom>
          <a:noFill/>
        </p:spPr>
      </p:pic>
      <p:sp>
        <p:nvSpPr>
          <p:cNvPr id="8" name="Управляющая кнопка: возврат 7">
            <a:hlinkClick r:id="rId4" action="ppaction://hlinksldjump" highlightClick="1"/>
          </p:cNvPr>
          <p:cNvSpPr/>
          <p:nvPr/>
        </p:nvSpPr>
        <p:spPr>
          <a:xfrm>
            <a:off x="179512" y="6165304"/>
            <a:ext cx="576064" cy="548680"/>
          </a:xfrm>
          <a:prstGeom prst="actionButtonReturn">
            <a:avLst/>
          </a:prstGeom>
          <a:solidFill>
            <a:srgbClr val="A5F5A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ДЕТСКИЙ САД\2014-2015\планирование\2015\конкурс деревья\Рисунок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5162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323528" y="332656"/>
            <a:ext cx="8568952" cy="626469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835696" y="548680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Хвойные деревья.</a:t>
            </a:r>
            <a:endParaRPr lang="ru-RU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Без-имени-61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-821"/>
          <a:stretch>
            <a:fillRect/>
          </a:stretch>
        </p:blipFill>
        <p:spPr>
          <a:xfrm>
            <a:off x="3563888" y="1412776"/>
            <a:ext cx="2143659" cy="3168352"/>
          </a:xfrm>
          <a:prstGeom prst="rect">
            <a:avLst/>
          </a:prstGeom>
        </p:spPr>
      </p:pic>
      <p:pic>
        <p:nvPicPr>
          <p:cNvPr id="13" name="Рисунок 12" descr="Без-имени-71.jp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1270"/>
          <a:stretch>
            <a:fillRect/>
          </a:stretch>
        </p:blipFill>
        <p:spPr>
          <a:xfrm>
            <a:off x="6660232" y="908720"/>
            <a:ext cx="2088232" cy="3541321"/>
          </a:xfrm>
          <a:prstGeom prst="rect">
            <a:avLst/>
          </a:prstGeom>
        </p:spPr>
      </p:pic>
      <p:pic>
        <p:nvPicPr>
          <p:cNvPr id="14" name="Рисунок 13" descr="1266296257_0022-069-kedr.jpg"/>
          <p:cNvPicPr>
            <a:picLocks noChangeAspect="1"/>
          </p:cNvPicPr>
          <p:nvPr/>
        </p:nvPicPr>
        <p:blipFill>
          <a:blip r:embed="rId5" cstate="screen"/>
          <a:srcRect r="48891" b="1001"/>
          <a:stretch>
            <a:fillRect/>
          </a:stretch>
        </p:blipFill>
        <p:spPr>
          <a:xfrm>
            <a:off x="467544" y="980728"/>
            <a:ext cx="1728192" cy="3960440"/>
          </a:xfrm>
          <a:prstGeom prst="rect">
            <a:avLst/>
          </a:prstGeom>
        </p:spPr>
      </p:pic>
      <p:pic>
        <p:nvPicPr>
          <p:cNvPr id="15" name="Рисунок 14" descr="1266296257_0022-069-kedr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rot="1264038">
            <a:off x="1593854" y="4236867"/>
            <a:ext cx="864096" cy="2020233"/>
          </a:xfrm>
          <a:prstGeom prst="rect">
            <a:avLst/>
          </a:prstGeom>
        </p:spPr>
      </p:pic>
      <p:pic>
        <p:nvPicPr>
          <p:cNvPr id="16" name="Рисунок 15" descr="Без-имени-61.jpg"/>
          <p:cNvPicPr>
            <a:picLocks noChangeAspect="1"/>
          </p:cNvPicPr>
          <p:nvPr/>
        </p:nvPicPr>
        <p:blipFill>
          <a:blip r:embed="rId7" cstate="screen"/>
          <a:srcRect r="-531"/>
          <a:stretch>
            <a:fillRect/>
          </a:stretch>
        </p:blipFill>
        <p:spPr>
          <a:xfrm>
            <a:off x="3707904" y="4869160"/>
            <a:ext cx="1683357" cy="1512168"/>
          </a:xfrm>
          <a:prstGeom prst="rect">
            <a:avLst/>
          </a:prstGeom>
        </p:spPr>
      </p:pic>
      <p:pic>
        <p:nvPicPr>
          <p:cNvPr id="17" name="Рисунок 16" descr="Без-имени-71.jpg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6660233" y="4824155"/>
            <a:ext cx="1440160" cy="162018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851920" y="450912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Ель </a:t>
            </a:r>
            <a:endParaRPr lang="ru-RU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32240" y="450912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Сосна </a:t>
            </a:r>
            <a:endParaRPr lang="ru-RU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1520" y="4869160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Кедр </a:t>
            </a:r>
          </a:p>
          <a:p>
            <a:pPr algn="ctr"/>
            <a:r>
              <a:rPr lang="ru-RU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Сибирская сосна</a:t>
            </a:r>
            <a:endParaRPr lang="ru-RU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Управляющая кнопка: далее 20">
            <a:hlinkClick r:id="" action="ppaction://hlinkshowjump?jump=nextslide" highlightClick="1"/>
          </p:cNvPr>
          <p:cNvSpPr/>
          <p:nvPr/>
        </p:nvSpPr>
        <p:spPr>
          <a:xfrm>
            <a:off x="8172400" y="6093296"/>
            <a:ext cx="576064" cy="504056"/>
          </a:xfrm>
          <a:prstGeom prst="actionButtonForwardNext">
            <a:avLst/>
          </a:prstGeom>
          <a:solidFill>
            <a:srgbClr val="A5F5A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возврат 22">
            <a:hlinkClick r:id="rId9" action="ppaction://hlinksldjump" highlightClick="1"/>
          </p:cNvPr>
          <p:cNvSpPr/>
          <p:nvPr/>
        </p:nvSpPr>
        <p:spPr>
          <a:xfrm>
            <a:off x="179512" y="6165304"/>
            <a:ext cx="576064" cy="548680"/>
          </a:xfrm>
          <a:prstGeom prst="actionButtonReturn">
            <a:avLst/>
          </a:prstGeom>
          <a:solidFill>
            <a:srgbClr val="A5F5A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ДЕТСКИЙ САД\2014-2015\планирование\2015\конкурс деревья\Рисунок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5162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251520" y="260648"/>
            <a:ext cx="8568952" cy="626469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imgh1153318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491880" y="1628800"/>
            <a:ext cx="666655" cy="1008112"/>
          </a:xfrm>
          <a:prstGeom prst="rect">
            <a:avLst/>
          </a:prstGeom>
        </p:spPr>
      </p:pic>
      <p:pic>
        <p:nvPicPr>
          <p:cNvPr id="9" name="Рисунок 8" descr="imgh1153318.pn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483768" y="692695"/>
            <a:ext cx="1080120" cy="22996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35696" y="404664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Лиственные деревья.</a:t>
            </a:r>
            <a:endParaRPr lang="ru-RU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Без-имени-22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5580112" y="1700808"/>
            <a:ext cx="864096" cy="1066331"/>
          </a:xfrm>
          <a:prstGeom prst="rect">
            <a:avLst/>
          </a:prstGeom>
        </p:spPr>
      </p:pic>
      <p:pic>
        <p:nvPicPr>
          <p:cNvPr id="12" name="Рисунок 11" descr="Без-имени-22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4355976" y="980728"/>
            <a:ext cx="1224136" cy="1958618"/>
          </a:xfrm>
          <a:prstGeom prst="rect">
            <a:avLst/>
          </a:prstGeom>
        </p:spPr>
      </p:pic>
      <p:pic>
        <p:nvPicPr>
          <p:cNvPr id="13" name="Рисунок 12" descr="imgh1172707.pn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7884368" y="1772816"/>
            <a:ext cx="792088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imgh1172707.png"/>
          <p:cNvPicPr>
            <a:picLocks noChangeAspect="1"/>
          </p:cNvPicPr>
          <p:nvPr/>
        </p:nvPicPr>
        <p:blipFill>
          <a:blip r:embed="rId8" cstate="screen"/>
          <a:srcRect r="-323"/>
          <a:stretch>
            <a:fillRect/>
          </a:stretch>
        </p:blipFill>
        <p:spPr>
          <a:xfrm>
            <a:off x="6444208" y="980728"/>
            <a:ext cx="1632182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Без-имени-42.jpg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>
          <a:xfrm>
            <a:off x="1475656" y="1772816"/>
            <a:ext cx="864096" cy="1036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Без-имени-42.jpg"/>
          <p:cNvPicPr>
            <a:picLocks noChangeAspect="1"/>
          </p:cNvPicPr>
          <p:nvPr/>
        </p:nvPicPr>
        <p:blipFill>
          <a:blip r:embed="rId10" cstate="screen"/>
          <a:srcRect/>
          <a:stretch>
            <a:fillRect/>
          </a:stretch>
        </p:blipFill>
        <p:spPr>
          <a:xfrm>
            <a:off x="395536" y="764704"/>
            <a:ext cx="1296144" cy="2339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467544" y="306896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Осина </a:t>
            </a:r>
            <a:endParaRPr lang="ru-RU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27784" y="306896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Берёза </a:t>
            </a:r>
            <a:endParaRPr lang="ru-RU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60032" y="306896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Клён </a:t>
            </a:r>
            <a:endParaRPr lang="ru-RU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08304" y="299695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Дуб </a:t>
            </a:r>
            <a:endParaRPr lang="ru-RU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Управляющая кнопка: далее 20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576064" cy="504056"/>
          </a:xfrm>
          <a:prstGeom prst="actionButtonForwardNext">
            <a:avLst/>
          </a:prstGeom>
          <a:solidFill>
            <a:srgbClr val="A5F5A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возврат 23">
            <a:hlinkClick r:id="rId11" action="ppaction://hlinksldjump" highlightClick="1"/>
          </p:cNvPr>
          <p:cNvSpPr/>
          <p:nvPr/>
        </p:nvSpPr>
        <p:spPr>
          <a:xfrm>
            <a:off x="179512" y="6165304"/>
            <a:ext cx="576064" cy="548680"/>
          </a:xfrm>
          <a:prstGeom prst="actionButtonReturn">
            <a:avLst/>
          </a:prstGeom>
          <a:solidFill>
            <a:srgbClr val="A5F5A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 descr="imgh1217187.png"/>
          <p:cNvPicPr>
            <a:picLocks noChangeAspect="1"/>
          </p:cNvPicPr>
          <p:nvPr/>
        </p:nvPicPr>
        <p:blipFill>
          <a:blip r:embed="rId12" cstate="screen"/>
          <a:srcRect/>
          <a:stretch>
            <a:fillRect/>
          </a:stretch>
        </p:blipFill>
        <p:spPr>
          <a:xfrm>
            <a:off x="323528" y="3573016"/>
            <a:ext cx="1562406" cy="2239449"/>
          </a:xfrm>
          <a:prstGeom prst="rect">
            <a:avLst/>
          </a:prstGeom>
        </p:spPr>
      </p:pic>
      <p:pic>
        <p:nvPicPr>
          <p:cNvPr id="23" name="Рисунок 22" descr="imgh1217187.png"/>
          <p:cNvPicPr>
            <a:picLocks noChangeAspect="1"/>
          </p:cNvPicPr>
          <p:nvPr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691680" y="4797152"/>
            <a:ext cx="936104" cy="1262577"/>
          </a:xfrm>
          <a:prstGeom prst="rect">
            <a:avLst/>
          </a:prstGeom>
        </p:spPr>
      </p:pic>
      <p:pic>
        <p:nvPicPr>
          <p:cNvPr id="25" name="Рисунок 24" descr="61c6c49c5716.jpg"/>
          <p:cNvPicPr>
            <a:picLocks noChangeAspect="1"/>
          </p:cNvPicPr>
          <p:nvPr/>
        </p:nvPicPr>
        <p:blipFill>
          <a:blip r:embed="rId1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555776" y="3558236"/>
            <a:ext cx="1512168" cy="2423438"/>
          </a:xfrm>
          <a:prstGeom prst="rect">
            <a:avLst/>
          </a:prstGeom>
        </p:spPr>
      </p:pic>
      <p:pic>
        <p:nvPicPr>
          <p:cNvPr id="26" name="Рисунок 25" descr="61c6c49c5716.jpg"/>
          <p:cNvPicPr>
            <a:picLocks noChangeAspect="1"/>
          </p:cNvPicPr>
          <p:nvPr/>
        </p:nvPicPr>
        <p:blipFill>
          <a:blip r:embed="rId15" cstate="screen">
            <a:clrChange>
              <a:clrFrom>
                <a:srgbClr val="FBFCF7"/>
              </a:clrFrom>
              <a:clrTo>
                <a:srgbClr val="FBFCF7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923928" y="4653136"/>
            <a:ext cx="1008112" cy="1530217"/>
          </a:xfrm>
          <a:prstGeom prst="rect">
            <a:avLst/>
          </a:prstGeom>
        </p:spPr>
      </p:pic>
      <p:pic>
        <p:nvPicPr>
          <p:cNvPr id="27" name="Рисунок 26" descr="4589_586f.gif"/>
          <p:cNvPicPr>
            <a:picLocks noChangeAspect="1"/>
          </p:cNvPicPr>
          <p:nvPr/>
        </p:nvPicPr>
        <p:blipFill>
          <a:blip r:embed="rId16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2040" y="3645024"/>
            <a:ext cx="2592288" cy="2592288"/>
          </a:xfrm>
          <a:prstGeom prst="rect">
            <a:avLst/>
          </a:prstGeom>
        </p:spPr>
      </p:pic>
      <p:pic>
        <p:nvPicPr>
          <p:cNvPr id="28" name="Рисунок 27" descr="salix_alba_l.jpg"/>
          <p:cNvPicPr>
            <a:picLocks noChangeAspect="1"/>
          </p:cNvPicPr>
          <p:nvPr/>
        </p:nvPicPr>
        <p:blipFill>
          <a:blip r:embed="rId17" cstate="screen">
            <a:clrChange>
              <a:clrFrom>
                <a:srgbClr val="F9FEF8"/>
              </a:clrFrom>
              <a:clrTo>
                <a:srgbClr val="F9FE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80312" y="4653136"/>
            <a:ext cx="1008112" cy="134414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115616" y="602128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6600"/>
                </a:solidFill>
              </a:rPr>
              <a:t>Каштан 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987824" y="609329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6600"/>
                </a:solidFill>
              </a:rPr>
              <a:t>Рябина 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56176" y="602128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6600"/>
                </a:solidFill>
              </a:rPr>
              <a:t>Ива</a:t>
            </a:r>
            <a:endParaRPr lang="ru-RU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ДЕТСКИЙ САД\2014-2015\планирование\2015\конкурс деревья\Рисунок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838"/>
            <a:ext cx="9144000" cy="685516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9552" y="5013176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260648"/>
            <a:ext cx="8568952" cy="626469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99002620_large_berezy_les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339752" y="908720"/>
            <a:ext cx="4211053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172400" y="6093296"/>
            <a:ext cx="576064" cy="504056"/>
          </a:xfrm>
          <a:prstGeom prst="actionButtonForwardNext">
            <a:avLst/>
          </a:prstGeom>
          <a:solidFill>
            <a:srgbClr val="A5F5A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83568" y="4581128"/>
            <a:ext cx="813690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Берёза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имеет белую кору. На белой бересте  чётко выделяются тёмные чёрточки и полоски, через которые берёза дышит: в жару они открываются и пропускают воздух к корням дерева . Берёзовый сок очень полезен,  его  любят не только люди, но и птицы , звери с удовольствием пьют берёзовый сок. Из берёзовых почек и бересты готовят лекарства.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Управляющая кнопка: возврат 14">
            <a:hlinkClick r:id="rId4" action="ppaction://hlinksldjump" highlightClick="1"/>
          </p:cNvPr>
          <p:cNvSpPr/>
          <p:nvPr/>
        </p:nvSpPr>
        <p:spPr>
          <a:xfrm>
            <a:off x="179512" y="6165304"/>
            <a:ext cx="576064" cy="548680"/>
          </a:xfrm>
          <a:prstGeom prst="actionButtonReturn">
            <a:avLst/>
          </a:prstGeom>
          <a:solidFill>
            <a:srgbClr val="A5F5A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ДЕТСКИЙ САД\2014-2015\планирование\2015\конкурс деревья\Рисунок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838"/>
            <a:ext cx="9144000" cy="685516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9552" y="5013176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260648"/>
            <a:ext cx="8568952" cy="626469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Osiny-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907704" y="836712"/>
            <a:ext cx="4968552" cy="32589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683568" y="4437112"/>
            <a:ext cx="820891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Осина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–  любит яркий солнечный свет, поэтому растёт на лесных опушках. Стебелёк  у осинового листа длинный и тонкий, поэтому  при малейшем дуновении ветерка они дрожат, колышутся.  Осина – очень полезное дерево! Почки и листья собирают для приготовления целебных настоев и мазей. Из древесины вырезают игрушки – весёлых матрёшек, изготавливают  бумагу, паркет и спички.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388424" y="6165304"/>
            <a:ext cx="576064" cy="504056"/>
          </a:xfrm>
          <a:prstGeom prst="actionButtonForwardNext">
            <a:avLst/>
          </a:prstGeom>
          <a:solidFill>
            <a:srgbClr val="A5F5A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возврат 15">
            <a:hlinkClick r:id="rId4" action="ppaction://hlinksldjump" highlightClick="1"/>
          </p:cNvPr>
          <p:cNvSpPr/>
          <p:nvPr/>
        </p:nvSpPr>
        <p:spPr>
          <a:xfrm>
            <a:off x="179512" y="6165304"/>
            <a:ext cx="576064" cy="548680"/>
          </a:xfrm>
          <a:prstGeom prst="actionButtonReturn">
            <a:avLst/>
          </a:prstGeom>
          <a:solidFill>
            <a:srgbClr val="A5F5A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ДЕТСКИЙ САД\2014-2015\планирование\2015\конкурс деревья\Рисунок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838"/>
            <a:ext cx="9144000" cy="685516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9552" y="5013176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260648"/>
            <a:ext cx="8568952" cy="626469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3_133410131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835696" y="620688"/>
            <a:ext cx="5040560" cy="33068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719064" y="4365104"/>
            <a:ext cx="84249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Дуб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– могучее дерево с мощным стволом, густой кроной и сильными корнями. Дубы растут медленно, жёлуди появляются тогда, когда дереву исполнится тридцать- сорок лет. Живут дубы очень долго – четыреста или пятьсот лет. Дубовый лес называют дубравой .  Дикие кабаны, медведи, лоси, белки осенью с удовольствием поедают вкусные жёлуди. Из крепкой древесины делают мебель, паркет, лодки. Из дубовой коры и листьев готовят целебные настои для полоскания горла и рта.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316416" y="6093296"/>
            <a:ext cx="576064" cy="504056"/>
          </a:xfrm>
          <a:prstGeom prst="actionButtonForwardNext">
            <a:avLst/>
          </a:prstGeom>
          <a:solidFill>
            <a:srgbClr val="A5F5A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возврат 13">
            <a:hlinkClick r:id="rId4" action="ppaction://hlinksldjump" highlightClick="1"/>
          </p:cNvPr>
          <p:cNvSpPr/>
          <p:nvPr/>
        </p:nvSpPr>
        <p:spPr>
          <a:xfrm>
            <a:off x="179512" y="6165304"/>
            <a:ext cx="576064" cy="548680"/>
          </a:xfrm>
          <a:prstGeom prst="actionButtonReturn">
            <a:avLst/>
          </a:prstGeom>
          <a:solidFill>
            <a:srgbClr val="A5F5A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ДЕТСКИЙ САД\2014-2015\планирование\2015\конкурс деревья\Рисунок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838"/>
            <a:ext cx="9144000" cy="685516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9552" y="5013176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260648"/>
            <a:ext cx="8568952" cy="626469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9307279e5b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267744" y="908720"/>
            <a:ext cx="4536504" cy="30434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Управляющая кнопка: возврат 10">
            <a:hlinkClick r:id="rId4" action="ppaction://hlinksldjump" highlightClick="1"/>
          </p:cNvPr>
          <p:cNvSpPr/>
          <p:nvPr/>
        </p:nvSpPr>
        <p:spPr>
          <a:xfrm>
            <a:off x="179512" y="6165304"/>
            <a:ext cx="576064" cy="548680"/>
          </a:xfrm>
          <a:prstGeom prst="actionButtonReturn">
            <a:avLst/>
          </a:prstGeom>
          <a:solidFill>
            <a:srgbClr val="A5F5A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316416" y="6165304"/>
            <a:ext cx="576064" cy="504056"/>
          </a:xfrm>
          <a:prstGeom prst="actionButtonForwardNext">
            <a:avLst/>
          </a:prstGeom>
          <a:solidFill>
            <a:srgbClr val="A5F5A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827584" y="4293096"/>
            <a:ext cx="770485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Ели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– высокие могучие деревья. Они достигают 10 метров высоты. Растут очень медленно, но живут долго – 500 – 600 лет.   Ель – хвойное дерево, в любое время года остаётся зелёным, потому что хвоинки не опадают с него 5-7 лет. Любят ель дикие звери и птицы. Дикие кабаны устраивают под густыми ветками ели уютные гнёзда. В гуще еловых ветвей строят зимой гнёзда клесты. Белки, дятлы  любят лакомиться семенами из еловых шишек. Из древесины ели делают музыкальные инструменты. 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1058</TotalTime>
  <Words>360</Words>
  <Application>Microsoft Office PowerPoint</Application>
  <PresentationFormat>Экран (4:3)</PresentationFormat>
  <Paragraphs>32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</dc:creator>
  <cp:lastModifiedBy>Лариса</cp:lastModifiedBy>
  <cp:revision>118</cp:revision>
  <dcterms:created xsi:type="dcterms:W3CDTF">2014-10-22T12:56:53Z</dcterms:created>
  <dcterms:modified xsi:type="dcterms:W3CDTF">2014-11-23T10:51:25Z</dcterms:modified>
</cp:coreProperties>
</file>