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60" r:id="rId6"/>
    <p:sldId id="261" r:id="rId7"/>
    <p:sldId id="262" r:id="rId8"/>
    <p:sldId id="259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8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BCE20-A429-46F7-A77A-D9319055E710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16F8-277F-461D-AB22-576728543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AD4FC-11F3-47E8-AC52-5D3942E6BD13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B793A-CE30-429B-A4D1-9E0BB36D4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3A04-C7EE-420E-BED4-CEC0A93C2E7C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025DA-71B7-4816-87C8-22D6428DA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4617F0D-57EA-4B7F-8702-1C3FE61C2865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210FF6-17B4-4364-9809-7BB18669C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DE7FA-B2BF-41C1-85D7-BBBB81C438F3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BFAAC-EE98-4E01-912B-D14B7439F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933DC-A790-4082-A4F7-A898B3F7A5EC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8310-9C7E-4A76-A873-2433D856E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6B905-56A0-41D2-851D-A5A3FDC0C9C8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2292F-3CEB-4EB9-BA0E-2BD63A224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7626BA8-3160-46E3-B716-06FEE894C637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B05C80-8295-44F7-8069-4B54182CF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7924F-F3B3-466E-9CF9-2E1864613B52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0CFBD-6481-44BD-A2FA-B830DE958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E2417BA-048F-481D-B1DD-2B1037DBCCA5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F22C07-8516-4149-BA3A-B58A7CA63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74E913-5AE8-416A-9449-2B7FD407D28A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648EF5-E47A-4DF6-B604-1F2863903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8DA294-FEB6-4F78-B23A-9E160FC0C628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865785-972C-4B06-866F-97EDBBEDE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User\Desktop\Image51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0"/>
            <a:ext cx="7858125" cy="6983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22530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23554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24578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25602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626" name="Picture 3" descr="C:\Users\User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0" y="0"/>
            <a:ext cx="7215188" cy="42322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/>
              <a:t>Проект </a:t>
            </a:r>
            <a:br>
              <a:rPr lang="ru-RU" sz="6000" dirty="0" smtClean="0"/>
            </a:br>
            <a:r>
              <a:rPr lang="ru-RU" sz="6000" dirty="0" smtClean="0"/>
              <a:t>«Неделя Театра»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Подготовлено: </a:t>
            </a:r>
          </a:p>
          <a:p>
            <a:pPr algn="r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Воспитателями средней группы Детского сада № 152 г. Пензы. </a:t>
            </a:r>
          </a:p>
          <a:p>
            <a:pPr algn="r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err="1" smtClean="0"/>
              <a:t>Бормотиной</a:t>
            </a:r>
            <a:r>
              <a:rPr lang="ru-RU" dirty="0" smtClean="0"/>
              <a:t> Н.В.</a:t>
            </a:r>
            <a:br>
              <a:rPr lang="ru-RU" dirty="0" smtClean="0"/>
            </a:br>
            <a:r>
              <a:rPr lang="ru-RU" dirty="0" smtClean="0"/>
              <a:t>Сазоновой О.П.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Процесс создания пригласительных билетов</a:t>
            </a:r>
            <a:endParaRPr lang="ru-RU" b="1" dirty="0"/>
          </a:p>
        </p:txBody>
      </p:sp>
      <p:pic>
        <p:nvPicPr>
          <p:cNvPr id="15362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571625"/>
            <a:ext cx="3654425" cy="4873625"/>
          </a:xfrm>
        </p:spPr>
      </p:pic>
      <p:pic>
        <p:nvPicPr>
          <p:cNvPr id="1536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571625"/>
            <a:ext cx="3643313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16386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Афиша</a:t>
            </a:r>
            <a:endParaRPr lang="ru-RU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Создание пальчикового театра детьми из бумаги</a:t>
            </a:r>
            <a:endParaRPr lang="ru-RU" b="1" dirty="0"/>
          </a:p>
        </p:txBody>
      </p:sp>
      <p:sp>
        <p:nvSpPr>
          <p:cNvPr id="18434" name="Содержимое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500188"/>
            <a:ext cx="6000750" cy="485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Уголок театральной деятельности в группе</a:t>
            </a:r>
            <a:endParaRPr lang="ru-RU" b="1" dirty="0"/>
          </a:p>
        </p:txBody>
      </p:sp>
      <p:sp>
        <p:nvSpPr>
          <p:cNvPr id="19458" name="Содержимое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1500188"/>
            <a:ext cx="3857625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Показ спектакля</a:t>
            </a:r>
            <a:br>
              <a:rPr lang="ru-RU" b="1" dirty="0" smtClean="0"/>
            </a:br>
            <a:r>
              <a:rPr lang="ru-RU" b="1" dirty="0" smtClean="0"/>
              <a:t> «Колобок на новый лад»</a:t>
            </a:r>
            <a:endParaRPr lang="ru-RU" b="1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21506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</TotalTime>
  <Words>38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Century Schoolbook</vt:lpstr>
      <vt:lpstr>Arial</vt:lpstr>
      <vt:lpstr>Wingdings</vt:lpstr>
      <vt:lpstr>Wingdings 2</vt:lpstr>
      <vt:lpstr>Calibri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Слайд 1</vt:lpstr>
      <vt:lpstr>ПРОЕКТ  «НЕДЕЛЯ ТЕАТРА»</vt:lpstr>
      <vt:lpstr>ПРОЦЕСС СОЗДАНИЯ ПРИГЛАСИТЕЛЬНЫХ БИЛЕТОВ</vt:lpstr>
      <vt:lpstr>Слайд 4</vt:lpstr>
      <vt:lpstr>АФИША</vt:lpstr>
      <vt:lpstr>СОЗДАНИЕ ПАЛЬЧИКОВОГО ТЕАТРА ДЕТЬМИ ИЗ БУМАГИ</vt:lpstr>
      <vt:lpstr>УГОЛОК ТЕАТРАЛЬНОЙ ДЕЯТЕЛЬНОСТИ В ГРУППЕ</vt:lpstr>
      <vt:lpstr>ПОКАЗ СПЕКТАКЛЯ  «КОЛОБОК НА НОВЫЙ ЛАД»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Неделя Театра</dc:title>
  <dc:creator>User</dc:creator>
  <cp:lastModifiedBy>WiZaRd</cp:lastModifiedBy>
  <cp:revision>6</cp:revision>
  <dcterms:created xsi:type="dcterms:W3CDTF">2014-11-29T12:43:37Z</dcterms:created>
  <dcterms:modified xsi:type="dcterms:W3CDTF">2015-01-12T18:32:55Z</dcterms:modified>
</cp:coreProperties>
</file>