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2739-121E-49CD-8042-62C9D60C4F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3644-DC85-41D0-9C45-FBE88F4ABC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humb_road 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Артикуляционная</a:t>
            </a:r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i="1" dirty="0" smtClean="0">
                <a:solidFill>
                  <a:srgbClr val="FFFF00"/>
                </a:solidFill>
              </a:rPr>
              <a:t>гимнастика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692696"/>
            <a:ext cx="3754760" cy="489654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Все колёса закрутились,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 дорожке покатились. Рот открыть, улыбнуться. Касаясь губ, провести по кругу кончиком язычка в одну, потом в другую сторону. Следить за тем, чтобы подбородок не двигался.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4104456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980728"/>
            <a:ext cx="4618856" cy="446449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Начал дождь в окно стучать.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Время дворники включать. Рот открыть, улыбнуться. Высунуть язычок. Двигать язычком вправо – влево. касаясь уголков рта. Следить, чтобы язычок двигался по воздуху, не касаясь нижней губы.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340768"/>
            <a:ext cx="4042792" cy="367240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В горку только поднялись –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И скорее мчимся вниз.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Рот раскрыть, улыбнуться. Высунуть язычок. Поднимать широкий язычок на верхнюю губку, опускать на нижнюю. Следить за тем, чтобы подбородок не двигался.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20188028.jpg"/>
          <p:cNvPicPr>
            <a:picLocks noChangeAspect="1"/>
          </p:cNvPicPr>
          <p:nvPr/>
        </p:nvPicPr>
        <p:blipFill>
          <a:blip r:embed="rId2" cstate="print"/>
          <a:srcRect t="68039" r="50000"/>
          <a:stretch>
            <a:fillRect/>
          </a:stretch>
        </p:blipFill>
        <p:spPr>
          <a:xfrm>
            <a:off x="1115616" y="836712"/>
            <a:ext cx="3312368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052736"/>
            <a:ext cx="4114800" cy="4896544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chemeClr val="tx2">
                    <a:lumMod val="75000"/>
                  </a:schemeClr>
                </a:solidFill>
              </a:rPr>
              <a:t>Поработаем насосом –</a:t>
            </a:r>
            <a:br>
              <a:rPr lang="ru-RU" sz="3100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i="1" dirty="0">
                <a:solidFill>
                  <a:schemeClr val="tx2">
                    <a:lumMod val="75000"/>
                  </a:schemeClr>
                </a:solidFill>
              </a:rPr>
              <a:t>Подкачаем все колёса! Рот открыть, присосать широкий язычок к верхнему нёбу так, чтобы сильно натянулась уздечка. Ритмично открывать и закрывать рот, не отрывая язычок от нёба.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3456384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74638"/>
            <a:ext cx="4402832" cy="553062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Кисточкой машину красим,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Будет всех она прекрасней. Рот раскрыть. Провести кончиком языка вперед-назад по нёбу. Выполнять движение 5-7раз.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67240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88028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34043" r="50000" b="35728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274638"/>
            <a:ext cx="2170584" cy="553062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Гараж двери открывает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 машина выезжает.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Спокойно открыть рот, подержать его открытым 3-5 сек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медленно закрыть рот.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1364545263146_thumbnail1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5616624" cy="4824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4608512" cy="46085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67414">
            <a:off x="4125539" y="912295"/>
            <a:ext cx="4546848" cy="468315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Улыбается машинка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–У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неё помыта спинка!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Растянуть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губы в улыбку, показать все зубки. Челюсти сомкнуть.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0928">
            <a:off x="4932040" y="1772816"/>
            <a:ext cx="3754760" cy="280831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 машины есть труба –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Очень длинная она! Вытянуть губы вперед в виде трубы.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Содержимое 7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908720"/>
            <a:ext cx="4608512" cy="52508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484784"/>
            <a:ext cx="3322712" cy="37444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Это сытая машина.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Баки полные бензина. Надуть щёчки, удерживать 3-5 сек.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812023">
            <a:off x="58922" y="1871727"/>
            <a:ext cx="4530799" cy="4530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484784"/>
            <a:ext cx="4258816" cy="41044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Посмотрите-ка: машина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Похудела без бензина. Втянуть щёчки, губы сомкнуты, удерживать 3-5 сек.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1628800"/>
            <a:ext cx="2592288" cy="39604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348880"/>
            <a:ext cx="3754760" cy="324036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Вот широкая дорога,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Здесь машин проедет много. Открыть рот, высунуть широкий расслабленный язычок так, чтобы он лежал на нижней губе. Удерживать язычок 3-5 сек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thumb_road 0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476672"/>
            <a:ext cx="4536504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908720"/>
            <a:ext cx="4125144" cy="288032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Это – узкая дорожка,</a:t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Здесь машин совсем немножко. Открыть рот, высунуть узкий напряжённый язычок. Удерживать напряжение 3-5 сек.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8" name="Содержимое 7" descr="thumb_road 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4248472" cy="315011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852936"/>
            <a:ext cx="5626968" cy="1656184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Мотор как сердце у машинки:</a:t>
            </a:r>
            <a:br>
              <a:rPr lang="ru-RU" sz="3100" b="1" i="1" dirty="0"/>
            </a:br>
            <a:r>
              <a:rPr lang="ru-RU" sz="3100" b="1" i="1" dirty="0"/>
              <a:t> </a:t>
            </a:r>
            <a:br>
              <a:rPr lang="ru-RU" sz="3100" b="1" i="1" dirty="0"/>
            </a:br>
            <a:r>
              <a:rPr lang="ru-RU" sz="3100" b="1" i="1" dirty="0"/>
              <a:t>Стучит – поедем без заминки. Рот открыт. Поднять язычок к верхним бугорочкам под верхними зубками (альвеолам). Постучать язычком по нёбу: «</a:t>
            </a:r>
            <a:r>
              <a:rPr lang="ru-RU" sz="3100" b="1" i="1" dirty="0" err="1"/>
              <a:t>д-д-д-д-д</a:t>
            </a:r>
            <a:r>
              <a:rPr lang="ru-RU" sz="3100" b="1" i="1" dirty="0"/>
              <a:t>». Упражнение выполнять на вдохе. Упражнение</a:t>
            </a:r>
            <a:br>
              <a:rPr lang="ru-RU" sz="3100" b="1" i="1" dirty="0"/>
            </a:br>
            <a:r>
              <a:rPr lang="ru-RU" sz="3100" b="1" i="1" dirty="0"/>
              <a:t> </a:t>
            </a:r>
            <a:br>
              <a:rPr lang="ru-RU" sz="3100" b="1" i="1" dirty="0"/>
            </a:br>
            <a:r>
              <a:rPr lang="ru-RU" sz="3100" b="1" i="1" dirty="0"/>
              <a:t>Выполнять на выдохе. Следить за тем, чтобы подбородок не двигался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280831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62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Артикуляционная гимнастика</vt:lpstr>
      <vt:lpstr>Гараж двери открывает   И машина выезжает.   Спокойно открыть рот, подержать его открытым 3-5 сек.,  медленно закрыть рот. </vt:lpstr>
      <vt:lpstr>Улыбается машинка –У неё помыта спинка!  Растянуть губы в улыбку, показать все зубки. Челюсти сомкнуть. </vt:lpstr>
      <vt:lpstr>У машины есть труба –   Очень длинная она! Вытянуть губы вперед в виде трубы. </vt:lpstr>
      <vt:lpstr>Это сытая машина.   Баки полные бензина. Надуть щёчки, удерживать 3-5 сек.   </vt:lpstr>
      <vt:lpstr>Посмотрите-ка: машина   Похудела без бензина. Втянуть щёчки, губы сомкнуты, удерживать 3-5 сек.   </vt:lpstr>
      <vt:lpstr>Вот широкая дорога,   Здесь машин проедет много. Открыть рот, высунуть широкий расслабленный язычок так, чтобы он лежал на нижней губе. Удерживать язычок 3-5 сек.   </vt:lpstr>
      <vt:lpstr>Это – узкая дорожка,   Здесь машин совсем немножко. Открыть рот, высунуть узкий напряжённый язычок. Удерживать напряжение 3-5 сек. </vt:lpstr>
      <vt:lpstr>Мотор как сердце у машинки:   Стучит – поедем без заминки. Рот открыт. Поднять язычок к верхним бугорочкам под верхними зубками (альвеолам). Постучать язычком по нёбу: «д-д-д-д-д». Упражнение выполнять на вдохе. Упражнение   Выполнять на выдохе. Следить за тем, чтобы подбородок не двигался.   </vt:lpstr>
      <vt:lpstr>Все колёса закрутились,   По дорожке покатились. Рот открыть, улыбнуться. Касаясь губ, провести по кругу кончиком язычка в одну, потом в другую сторону. Следить за тем, чтобы подбородок не двигался. </vt:lpstr>
      <vt:lpstr>Начал дождь в окно стучать.   Время дворники включать. Рот открыть, улыбнуться. Высунуть язычок. Двигать язычком вправо – влево. касаясь уголков рта. Следить, чтобы язычок двигался по воздуху, не касаясь нижней губы. </vt:lpstr>
      <vt:lpstr>В горку только поднялись –   И скорее мчимся вниз.   Рот раскрыть, улыбнуться. Высунуть язычок. Поднимать широкий язычок на верхнюю губку, опускать на нижнюю. Следить за тем, чтобы подбородок не двигался. </vt:lpstr>
      <vt:lpstr>Поработаем насосом –   Подкачаем все колёса! Рот открыть, присосать широкий язычок к верхнему нёбу так, чтобы сильно натянулась уздечка. Ритмично открывать и закрывать рот, не отрывая язычок от нёба.   </vt:lpstr>
      <vt:lpstr>Кисточкой машину красим,   Будет всех она прекрасней. Рот раскрыть. Провести кончиком языка вперед-назад по нёбу. Выполнять движение 5-7раз.   </vt:lpstr>
      <vt:lpstr>Слайд 15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Valued Acer Customer</dc:creator>
  <cp:lastModifiedBy>Valued Acer Customer</cp:lastModifiedBy>
  <cp:revision>5</cp:revision>
  <dcterms:created xsi:type="dcterms:W3CDTF">2013-03-29T11:36:36Z</dcterms:created>
  <dcterms:modified xsi:type="dcterms:W3CDTF">2013-03-29T12:21:46Z</dcterms:modified>
</cp:coreProperties>
</file>