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1" r:id="rId2"/>
    <p:sldId id="262" r:id="rId3"/>
    <p:sldId id="257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DEB84-63DB-4B03-8DCB-2489F82CAE3F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C94E4-A6D8-4C73-A61D-1E19ADD41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4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Первое четверостишье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94E4-A6D8-4C73-A61D-1E19ADD4185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4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Разучивание стихотворения «Родина»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Зои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Александровой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75" y="188640"/>
            <a:ext cx="8120063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8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8083624" cy="5832648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1800" b="1" i="1" dirty="0">
                <a:solidFill>
                  <a:srgbClr val="FFFF00"/>
                </a:solidFill>
              </a:rPr>
              <a:t>РОДИНА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i="1" dirty="0"/>
              <a:t>Если скажут слово «родина»,</a:t>
            </a:r>
            <a:br>
              <a:rPr lang="ru-RU" sz="1800" b="1" i="1" dirty="0"/>
            </a:br>
            <a:r>
              <a:rPr lang="ru-RU" sz="1800" b="1" i="1" dirty="0"/>
              <a:t>Сразу в памяти встаёт</a:t>
            </a:r>
            <a:br>
              <a:rPr lang="ru-RU" sz="1800" b="1" i="1" dirty="0"/>
            </a:br>
            <a:r>
              <a:rPr lang="ru-RU" sz="1800" b="1" i="1" dirty="0"/>
              <a:t>Старый дом, в саду смородина,</a:t>
            </a:r>
            <a:br>
              <a:rPr lang="ru-RU" sz="1800" b="1" i="1" dirty="0"/>
            </a:br>
            <a:r>
              <a:rPr lang="ru-RU" sz="1800" b="1" i="1" dirty="0"/>
              <a:t>Толстый тополь у ворот.</a:t>
            </a:r>
            <a:br>
              <a:rPr lang="ru-RU" sz="1800" b="1" i="1" dirty="0"/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/>
              <a:t>У реки берёзка - скромница</a:t>
            </a:r>
            <a:br>
              <a:rPr lang="ru-RU" sz="1800" b="1" i="1" dirty="0"/>
            </a:br>
            <a:r>
              <a:rPr lang="ru-RU" sz="1800" b="1" i="1" dirty="0"/>
              <a:t>И ромашковый бугор…</a:t>
            </a:r>
            <a:br>
              <a:rPr lang="ru-RU" sz="1800" b="1" i="1" dirty="0"/>
            </a:br>
            <a:r>
              <a:rPr lang="ru-RU" sz="1800" b="1" i="1" dirty="0"/>
              <a:t>А другим, наверно, вспомнится</a:t>
            </a:r>
            <a:br>
              <a:rPr lang="ru-RU" sz="1800" b="1" i="1" dirty="0"/>
            </a:br>
            <a:r>
              <a:rPr lang="ru-RU" sz="1800" b="1" i="1" dirty="0"/>
              <a:t>Свой родной московский двор.</a:t>
            </a:r>
            <a:br>
              <a:rPr lang="ru-RU" sz="1800" b="1" i="1" dirty="0"/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/>
              <a:t>В лужах первые кораблики,</a:t>
            </a:r>
            <a:br>
              <a:rPr lang="ru-RU" sz="1800" b="1" i="1" dirty="0"/>
            </a:br>
            <a:r>
              <a:rPr lang="ru-RU" sz="1800" b="1" i="1" dirty="0"/>
              <a:t>Где недавно был каток,</a:t>
            </a:r>
            <a:br>
              <a:rPr lang="ru-RU" sz="1800" b="1" i="1" dirty="0"/>
            </a:br>
            <a:r>
              <a:rPr lang="ru-RU" sz="1800" b="1" i="1" dirty="0"/>
              <a:t>И большой соседней фабрики</a:t>
            </a:r>
            <a:br>
              <a:rPr lang="ru-RU" sz="1800" b="1" i="1" dirty="0"/>
            </a:br>
            <a:r>
              <a:rPr lang="ru-RU" sz="1800" b="1" i="1" dirty="0"/>
              <a:t>Громкий радостный гудок.</a:t>
            </a:r>
            <a:br>
              <a:rPr lang="ru-RU" sz="1800" b="1" i="1" dirty="0"/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/>
              <a:t>Или степь, от маков красная,</a:t>
            </a:r>
            <a:br>
              <a:rPr lang="ru-RU" sz="1800" b="1" i="1" dirty="0"/>
            </a:br>
            <a:r>
              <a:rPr lang="ru-RU" sz="1800" b="1" i="1" dirty="0"/>
              <a:t>Золотая целина…</a:t>
            </a:r>
            <a:br>
              <a:rPr lang="ru-RU" sz="1800" b="1" i="1" dirty="0"/>
            </a:br>
            <a:r>
              <a:rPr lang="ru-RU" sz="1800" b="1" i="1" dirty="0"/>
              <a:t>Родина бывает разная,</a:t>
            </a:r>
            <a:br>
              <a:rPr lang="ru-RU" sz="1800" b="1" i="1" dirty="0"/>
            </a:br>
            <a:r>
              <a:rPr lang="ru-RU" sz="1800" b="1" i="1" dirty="0"/>
              <a:t>Но у всех она одна!</a:t>
            </a:r>
            <a:br>
              <a:rPr lang="ru-RU" sz="1800" b="1" i="1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9001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810179"/>
              </p:ext>
            </p:extLst>
          </p:nvPr>
        </p:nvGraphicFramePr>
        <p:xfrm>
          <a:off x="107504" y="332656"/>
          <a:ext cx="8928000" cy="61206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464000"/>
                <a:gridCol w="4464000"/>
              </a:tblGrid>
              <a:tr h="30603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noFill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49" y="548680"/>
            <a:ext cx="3865880" cy="2726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1678" y="3512528"/>
            <a:ext cx="3898570" cy="2733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12528"/>
            <a:ext cx="3869492" cy="27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678" y="578024"/>
            <a:ext cx="389857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20377"/>
              </p:ext>
            </p:extLst>
          </p:nvPr>
        </p:nvGraphicFramePr>
        <p:xfrm>
          <a:off x="107504" y="332656"/>
          <a:ext cx="8928000" cy="6120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464000"/>
                <a:gridCol w="4464000"/>
              </a:tblGrid>
              <a:tr h="30603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0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462888"/>
            <a:ext cx="3983990" cy="273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462887"/>
            <a:ext cx="3888432" cy="2698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429000"/>
            <a:ext cx="4446836" cy="28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977188"/>
              </p:ext>
            </p:extLst>
          </p:nvPr>
        </p:nvGraphicFramePr>
        <p:xfrm>
          <a:off x="107504" y="332656"/>
          <a:ext cx="8928000" cy="61206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464000"/>
                <a:gridCol w="4464000"/>
              </a:tblGrid>
              <a:tr h="30603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0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1" y="528008"/>
            <a:ext cx="3987421" cy="2655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452626"/>
            <a:ext cx="3501018" cy="2806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3552758"/>
            <a:ext cx="3910749" cy="28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478329"/>
              </p:ext>
            </p:extLst>
          </p:nvPr>
        </p:nvGraphicFramePr>
        <p:xfrm>
          <a:off x="107504" y="332656"/>
          <a:ext cx="8928000" cy="61206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464000"/>
                <a:gridCol w="4464000"/>
              </a:tblGrid>
              <a:tr h="30603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0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4176464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726" y="548680"/>
            <a:ext cx="4035795" cy="2522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501008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</TotalTime>
  <Words>11</Words>
  <Application>Microsoft Office PowerPoint</Application>
  <PresentationFormat>Экран (4:3)</PresentationFormat>
  <Paragraphs>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Презентация PowerPoint</vt:lpstr>
      <vt:lpstr>РОДИНА  Если скажут слово «родина», Сразу в памяти встаёт Старый дом, в саду смородина, Толстый тополь у ворот.  У реки берёзка - скромница И ромашковый бугор… А другим, наверно, вспомнится Свой родной московский двор.  В лужах первые кораблики, Где недавно был каток, И большой соседней фабрики Громкий радостный гудок.  Или степь, от маков красная, Золотая целина… Родина бывает разная, Но у всех она одна!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Германовна</dc:creator>
  <cp:lastModifiedBy>Наталья</cp:lastModifiedBy>
  <cp:revision>11</cp:revision>
  <dcterms:created xsi:type="dcterms:W3CDTF">2014-05-09T08:07:19Z</dcterms:created>
  <dcterms:modified xsi:type="dcterms:W3CDTF">2014-05-09T11:33:53Z</dcterms:modified>
</cp:coreProperties>
</file>