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3D81-2F78-40F5-94D3-11D4DA5B172C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A24-0431-4247-8B50-F245972BB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3D81-2F78-40F5-94D3-11D4DA5B172C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A24-0431-4247-8B50-F245972BB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3D81-2F78-40F5-94D3-11D4DA5B172C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A24-0431-4247-8B50-F245972BB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3D81-2F78-40F5-94D3-11D4DA5B172C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A24-0431-4247-8B50-F245972BB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3D81-2F78-40F5-94D3-11D4DA5B172C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A24-0431-4247-8B50-F245972BB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3D81-2F78-40F5-94D3-11D4DA5B172C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A24-0431-4247-8B50-F245972BB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3D81-2F78-40F5-94D3-11D4DA5B172C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A24-0431-4247-8B50-F245972BB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3D81-2F78-40F5-94D3-11D4DA5B172C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A24-0431-4247-8B50-F245972BB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3D81-2F78-40F5-94D3-11D4DA5B172C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A24-0431-4247-8B50-F245972BB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3D81-2F78-40F5-94D3-11D4DA5B172C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A24-0431-4247-8B50-F245972BB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3D81-2F78-40F5-94D3-11D4DA5B172C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A24-0431-4247-8B50-F245972BB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3D81-2F78-40F5-94D3-11D4DA5B172C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AA24-0431-4247-8B50-F245972BB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4632" cy="218767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Дидактическая игра 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512768" cy="273630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«Кто лишний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?»</a:t>
            </a:r>
          </a:p>
          <a:p>
            <a:endParaRPr lang="ru-RU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1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Презентацию подготовила Изотова О.А.</a:t>
            </a:r>
          </a:p>
          <a:p>
            <a:r>
              <a:rPr lang="ru-RU" sz="1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Санкт-Петербург 2011</a:t>
            </a:r>
            <a:endParaRPr lang="ru-RU" sz="19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15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Цель.</a:t>
            </a:r>
            <a:r>
              <a:rPr lang="ru-RU" sz="3600" dirty="0" err="1" smtClean="0"/>
              <a:t>Тренировать</a:t>
            </a:r>
            <a:r>
              <a:rPr lang="ru-RU" sz="3600" dirty="0" smtClean="0"/>
              <a:t> выделять первый звук в слове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320480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Развитие </a:t>
            </a:r>
            <a:r>
              <a:rPr lang="ru-RU" dirty="0" smtClean="0"/>
              <a:t>основных психических процессов: речи,</a:t>
            </a:r>
            <a:r>
              <a:rPr lang="en-US" dirty="0" smtClean="0"/>
              <a:t> </a:t>
            </a:r>
            <a:r>
              <a:rPr lang="ru-RU" dirty="0" smtClean="0"/>
              <a:t>внимания, памяти.</a:t>
            </a:r>
          </a:p>
          <a:p>
            <a:r>
              <a:rPr lang="ru-RU" dirty="0" smtClean="0"/>
              <a:t>Развитие слухового внимания.</a:t>
            </a:r>
          </a:p>
          <a:p>
            <a:r>
              <a:rPr lang="ru-RU" dirty="0" smtClean="0"/>
              <a:t>Обогащение словарного запаса.</a:t>
            </a:r>
          </a:p>
          <a:p>
            <a:r>
              <a:rPr lang="ru-RU" dirty="0" smtClean="0"/>
              <a:t>Воспитание взаимоуважения.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44823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Развитие </a:t>
            </a:r>
            <a:r>
              <a:rPr lang="ru-RU" sz="3200" dirty="0" err="1" smtClean="0"/>
              <a:t>фонематическоо</a:t>
            </a:r>
            <a:r>
              <a:rPr lang="ru-RU" sz="3200" dirty="0" smtClean="0"/>
              <a:t> слуха</a:t>
            </a:r>
            <a:r>
              <a:rPr lang="en-US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 spd="slow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Ольга\AppData\Local\Temp\Rar$DI14.437\how-to-draw-animals-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3359034" cy="2636842"/>
          </a:xfrm>
          <a:prstGeom prst="rect">
            <a:avLst/>
          </a:prstGeom>
          <a:noFill/>
        </p:spPr>
      </p:pic>
      <p:pic>
        <p:nvPicPr>
          <p:cNvPr id="9" name="Picture 7" descr="C:\Users\Ольга\AppData\Local\Temp\Rar$DI29.476\how-to-draw-animals-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714884"/>
            <a:ext cx="3857066" cy="1562112"/>
          </a:xfrm>
          <a:prstGeom prst="rect">
            <a:avLst/>
          </a:prstGeom>
          <a:noFill/>
        </p:spPr>
      </p:pic>
      <p:pic>
        <p:nvPicPr>
          <p:cNvPr id="12" name="Picture 9" descr="C:\Users\Ольга\AppData\Local\Temp\Rar$DI70.281\how-to-draw-animals-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682" y="357166"/>
            <a:ext cx="2819077" cy="2786082"/>
          </a:xfrm>
          <a:prstGeom prst="rect">
            <a:avLst/>
          </a:prstGeom>
          <a:noFill/>
        </p:spPr>
      </p:pic>
      <p:pic>
        <p:nvPicPr>
          <p:cNvPr id="13" name="Picture 8" descr="C:\Users\Ольга\AppData\Local\Temp\Rar$DI68.486\how-to-draw-animals-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5" y="642918"/>
            <a:ext cx="2357454" cy="2469434"/>
          </a:xfrm>
          <a:prstGeom prst="rect">
            <a:avLst/>
          </a:prstGeom>
          <a:noFill/>
        </p:spPr>
      </p:pic>
      <p:pic>
        <p:nvPicPr>
          <p:cNvPr id="15" name="Picture 5" descr="C:\Users\Ольга\AppData\Local\Temp\Rar$DI25.126\how-to-draw-animals-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2285992"/>
            <a:ext cx="2347316" cy="22710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AppData\Local\Temp\Rar$DI21.521\how-to-draw-animals-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28"/>
            <a:ext cx="3309332" cy="2151066"/>
          </a:xfrm>
          <a:prstGeom prst="rect">
            <a:avLst/>
          </a:prstGeom>
          <a:noFill/>
        </p:spPr>
      </p:pic>
      <p:pic>
        <p:nvPicPr>
          <p:cNvPr id="2052" name="Picture 4" descr="C:\Users\Ольга\AppData\Local\Temp\Rar$DI23.428\how-to-draw-animals-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643050"/>
            <a:ext cx="2205145" cy="3429000"/>
          </a:xfrm>
          <a:prstGeom prst="rect">
            <a:avLst/>
          </a:prstGeom>
          <a:noFill/>
        </p:spPr>
      </p:pic>
      <p:pic>
        <p:nvPicPr>
          <p:cNvPr id="10" name="Picture 6" descr="C:\Users\Ольга\AppData\Local\Temp\Rar$DI49.151\how-to-draw-animals-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143380"/>
            <a:ext cx="2463799" cy="2309812"/>
          </a:xfrm>
          <a:prstGeom prst="rect">
            <a:avLst/>
          </a:prstGeom>
          <a:noFill/>
        </p:spPr>
      </p:pic>
      <p:pic>
        <p:nvPicPr>
          <p:cNvPr id="11" name="Picture 2" descr="C:\Users\Ольга\AppData\Local\Temp\Rar$DI54.890\how-to-draw-animals-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143380"/>
            <a:ext cx="3286148" cy="2366026"/>
          </a:xfrm>
          <a:prstGeom prst="rect">
            <a:avLst/>
          </a:prstGeom>
          <a:noFill/>
        </p:spPr>
      </p:pic>
      <p:pic>
        <p:nvPicPr>
          <p:cNvPr id="12" name="Picture 2" descr="C:\Users\Ольга\AppData\Local\Temp\Rar$DI73.304\how-to-draw-animals-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85728"/>
            <a:ext cx="2684337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AppData\Local\Temp\Rar$DI35.407\how-to-draw-animals-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51" y="0"/>
            <a:ext cx="3013527" cy="2945722"/>
          </a:xfrm>
          <a:prstGeom prst="rect">
            <a:avLst/>
          </a:prstGeom>
          <a:noFill/>
        </p:spPr>
      </p:pic>
      <p:pic>
        <p:nvPicPr>
          <p:cNvPr id="3075" name="Picture 3" descr="C:\Users\Ольга\AppData\Local\Temp\Rar$DI40.101\how-to-draw-animals-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4564" y="0"/>
            <a:ext cx="3189436" cy="2806704"/>
          </a:xfrm>
          <a:prstGeom prst="rect">
            <a:avLst/>
          </a:prstGeom>
          <a:noFill/>
        </p:spPr>
      </p:pic>
      <p:pic>
        <p:nvPicPr>
          <p:cNvPr id="3079" name="Picture 7" descr="C:\Users\Ольга\AppData\Local\Temp\Rar$DI51.974\how-to-draw-animals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170" y="4143380"/>
            <a:ext cx="3132830" cy="2357454"/>
          </a:xfrm>
          <a:prstGeom prst="rect">
            <a:avLst/>
          </a:prstGeom>
          <a:noFill/>
        </p:spPr>
      </p:pic>
      <p:pic>
        <p:nvPicPr>
          <p:cNvPr id="9" name="Picture 5" descr="C:\Users\Ольга\AppData\Local\Temp\Rar$DI77.814\how-to-draw-animals-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933" y="3643314"/>
            <a:ext cx="3165975" cy="2786058"/>
          </a:xfrm>
          <a:prstGeom prst="rect">
            <a:avLst/>
          </a:prstGeom>
          <a:noFill/>
        </p:spPr>
      </p:pic>
      <p:pic>
        <p:nvPicPr>
          <p:cNvPr id="10" name="Picture 3" descr="C:\Users\Ольга\AppData\Local\Temp\Rar$DI74.032\how-to-draw-animals-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785926"/>
            <a:ext cx="2873377" cy="26431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3000396"/>
          </a:xfrm>
        </p:spPr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</p:spTree>
  </p:cSld>
  <p:clrMapOvr>
    <a:masterClrMapping/>
  </p:clrMapOvr>
  <p:transition spd="slow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47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Дидактическая игра </vt:lpstr>
      <vt:lpstr>Цель.Тренировать выделять первый звук в слове</vt:lpstr>
      <vt:lpstr>Слайд 3</vt:lpstr>
      <vt:lpstr>Слайд 4</vt:lpstr>
      <vt:lpstr>Слайд 5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10</cp:revision>
  <dcterms:created xsi:type="dcterms:W3CDTF">2012-05-16T15:09:20Z</dcterms:created>
  <dcterms:modified xsi:type="dcterms:W3CDTF">2012-10-27T16:38:48Z</dcterms:modified>
</cp:coreProperties>
</file>