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83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57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25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85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00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86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070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55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97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50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384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68D45-A2D2-4E50-BEA7-E0C4AFFF8C8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AD86-E273-4162-BE16-A8E5F43A1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63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Домашние животные и их детеныши.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pPr algn="r"/>
            <a:r>
              <a:rPr lang="ru-RU" sz="2000" b="1" i="1" dirty="0" smtClean="0"/>
              <a:t>Подготовила:</a:t>
            </a:r>
          </a:p>
          <a:p>
            <a:pPr algn="r"/>
            <a:r>
              <a:rPr lang="ru-RU" sz="2000" b="1" i="1" dirty="0" smtClean="0"/>
              <a:t>Воспитатель МБДОУ №255 г.о.Самара</a:t>
            </a:r>
          </a:p>
          <a:p>
            <a:pPr algn="r"/>
            <a:r>
              <a:rPr lang="ru-RU" sz="2000" b="1" i="1" dirty="0" smtClean="0"/>
              <a:t>Захарова Татьяна Ивановна</a:t>
            </a:r>
            <a:endParaRPr lang="ru-RU" sz="2000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5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Катя приехала к бабушке и дедушке в гости . Они живут в деревне. Катя никогда не была в деревне и не знает как зовут животных, которые живут  с ними. Давайте поможем Кате с ними познакомиться.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04" b="1350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64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t1.gstatic.com/images?q=tbn:ANd9GcTJCxsY25BJrDUZ2i1L9dSHApWAxgC9LRFXiKm690gOGe4-RjMrekSwm4xHB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51" r="845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Кто это?</a:t>
            </a:r>
          </a:p>
          <a:p>
            <a:r>
              <a:rPr lang="ru-RU" dirty="0" smtClean="0"/>
              <a:t>Как разговаривает?</a:t>
            </a:r>
          </a:p>
          <a:p>
            <a:r>
              <a:rPr lang="ru-RU" dirty="0" smtClean="0"/>
              <a:t>Как зовут ее детеныша?</a:t>
            </a:r>
          </a:p>
          <a:p>
            <a:r>
              <a:rPr lang="ru-RU" dirty="0"/>
              <a:t> </a:t>
            </a:r>
            <a:r>
              <a:rPr lang="ru-RU" dirty="0" smtClean="0"/>
              <a:t>Что дает корова человеку?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36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ttp://900igr.net/datai/zhivotnye/Dom.zhiv.i-detenyshi.files/0018-017-Teljono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00" r="5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73216"/>
            <a:ext cx="5486400" cy="804862"/>
          </a:xfrm>
        </p:spPr>
        <p:txBody>
          <a:bodyPr/>
          <a:lstStyle/>
          <a:p>
            <a:r>
              <a:rPr lang="ru-RU" dirty="0" smtClean="0"/>
              <a:t>Это кто?</a:t>
            </a:r>
          </a:p>
          <a:p>
            <a:r>
              <a:rPr lang="ru-RU" dirty="0" smtClean="0"/>
              <a:t>Какие звуки он произносит?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51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А кто это?</a:t>
            </a:r>
            <a:br>
              <a:rPr lang="ru-RU" b="0" dirty="0" smtClean="0"/>
            </a:br>
            <a:r>
              <a:rPr lang="ru-RU" b="0" dirty="0" smtClean="0"/>
              <a:t>Какие звуки она издает? Что дает коза человеку?</a:t>
            </a:r>
            <a:br>
              <a:rPr lang="ru-RU" b="0" dirty="0" smtClean="0"/>
            </a:br>
            <a:r>
              <a:rPr lang="ru-RU" b="0" dirty="0" smtClean="0"/>
              <a:t>А как зовут ее детеныша?</a:t>
            </a:r>
            <a:endParaRPr lang="ru-RU" b="0" dirty="0"/>
          </a:p>
        </p:txBody>
      </p:sp>
      <p:pic>
        <p:nvPicPr>
          <p:cNvPr id="7170" name="Picture 2" descr="http://lh4.ggpht.com/-UmcHnY3lw38/T2X2S6RL_-I/AAAAAAAAEOE/wvpf-JzEemM/%2525D0%2525BA%2525D0%2525BE%2525D0%2525B7%2525D0%2525B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9" r="546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9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Молодцы! А какие звуки издает козленок?</a:t>
            </a:r>
            <a:endParaRPr lang="ru-RU" b="0" dirty="0"/>
          </a:p>
        </p:txBody>
      </p:sp>
      <p:pic>
        <p:nvPicPr>
          <p:cNvPr id="8194" name="Picture 2" descr="http://i.vsekommentarii.com/pic/2010/11/11/vinnitsa.info/big-95-205-2010-11-1111-kozleno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2" r="676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7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А это кто? Какие звуки издает? </a:t>
            </a:r>
            <a:br>
              <a:rPr lang="ru-RU" b="0" dirty="0" smtClean="0"/>
            </a:br>
            <a:r>
              <a:rPr lang="ru-RU" b="0" dirty="0" smtClean="0"/>
              <a:t>Как зовут ее детеныша? Что дает человеку свинья?</a:t>
            </a:r>
            <a:br>
              <a:rPr lang="ru-RU" b="0" dirty="0" smtClean="0"/>
            </a:br>
            <a:endParaRPr lang="ru-RU" b="0" dirty="0"/>
          </a:p>
        </p:txBody>
      </p:sp>
      <p:pic>
        <p:nvPicPr>
          <p:cNvPr id="9218" name="Picture 2" descr="http://cosmozona.ru/uploads/posts/2012-07/1341739977_3290175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015" b="60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90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Правильно! Какие звуки издает?</a:t>
            </a:r>
            <a:endParaRPr lang="ru-RU" b="0" dirty="0"/>
          </a:p>
        </p:txBody>
      </p:sp>
      <p:pic>
        <p:nvPicPr>
          <p:cNvPr id="10242" name="Picture 2" descr="http://www.stihi.ru/pics/2011/06/21/321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31" r="503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3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Это  </a:t>
            </a:r>
            <a:r>
              <a:rPr lang="ru-RU" b="0" dirty="0" smtClean="0"/>
              <a:t>домашние животные, они живут рядом с </a:t>
            </a:r>
            <a:r>
              <a:rPr lang="ru-RU" b="0" dirty="0" smtClean="0"/>
              <a:t>человеком. </a:t>
            </a:r>
            <a:r>
              <a:rPr lang="ru-RU" b="0" dirty="0" smtClean="0"/>
              <a:t>Ч</a:t>
            </a:r>
            <a:r>
              <a:rPr lang="ru-RU" b="0" smtClean="0"/>
              <a:t>еловек </a:t>
            </a:r>
            <a:r>
              <a:rPr lang="ru-RU" b="0" dirty="0" smtClean="0"/>
              <a:t>ухаживает за ними и получает от них продукты питания.</a:t>
            </a:r>
            <a:endParaRPr lang="ru-RU" b="0" dirty="0"/>
          </a:p>
        </p:txBody>
      </p:sp>
      <p:pic>
        <p:nvPicPr>
          <p:cNvPr id="11266" name="Picture 2" descr="http://www.homebusiness.ru/ideas/1676-ht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94" b="2994"/>
          <a:stretch>
            <a:fillRect/>
          </a:stretch>
        </p:blipFill>
        <p:spPr bwMode="auto">
          <a:xfrm>
            <a:off x="1792288" y="612775"/>
            <a:ext cx="5486400" cy="35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47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106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Домашние животные и их детеныши. </vt:lpstr>
      <vt:lpstr>Катя приехала к бабушке и дедушке в гости . Они живут в деревне. Катя никогда не была в деревне и не знает как зовут животных, которые живут  с ними. Давайте поможем Кате с ними познакомиться.</vt:lpstr>
      <vt:lpstr>Слайд 3</vt:lpstr>
      <vt:lpstr>Слайд 4</vt:lpstr>
      <vt:lpstr>А кто это? Какие звуки она издает? Что дает коза человеку? А как зовут ее детеныша?</vt:lpstr>
      <vt:lpstr>Молодцы! А какие звуки издает козленок?</vt:lpstr>
      <vt:lpstr>А это кто? Какие звуки издает?  Как зовут ее детеныша? Что дает человеку свинья? </vt:lpstr>
      <vt:lpstr>Правильно! Какие звуки издает?</vt:lpstr>
      <vt:lpstr>   Это  домашние животные, они живут рядом с человеком. Человек ухаживает за ними и получает от них продукты питания.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 и их детеныши.</dc:title>
  <dc:creator>User</dc:creator>
  <cp:lastModifiedBy>Admin</cp:lastModifiedBy>
  <cp:revision>13</cp:revision>
  <dcterms:created xsi:type="dcterms:W3CDTF">2012-10-11T11:50:35Z</dcterms:created>
  <dcterms:modified xsi:type="dcterms:W3CDTF">2014-11-20T11:42:04Z</dcterms:modified>
</cp:coreProperties>
</file>