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56" r:id="rId4"/>
    <p:sldId id="257" r:id="rId5"/>
    <p:sldId id="258" r:id="rId6"/>
    <p:sldId id="259" r:id="rId7"/>
    <p:sldId id="261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77" y="-23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462" y="404664"/>
            <a:ext cx="78488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РАБОТАЕМ НАД ПРЕДЛОЖЕНИЕМ И СВЯЗНОЙ РЕЧЬЮ</a:t>
            </a: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r>
              <a:rPr lang="ru-RU" sz="1600" b="1" dirty="0" smtClean="0">
                <a:solidFill>
                  <a:srgbClr val="7030A0"/>
                </a:solidFill>
              </a:rPr>
              <a:t>Адресность: </a:t>
            </a:r>
            <a:r>
              <a:rPr lang="ru-RU" sz="1600" b="1" u="sng" dirty="0" smtClean="0"/>
              <a:t>педагоги, родители, дети</a:t>
            </a:r>
          </a:p>
          <a:p>
            <a:endParaRPr lang="ru-RU" sz="1600" b="1" dirty="0" smtClean="0"/>
          </a:p>
          <a:p>
            <a:r>
              <a:rPr lang="ru-RU" sz="1600" b="1" dirty="0" smtClean="0">
                <a:solidFill>
                  <a:srgbClr val="7030A0"/>
                </a:solidFill>
              </a:rPr>
              <a:t>Как использовать: 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в совместной деятельности взрослого с ребенком  по данному готовому материалу предлагаем ребенку </a:t>
            </a:r>
            <a:r>
              <a:rPr lang="ru-RU" sz="1600" dirty="0" smtClean="0"/>
              <a:t>«Угадай про кого (что)  история ( рассказ)», «Загадка художника», «Составим (составь) рассказ». </a:t>
            </a:r>
          </a:p>
          <a:p>
            <a:r>
              <a:rPr lang="ru-RU" sz="1600" dirty="0" smtClean="0"/>
              <a:t>Данный материал можно предоставить  ребенку для самостоятельного  ознакомления с последующей </a:t>
            </a:r>
            <a:r>
              <a:rPr lang="ru-RU" sz="1600" smtClean="0"/>
              <a:t>совместной деятельностью.</a:t>
            </a:r>
            <a:endParaRPr lang="ru-RU" sz="1600" b="1" dirty="0"/>
          </a:p>
          <a:p>
            <a:r>
              <a:rPr lang="ru-RU" sz="1600" b="1" dirty="0" smtClean="0">
                <a:solidFill>
                  <a:srgbClr val="7030A0"/>
                </a:solidFill>
              </a:rPr>
              <a:t>Цель данного материала: </a:t>
            </a:r>
            <a:endParaRPr lang="ru-RU" sz="1600" b="1" dirty="0" smtClean="0"/>
          </a:p>
          <a:p>
            <a:pPr marL="285750" indent="-285750">
              <a:buFontTx/>
              <a:buChar char="-"/>
            </a:pPr>
            <a:r>
              <a:rPr lang="ru-RU" sz="1600" dirty="0" smtClean="0"/>
              <a:t>Способствовать развитию связной речи ребенка, расширению словарного запаса, активизации словаря.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Формировать умение составлять предложения, связный рассказ.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Закреплять представления о явлениях окружающего мира ( экологическое  воспитание), социальной действительности  ( праздники, труд человека, предметный мир)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Формировать умение устанавливать связи и закономерности ( развитие психических процессов) между предметами и явлениями.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Способствовать развитию любознательности, познавательной активности</a:t>
            </a:r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371660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9694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РАБОТАЕМ  С  КОЛЛАЖОМ  ДОМА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современном технически оснащенном мире составление коллажа достаточно простое дело: подбор картинок осуществляется посредством сети Интернет. </a:t>
            </a:r>
          </a:p>
          <a:p>
            <a:r>
              <a:rPr lang="ru-RU" sz="1400" b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составления коллажа:</a:t>
            </a:r>
          </a:p>
          <a:p>
            <a:pPr marL="457200" indent="-457200">
              <a:buAutoNum type="arabicPeriod"/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 составляет коллаж для ребенка сам.</a:t>
            </a:r>
          </a:p>
          <a:p>
            <a:pPr marL="457200" indent="-457200">
              <a:buAutoNum type="arabicPeriod"/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Ребенок может самостоятельно из предложенного набора картинок (компьютерный вариант или вырезанных из журналов, газет)  выбрать к предложенной теме ряд подходящих картинок с последующим наклеиванием.</a:t>
            </a:r>
          </a:p>
          <a:p>
            <a:pPr marL="457200" indent="-457200">
              <a:buAutoNum type="arabicPeriod"/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 вместе с ребенком подбирают картинки и составляют коллаж.</a:t>
            </a:r>
          </a:p>
          <a:p>
            <a:r>
              <a:rPr lang="ru-RU" sz="1400" b="1" u="sng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проведения работы:</a:t>
            </a:r>
          </a:p>
          <a:p>
            <a:pPr marL="342900" indent="-342900">
              <a:buAutoNum type="arabicPeriod"/>
            </a:pP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игра-путешествие</a:t>
            </a:r>
          </a:p>
          <a:p>
            <a:pPr marL="342900" indent="-342900">
              <a:buAutoNum type="arabicPeriod"/>
            </a:pP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Игра-загадка</a:t>
            </a:r>
          </a:p>
          <a:p>
            <a:pPr marL="342900" indent="-342900">
              <a:buAutoNum type="arabicPeriod"/>
            </a:pP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Загадка- подарок 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что следует обратить внимание при составлении коллажа:</a:t>
            </a:r>
          </a:p>
          <a:p>
            <a:pPr marL="342900" indent="-342900">
              <a:buAutoNum type="arabicPeriod"/>
            </a:pP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определиться с темой, над которой вы  хотите поработать с ребенком.</a:t>
            </a:r>
          </a:p>
          <a:p>
            <a:pPr marL="342900" indent="-342900">
              <a:buAutoNum type="arabicPeriod"/>
            </a:pP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картинок,  доступных  пониманию ребенку ( возрастная адресация) и соответствующих решаемым задачам</a:t>
            </a:r>
          </a:p>
          <a:p>
            <a:pPr marL="342900" indent="-342900">
              <a:buAutoNum type="arabicPeriod"/>
            </a:pP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фона для оформления коллажа</a:t>
            </a:r>
          </a:p>
          <a:p>
            <a:pPr marL="342900" indent="-342900">
              <a:buAutoNum type="arabicPeriod"/>
            </a:pP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последовательности размещения на фоне ( последовательное -цепочка, хаотичное)</a:t>
            </a:r>
          </a:p>
          <a:p>
            <a:pPr marL="342900" indent="-342900">
              <a:buAutoNum type="arabicPeriod"/>
            </a:pP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Удобный материал ( клей – сухой карандаш) для  закрепления на фоне.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оформления коллажа:</a:t>
            </a:r>
          </a:p>
          <a:p>
            <a:pPr marL="342900" indent="-342900">
              <a:buAutoNum type="arabicPeriod"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бумажном варианте – приклеить на фон: дает возможность ребенку в любой момент вернуться к нему ( если поставить или повесить в доступном месте) и самостоятельно закрепить материал, систематизировать его, потренироваться.</a:t>
            </a:r>
          </a:p>
          <a:p>
            <a:pPr marL="342900" indent="-342900">
              <a:buAutoNum type="arabicPeriod"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электронном виде: если ребенок самостоятельно владеет базовыми функциям работы с компьютером – оформить на рабочем столе ряд тематических папок, работать с которыми ребенок так же может самостоятельно.</a:t>
            </a:r>
          </a:p>
        </p:txBody>
      </p:sp>
    </p:spTree>
    <p:extLst>
      <p:ext uri="{BB962C8B-B14F-4D97-AF65-F5344CB8AC3E}">
        <p14:creationId xmlns:p14="http://schemas.microsoft.com/office/powerpoint/2010/main" val="3757010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734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289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88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196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48" y="-4047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975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82897"/>
            <a:ext cx="9144000" cy="429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9646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350</Words>
  <Application>Microsoft Office PowerPoint</Application>
  <PresentationFormat>Экран (4:3)</PresentationFormat>
  <Paragraphs>32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Светлана</cp:lastModifiedBy>
  <cp:revision>4</cp:revision>
  <dcterms:created xsi:type="dcterms:W3CDTF">2013-11-11T15:49:49Z</dcterms:created>
  <dcterms:modified xsi:type="dcterms:W3CDTF">2013-11-11T16:34:25Z</dcterms:modified>
</cp:coreProperties>
</file>