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56" r:id="rId3"/>
    <p:sldId id="257" r:id="rId4"/>
    <p:sldId id="258" r:id="rId5"/>
    <p:sldId id="259" r:id="rId6"/>
    <p:sldId id="271" r:id="rId7"/>
    <p:sldId id="274" r:id="rId8"/>
    <p:sldId id="272" r:id="rId9"/>
    <p:sldId id="273" r:id="rId10"/>
    <p:sldId id="275" r:id="rId11"/>
    <p:sldId id="276" r:id="rId12"/>
    <p:sldId id="283" r:id="rId13"/>
    <p:sldId id="261" r:id="rId14"/>
    <p:sldId id="281" r:id="rId15"/>
    <p:sldId id="267" r:id="rId16"/>
    <p:sldId id="278" r:id="rId17"/>
    <p:sldId id="279" r:id="rId18"/>
    <p:sldId id="28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C7794-5CB8-4C2C-B4EA-74B6AF8B0519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B1508-9955-4AA5-A3B4-73C1FA90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1508-9955-4AA5-A3B4-73C1FA90FB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1508-9955-4AA5-A3B4-73C1FA90FB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s-shtychki.ucoz.ru/forum/18-31-1" TargetMode="External"/><Relationship Id="rId2" Type="http://schemas.openxmlformats.org/officeDocument/2006/relationships/hyperlink" Target="http://www.mdkligota.dt.pl/pics/news/klaun_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ogoportal.ru/prezentatsiya-zvuki-i-bukvyi/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pstarekosiny.edupage.org/files/klau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7" y="1000108"/>
            <a:ext cx="620508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57422" y="214290"/>
            <a:ext cx="1057275" cy="1181100"/>
            <a:chOff x="4643438" y="714375"/>
            <a:chExt cx="1057275" cy="1181100"/>
          </a:xfrm>
        </p:grpSpPr>
        <p:pic>
          <p:nvPicPr>
            <p:cNvPr id="7" name="Picture 2" descr="C:\Users\1\Desktop\зимние чудеса\Swinging_Bell_With_Holly[1].gif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643438" y="714375"/>
              <a:ext cx="10572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786313" y="1000125"/>
              <a:ext cx="857250" cy="78581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226645" y="500042"/>
            <a:ext cx="3233578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428736"/>
            <a:ext cx="2714644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643050"/>
            <a:ext cx="2544494" cy="4724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1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6357950" y="0"/>
            <a:ext cx="1571636" cy="1928826"/>
            <a:chOff x="4643438" y="714375"/>
            <a:chExt cx="1057275" cy="1181100"/>
          </a:xfrm>
        </p:grpSpPr>
        <p:pic>
          <p:nvPicPr>
            <p:cNvPr id="7" name="Picture 2" descr="C:\Users\1\Desktop\зимние чудеса\Swinging_Bell_With_Holly[1].gif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643438" y="714375"/>
              <a:ext cx="10572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786313" y="1000125"/>
              <a:ext cx="857250" cy="78581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5584363" y="1571612"/>
            <a:ext cx="3233578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зимние чудеса\Swinging_Bell_With_Holly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0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4"/>
          <p:cNvGrpSpPr/>
          <p:nvPr/>
        </p:nvGrpSpPr>
        <p:grpSpPr>
          <a:xfrm>
            <a:off x="5643570" y="4500570"/>
            <a:ext cx="1571636" cy="1928826"/>
            <a:chOff x="4643438" y="714375"/>
            <a:chExt cx="1057275" cy="1181100"/>
          </a:xfrm>
        </p:grpSpPr>
        <p:pic>
          <p:nvPicPr>
            <p:cNvPr id="32" name="Picture 2" descr="C:\Users\1\Desktop\зимние чудеса\Swinging_Bell_With_Holly[1].gif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643438" y="714375"/>
              <a:ext cx="10572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Прямая соединительная линия 32"/>
            <p:cNvCxnSpPr/>
            <p:nvPr/>
          </p:nvCxnSpPr>
          <p:spPr>
            <a:xfrm>
              <a:off x="4786313" y="1000125"/>
              <a:ext cx="857250" cy="78581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C:\Users\1\Desktop\зимние чудеса\Swinging_Bell_With_Holly[1]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4572008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fermer1.ru/sites/default/files/pictures/picture-976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14290"/>
            <a:ext cx="1657361" cy="2071702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b/b8/Chinese_vase.jpg/461px-Chinese_vas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2357430"/>
            <a:ext cx="1869314" cy="2428892"/>
          </a:xfrm>
          <a:prstGeom prst="rect">
            <a:avLst/>
          </a:prstGeom>
          <a:noFill/>
        </p:spPr>
      </p:pic>
      <p:pic>
        <p:nvPicPr>
          <p:cNvPr id="8198" name="Picture 6" descr="http://img-fotki.yandex.ru/get/4521/119528728.d95/0_a4f3c_c237298e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2571744"/>
            <a:ext cx="1952209" cy="1857388"/>
          </a:xfrm>
          <a:prstGeom prst="rect">
            <a:avLst/>
          </a:prstGeom>
          <a:noFill/>
        </p:spPr>
      </p:pic>
      <p:pic>
        <p:nvPicPr>
          <p:cNvPr id="8200" name="Picture 8" descr="http://i2.squidoocdn.com/resize/squidoo_images/590/draft_lens7120722module128169211photo_1287772416Happy_Halloween_Apro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214290"/>
            <a:ext cx="1785926" cy="1785926"/>
          </a:xfrm>
          <a:prstGeom prst="rect">
            <a:avLst/>
          </a:prstGeom>
          <a:noFill/>
        </p:spPr>
      </p:pic>
      <p:pic>
        <p:nvPicPr>
          <p:cNvPr id="8202" name="Picture 10" descr="http://img0.liveinternet.ru/images/attach/c/3/77/616/77616356_0_5145f_23db1b83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2" y="357166"/>
            <a:ext cx="2000264" cy="1711655"/>
          </a:xfrm>
          <a:prstGeom prst="rect">
            <a:avLst/>
          </a:prstGeom>
          <a:noFill/>
        </p:spPr>
      </p:pic>
      <p:pic>
        <p:nvPicPr>
          <p:cNvPr id="8204" name="Picture 12" descr="http://promoplanet.ru/postdata/15046-spartak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00100" y="2643181"/>
            <a:ext cx="1428728" cy="24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928926" y="4357694"/>
            <a:ext cx="3357586" cy="714380"/>
            <a:chOff x="1428728" y="4429132"/>
            <a:chExt cx="5429288" cy="12858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728" y="4572008"/>
              <a:ext cx="1143008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2786050" y="4429132"/>
              <a:ext cx="1285884" cy="128588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14810" y="4572008"/>
              <a:ext cx="1143008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5572132" y="4429132"/>
              <a:ext cx="1285884" cy="128588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2" descr="http://www.rossrants.com/publishImages/Bird-s-Eye-View--I-want-to-Take-Away-Your-Guns~~element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500042"/>
            <a:ext cx="316096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142976" y="5715016"/>
            <a:ext cx="1714512" cy="500066"/>
            <a:chOff x="1142976" y="5715016"/>
            <a:chExt cx="1714512" cy="50006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142976" y="5715016"/>
              <a:ext cx="1714512" cy="500066"/>
              <a:chOff x="785786" y="857232"/>
              <a:chExt cx="1714512" cy="571504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85786" y="857232"/>
                <a:ext cx="1714512" cy="571504"/>
                <a:chOff x="785786" y="857232"/>
                <a:chExt cx="1714512" cy="571504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785786" y="857232"/>
                  <a:ext cx="1714512" cy="5715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5400000">
                  <a:off x="1071538" y="1142984"/>
                  <a:ext cx="57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1643042" y="1142984"/>
                <a:ext cx="57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Блок-схема: узел 27"/>
            <p:cNvSpPr/>
            <p:nvPr/>
          </p:nvSpPr>
          <p:spPr>
            <a:xfrm>
              <a:off x="1357290" y="5857892"/>
              <a:ext cx="214314" cy="21431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071934" y="5715016"/>
            <a:ext cx="1643074" cy="500066"/>
            <a:chOff x="4071934" y="5715016"/>
            <a:chExt cx="1643074" cy="50006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071934" y="5715016"/>
              <a:ext cx="1643074" cy="500066"/>
              <a:chOff x="785786" y="857232"/>
              <a:chExt cx="1714512" cy="571504"/>
            </a:xfrm>
          </p:grpSpPr>
          <p:grpSp>
            <p:nvGrpSpPr>
              <p:cNvPr id="19" name="Группа 15"/>
              <p:cNvGrpSpPr/>
              <p:nvPr/>
            </p:nvGrpSpPr>
            <p:grpSpPr>
              <a:xfrm>
                <a:off x="785786" y="857232"/>
                <a:ext cx="1714512" cy="571504"/>
                <a:chOff x="785786" y="857232"/>
                <a:chExt cx="1714512" cy="571504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785786" y="857232"/>
                  <a:ext cx="1714512" cy="5715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1071538" y="1142984"/>
                  <a:ext cx="57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643042" y="1142984"/>
                <a:ext cx="57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Блок-схема: узел 28"/>
            <p:cNvSpPr/>
            <p:nvPr/>
          </p:nvSpPr>
          <p:spPr>
            <a:xfrm>
              <a:off x="4786314" y="5857892"/>
              <a:ext cx="214314" cy="21431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858016" y="5715016"/>
            <a:ext cx="1785950" cy="500066"/>
            <a:chOff x="6858016" y="5715016"/>
            <a:chExt cx="1785950" cy="50006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6858016" y="5715016"/>
              <a:ext cx="1785950" cy="500066"/>
              <a:chOff x="785786" y="857232"/>
              <a:chExt cx="1714512" cy="571504"/>
            </a:xfrm>
          </p:grpSpPr>
          <p:grpSp>
            <p:nvGrpSpPr>
              <p:cNvPr id="24" name="Группа 15"/>
              <p:cNvGrpSpPr/>
              <p:nvPr/>
            </p:nvGrpSpPr>
            <p:grpSpPr>
              <a:xfrm>
                <a:off x="785786" y="857232"/>
                <a:ext cx="1714512" cy="571504"/>
                <a:chOff x="785786" y="857232"/>
                <a:chExt cx="1714512" cy="571504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785786" y="857232"/>
                  <a:ext cx="1714512" cy="5715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1071538" y="1142984"/>
                  <a:ext cx="5715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1643042" y="1142984"/>
                <a:ext cx="5715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Блок-схема: узел 29"/>
            <p:cNvSpPr/>
            <p:nvPr/>
          </p:nvSpPr>
          <p:spPr>
            <a:xfrm>
              <a:off x="8215338" y="5857892"/>
              <a:ext cx="214314" cy="214314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2" descr="http://img-fotki.yandex.ru/get/5410/89635038.61b/0_6fb5b_1c866eb8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2519" y="142852"/>
            <a:ext cx="2181481" cy="5014898"/>
          </a:xfrm>
          <a:prstGeom prst="rect">
            <a:avLst/>
          </a:prstGeom>
          <a:noFill/>
        </p:spPr>
      </p:pic>
      <p:pic>
        <p:nvPicPr>
          <p:cNvPr id="3" name="Picture 4" descr="http://www.1md.ru/foto/www.1md.ru9152043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3071810"/>
            <a:ext cx="2143140" cy="1971689"/>
          </a:xfrm>
          <a:prstGeom prst="rect">
            <a:avLst/>
          </a:prstGeom>
          <a:noFill/>
        </p:spPr>
      </p:pic>
      <p:pic>
        <p:nvPicPr>
          <p:cNvPr id="4" name="Picture 6" descr="http://i046.radikal.ru/1102/ea/4593a5d297e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785794"/>
            <a:ext cx="2242147" cy="1643074"/>
          </a:xfrm>
          <a:prstGeom prst="rect">
            <a:avLst/>
          </a:prstGeom>
          <a:noFill/>
        </p:spPr>
      </p:pic>
      <p:pic>
        <p:nvPicPr>
          <p:cNvPr id="5" name="Picture 8" descr="http://i080.radikal.ru/0904/78/58f0782f39f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3071810"/>
            <a:ext cx="1934618" cy="1714512"/>
          </a:xfrm>
          <a:prstGeom prst="rect">
            <a:avLst/>
          </a:prstGeom>
          <a:noFill/>
        </p:spPr>
      </p:pic>
      <p:pic>
        <p:nvPicPr>
          <p:cNvPr id="6" name="Picture 10" descr="http://www.jufaka.com/_sales/1001000000756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0"/>
            <a:ext cx="2214578" cy="1849173"/>
          </a:xfrm>
          <a:prstGeom prst="rect">
            <a:avLst/>
          </a:prstGeom>
          <a:noFill/>
        </p:spPr>
      </p:pic>
      <p:pic>
        <p:nvPicPr>
          <p:cNvPr id="34" name="Picture 10" descr="http://img0.liveinternet.ru/images/attach/c/3/77/616/77616356_0_5145f_23db1b83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47806" y="2285993"/>
            <a:ext cx="175315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doktorpapa.ru/blog/wp-content/uploads/2010/05/par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429132"/>
            <a:ext cx="8111696" cy="19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214678" y="5286388"/>
            <a:ext cx="4243387" cy="592137"/>
            <a:chOff x="6187" y="9477"/>
            <a:chExt cx="6682" cy="934"/>
          </a:xfrm>
        </p:grpSpPr>
        <p:sp>
          <p:nvSpPr>
            <p:cNvPr id="921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187" y="9477"/>
              <a:ext cx="779" cy="9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1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92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9327" y="9477"/>
              <a:ext cx="779" cy="9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2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92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090" y="9477"/>
              <a:ext cx="779" cy="9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3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2" descr="http://img-fotki.yandex.ru/get/5410/89635038.61b/0_6fb5b_1c866eb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2519" y="142852"/>
            <a:ext cx="1833457" cy="4214842"/>
          </a:xfrm>
          <a:prstGeom prst="rect">
            <a:avLst/>
          </a:prstGeom>
          <a:noFill/>
        </p:spPr>
      </p:pic>
      <p:pic>
        <p:nvPicPr>
          <p:cNvPr id="15" name="Picture 10" descr="http://www.jufaka.com/_sales/1001000000756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0"/>
            <a:ext cx="2214578" cy="1849173"/>
          </a:xfrm>
          <a:prstGeom prst="rect">
            <a:avLst/>
          </a:prstGeom>
          <a:noFill/>
        </p:spPr>
      </p:pic>
      <p:pic>
        <p:nvPicPr>
          <p:cNvPr id="16" name="Picture 6" descr="http://img-fotki.yandex.ru/get/4521/119528728.d95/0_a4f3c_c237298e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2571744"/>
            <a:ext cx="1952209" cy="1857388"/>
          </a:xfrm>
          <a:prstGeom prst="rect">
            <a:avLst/>
          </a:prstGeom>
          <a:noFill/>
        </p:spPr>
      </p:pic>
      <p:pic>
        <p:nvPicPr>
          <p:cNvPr id="2" name="Picture 2" descr="http://img01.chitalnya.ru/upload2/524/6208102535456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57166"/>
            <a:ext cx="2476516" cy="1857388"/>
          </a:xfrm>
          <a:prstGeom prst="rect">
            <a:avLst/>
          </a:prstGeom>
          <a:noFill/>
        </p:spPr>
      </p:pic>
      <p:pic>
        <p:nvPicPr>
          <p:cNvPr id="18" name="Picture 4" descr="http://www.1md.ru/foto/www.1md.ru9152043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5786" y="2571744"/>
            <a:ext cx="2143140" cy="1971689"/>
          </a:xfrm>
          <a:prstGeom prst="rect">
            <a:avLst/>
          </a:prstGeom>
          <a:noFill/>
        </p:spPr>
      </p:pic>
      <p:pic>
        <p:nvPicPr>
          <p:cNvPr id="19" name="Picture 4" descr="http://upload.wikimedia.org/wikipedia/commons/thumb/b/b8/Chinese_vase.jpg/461px-Chinese_vas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57884" y="2643182"/>
            <a:ext cx="142947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4413/119528728.baf/0_9c984_a3ada53c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142984"/>
            <a:ext cx="1785950" cy="2428892"/>
          </a:xfrm>
          <a:prstGeom prst="rect">
            <a:avLst/>
          </a:prstGeom>
          <a:noFill/>
        </p:spPr>
      </p:pic>
      <p:pic>
        <p:nvPicPr>
          <p:cNvPr id="5" name="Picture 2" descr="http://img-fotki.yandex.ru/get/4413/119528728.baf/0_9c984_a3ada53c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785794"/>
            <a:ext cx="2714644" cy="2428893"/>
          </a:xfrm>
          <a:prstGeom prst="rect">
            <a:avLst/>
          </a:prstGeom>
          <a:noFill/>
        </p:spPr>
      </p:pic>
      <p:pic>
        <p:nvPicPr>
          <p:cNvPr id="6" name="Picture 2" descr="http://img-fotki.yandex.ru/get/4413/119528728.baf/0_9c984_a3ada53c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1071546"/>
            <a:ext cx="1928826" cy="24288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4071942"/>
            <a:ext cx="1452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00504"/>
            <a:ext cx="14666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4071942"/>
            <a:ext cx="1222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071942"/>
            <a:ext cx="561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4071942"/>
            <a:ext cx="561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>
            <a:off x="857224" y="2714620"/>
            <a:ext cx="1643074" cy="1285884"/>
          </a:xfrm>
          <a:prstGeom prst="corner">
            <a:avLst>
              <a:gd name="adj1" fmla="val 23356"/>
              <a:gd name="adj2" fmla="val 24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714752"/>
            <a:ext cx="1643074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714752"/>
            <a:ext cx="1643074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858148" y="3714752"/>
            <a:ext cx="285752" cy="28575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starekosiny.edupage.org/files/klau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42852"/>
            <a:ext cx="3786214" cy="283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736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http://www.mdkligota.dt.pl/pics/news/klaun_4.jpg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50004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Использованный интернет ресурс: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26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http://ps-shtychki.ucoz.ru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786058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http://logoportal.ru/prezentatsiya-zvuki-i-bukvyi/.html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785794"/>
            <a:ext cx="2571736" cy="3901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7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75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714356"/>
            <a:ext cx="2571736" cy="3901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7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75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1" descr="буквы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941759"/>
            <a:ext cx="8229600" cy="38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endParaRPr lang="ru-RU" dirty="0"/>
          </a:p>
        </p:txBody>
      </p:sp>
      <p:pic>
        <p:nvPicPr>
          <p:cNvPr id="4" name="Содержимое 3" descr="звуки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2569" y="1795390"/>
            <a:ext cx="7518862" cy="41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21475" y="642918"/>
            <a:ext cx="2759089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71612"/>
            <a:ext cx="2786082" cy="312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21475" y="642918"/>
            <a:ext cx="2759089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71612"/>
            <a:ext cx="2786082" cy="312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50037" y="1357298"/>
            <a:ext cx="2759089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esktop\зимние чудеса\Swinging_Bell_With_Holly[1]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500042"/>
            <a:ext cx="10572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000240"/>
            <a:ext cx="2786082" cy="312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6646" y="500042"/>
            <a:ext cx="3233578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428736"/>
            <a:ext cx="2714644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6646" y="500042"/>
            <a:ext cx="3233578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1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endParaRPr lang="ru-RU" sz="301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алёна столярова\КНИГИ\книги для чтения\М.Ф.Фомичёва вос-е у дет. прав-го призношения\символы звуков\img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428736"/>
            <a:ext cx="2714644" cy="304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37</Words>
  <Application>Microsoft Office PowerPoint</Application>
  <PresentationFormat>Экран (4:3)</PresentationFormat>
  <Paragraphs>26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БУКВЫ</vt:lpstr>
      <vt:lpstr>ЗВУКИ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sky</cp:lastModifiedBy>
  <cp:revision>54</cp:revision>
  <dcterms:modified xsi:type="dcterms:W3CDTF">2013-11-11T18:05:27Z</dcterms:modified>
</cp:coreProperties>
</file>