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5" r:id="rId13"/>
    <p:sldId id="264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A293D-539B-43C3-A9EE-197FF3BC949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F6C3E7-48A8-4C72-BD9B-823E9EC77CE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DD9CFF-7C41-48F6-992B-0DEA37009E17}" type="parTrans" cxnId="{109D80B8-01F7-478F-B61D-83042C1AEF89}">
      <dgm:prSet/>
      <dgm:spPr/>
      <dgm:t>
        <a:bodyPr/>
        <a:lstStyle/>
        <a:p>
          <a:endParaRPr lang="ru-RU"/>
        </a:p>
      </dgm:t>
    </dgm:pt>
    <dgm:pt modelId="{CAEB8342-27D5-4EC9-AC98-AC328044206A}" type="sibTrans" cxnId="{109D80B8-01F7-478F-B61D-83042C1AEF89}">
      <dgm:prSet/>
      <dgm:spPr/>
      <dgm:t>
        <a:bodyPr/>
        <a:lstStyle/>
        <a:p>
          <a:endParaRPr lang="ru-RU"/>
        </a:p>
      </dgm:t>
    </dgm:pt>
    <dgm:pt modelId="{4FDA564C-011C-4B02-B3FF-5BE32457989E}">
      <dgm:prSet phldrT="[Текст]"/>
      <dgm:spPr/>
      <dgm:t>
        <a:bodyPr/>
        <a:lstStyle/>
        <a:p>
          <a:r>
            <a:rPr lang="ru-RU" b="1" dirty="0" smtClean="0"/>
            <a:t>Формулировка проблемы;</a:t>
          </a:r>
          <a:endParaRPr lang="ru-RU" b="1" dirty="0"/>
        </a:p>
      </dgm:t>
    </dgm:pt>
    <dgm:pt modelId="{54A28B0B-734E-47F1-BE61-404D79898FA2}" type="parTrans" cxnId="{93216819-489B-4359-AE03-E274C49C1978}">
      <dgm:prSet/>
      <dgm:spPr/>
      <dgm:t>
        <a:bodyPr/>
        <a:lstStyle/>
        <a:p>
          <a:endParaRPr lang="ru-RU"/>
        </a:p>
      </dgm:t>
    </dgm:pt>
    <dgm:pt modelId="{DC6F5506-A23A-4150-BA1E-5B2DDFDB7838}" type="sibTrans" cxnId="{93216819-489B-4359-AE03-E274C49C1978}">
      <dgm:prSet/>
      <dgm:spPr/>
      <dgm:t>
        <a:bodyPr/>
        <a:lstStyle/>
        <a:p>
          <a:endParaRPr lang="ru-RU"/>
        </a:p>
      </dgm:t>
    </dgm:pt>
    <dgm:pt modelId="{12ADCC18-F54C-4A4A-B8F3-C04E5AE28C35}">
      <dgm:prSet phldrT="[Текст]"/>
      <dgm:spPr/>
      <dgm:t>
        <a:bodyPr/>
        <a:lstStyle/>
        <a:p>
          <a:r>
            <a:rPr lang="ru-RU" b="1" dirty="0" smtClean="0"/>
            <a:t>Введение в игровую ситуацию</a:t>
          </a:r>
          <a:endParaRPr lang="ru-RU" b="1" dirty="0"/>
        </a:p>
      </dgm:t>
    </dgm:pt>
    <dgm:pt modelId="{782ADC87-1265-4543-97DC-0E1EB08F87D9}" type="parTrans" cxnId="{5CA43577-E194-47EE-9090-FE7DAAD820FE}">
      <dgm:prSet/>
      <dgm:spPr/>
      <dgm:t>
        <a:bodyPr/>
        <a:lstStyle/>
        <a:p>
          <a:endParaRPr lang="ru-RU"/>
        </a:p>
      </dgm:t>
    </dgm:pt>
    <dgm:pt modelId="{69E1AAF6-222D-4386-B574-2D8C7BFCC52C}" type="sibTrans" cxnId="{5CA43577-E194-47EE-9090-FE7DAAD820FE}">
      <dgm:prSet/>
      <dgm:spPr/>
      <dgm:t>
        <a:bodyPr/>
        <a:lstStyle/>
        <a:p>
          <a:endParaRPr lang="ru-RU"/>
        </a:p>
      </dgm:t>
    </dgm:pt>
    <dgm:pt modelId="{8E27398B-873D-470D-BD64-0CD62F255D6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Планирование работы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0904A6-7220-409C-B8E7-EE0609C7E6B0}" type="parTrans" cxnId="{50FA8E31-C72C-4FE9-8230-D492BF2EC5EE}">
      <dgm:prSet/>
      <dgm:spPr/>
      <dgm:t>
        <a:bodyPr/>
        <a:lstStyle/>
        <a:p>
          <a:endParaRPr lang="ru-RU"/>
        </a:p>
      </dgm:t>
    </dgm:pt>
    <dgm:pt modelId="{E554F996-A58D-44B3-A8E3-2890145C85A3}" type="sibTrans" cxnId="{50FA8E31-C72C-4FE9-8230-D492BF2EC5EE}">
      <dgm:prSet/>
      <dgm:spPr/>
      <dgm:t>
        <a:bodyPr/>
        <a:lstStyle/>
        <a:p>
          <a:endParaRPr lang="ru-RU"/>
        </a:p>
      </dgm:t>
    </dgm:pt>
    <dgm:pt modelId="{C5BF11C9-596E-491C-98BF-599C093B1D03}">
      <dgm:prSet phldrT="[Текст]"/>
      <dgm:spPr/>
      <dgm:t>
        <a:bodyPr/>
        <a:lstStyle/>
        <a:p>
          <a:r>
            <a:rPr lang="ru-RU" b="1" dirty="0" smtClean="0"/>
            <a:t>Разработка плана достижения цели;</a:t>
          </a:r>
          <a:endParaRPr lang="ru-RU" b="1" dirty="0"/>
        </a:p>
      </dgm:t>
    </dgm:pt>
    <dgm:pt modelId="{CA9578AA-4183-40B2-AAB9-EBB16F17DF6D}" type="parTrans" cxnId="{F1B9AC53-44DD-4437-8E6D-5D54D1B56097}">
      <dgm:prSet/>
      <dgm:spPr/>
      <dgm:t>
        <a:bodyPr/>
        <a:lstStyle/>
        <a:p>
          <a:endParaRPr lang="ru-RU"/>
        </a:p>
      </dgm:t>
    </dgm:pt>
    <dgm:pt modelId="{BDC34368-02F2-4C90-BF3A-62237B9F90F8}" type="sibTrans" cxnId="{F1B9AC53-44DD-4437-8E6D-5D54D1B56097}">
      <dgm:prSet/>
      <dgm:spPr/>
      <dgm:t>
        <a:bodyPr/>
        <a:lstStyle/>
        <a:p>
          <a:endParaRPr lang="ru-RU"/>
        </a:p>
      </dgm:t>
    </dgm:pt>
    <dgm:pt modelId="{83DC415A-0014-4A93-9C0C-42FEDFCDC088}">
      <dgm:prSet phldrT="[Текст]"/>
      <dgm:spPr/>
      <dgm:t>
        <a:bodyPr/>
        <a:lstStyle/>
        <a:p>
          <a:r>
            <a:rPr lang="ru-RU" b="1" dirty="0" smtClean="0"/>
            <a:t>Составление плана-схемы проекта деятельности;</a:t>
          </a:r>
          <a:endParaRPr lang="ru-RU" b="1" dirty="0"/>
        </a:p>
      </dgm:t>
    </dgm:pt>
    <dgm:pt modelId="{8A18BE20-3CF1-4FA6-8C56-A19CA255BC59}" type="parTrans" cxnId="{EDDD28EA-CB58-4B52-9C7B-A1AE8D33FBC3}">
      <dgm:prSet/>
      <dgm:spPr/>
      <dgm:t>
        <a:bodyPr/>
        <a:lstStyle/>
        <a:p>
          <a:endParaRPr lang="ru-RU"/>
        </a:p>
      </dgm:t>
    </dgm:pt>
    <dgm:pt modelId="{016CDBF4-1766-47FE-8DB4-A6F32CD2AED2}" type="sibTrans" cxnId="{EDDD28EA-CB58-4B52-9C7B-A1AE8D33FBC3}">
      <dgm:prSet/>
      <dgm:spPr/>
      <dgm:t>
        <a:bodyPr/>
        <a:lstStyle/>
        <a:p>
          <a:endParaRPr lang="ru-RU"/>
        </a:p>
      </dgm:t>
    </dgm:pt>
    <dgm:pt modelId="{E4A506C3-A3E1-4F99-9D47-2673E37C1BD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проекта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D07616-0012-4897-AF36-DC89A0C40707}" type="parTrans" cxnId="{B62CB815-0675-4359-8EFC-C323E515CF8E}">
      <dgm:prSet/>
      <dgm:spPr/>
      <dgm:t>
        <a:bodyPr/>
        <a:lstStyle/>
        <a:p>
          <a:endParaRPr lang="ru-RU"/>
        </a:p>
      </dgm:t>
    </dgm:pt>
    <dgm:pt modelId="{B16A9509-2A28-4A00-B700-567B3252D0A7}" type="sibTrans" cxnId="{B62CB815-0675-4359-8EFC-C323E515CF8E}">
      <dgm:prSet/>
      <dgm:spPr/>
      <dgm:t>
        <a:bodyPr/>
        <a:lstStyle/>
        <a:p>
          <a:endParaRPr lang="ru-RU"/>
        </a:p>
      </dgm:t>
    </dgm:pt>
    <dgm:pt modelId="{7AFB5F0F-25C2-4339-BA65-7BB79F4BC3EC}">
      <dgm:prSet phldrT="[Текст]"/>
      <dgm:spPr/>
      <dgm:t>
        <a:bodyPr/>
        <a:lstStyle/>
        <a:p>
          <a:r>
            <a:rPr lang="ru-RU" b="1" dirty="0" smtClean="0"/>
            <a:t>Формирование знаний, умений и навыков;</a:t>
          </a:r>
          <a:endParaRPr lang="ru-RU" b="1" dirty="0"/>
        </a:p>
      </dgm:t>
    </dgm:pt>
    <dgm:pt modelId="{2AE696EE-971C-42E3-B4C2-0FEC384ED504}" type="parTrans" cxnId="{A855AB85-9846-4320-A1BA-864A2174C5A2}">
      <dgm:prSet/>
      <dgm:spPr/>
      <dgm:t>
        <a:bodyPr/>
        <a:lstStyle/>
        <a:p>
          <a:endParaRPr lang="ru-RU"/>
        </a:p>
      </dgm:t>
    </dgm:pt>
    <dgm:pt modelId="{7F8938FB-539F-40EB-B1F8-C13885655DBE}" type="sibTrans" cxnId="{A855AB85-9846-4320-A1BA-864A2174C5A2}">
      <dgm:prSet/>
      <dgm:spPr/>
      <dgm:t>
        <a:bodyPr/>
        <a:lstStyle/>
        <a:p>
          <a:endParaRPr lang="ru-RU"/>
        </a:p>
      </dgm:t>
    </dgm:pt>
    <dgm:pt modelId="{F59D18D3-76C1-4D0A-AF22-D7FCF70CBE47}">
      <dgm:prSet phldrT="[Текст]"/>
      <dgm:spPr/>
      <dgm:t>
        <a:bodyPr/>
        <a:lstStyle/>
        <a:p>
          <a:r>
            <a:rPr lang="ru-RU" b="1" dirty="0" smtClean="0"/>
            <a:t>Получение информации из различных источников различными способами;</a:t>
          </a:r>
          <a:endParaRPr lang="ru-RU" b="1" dirty="0"/>
        </a:p>
      </dgm:t>
    </dgm:pt>
    <dgm:pt modelId="{BF0D842A-34D9-47F7-825B-831A55FD3FC9}" type="parTrans" cxnId="{C69C3019-6C4E-4BEA-82B3-FFC9C0A0376F}">
      <dgm:prSet/>
      <dgm:spPr/>
      <dgm:t>
        <a:bodyPr/>
        <a:lstStyle/>
        <a:p>
          <a:endParaRPr lang="ru-RU"/>
        </a:p>
      </dgm:t>
    </dgm:pt>
    <dgm:pt modelId="{7E795CBF-BDFC-4C49-87A6-27090C502F1B}" type="sibTrans" cxnId="{C69C3019-6C4E-4BEA-82B3-FFC9C0A0376F}">
      <dgm:prSet/>
      <dgm:spPr/>
      <dgm:t>
        <a:bodyPr/>
        <a:lstStyle/>
        <a:p>
          <a:endParaRPr lang="ru-RU"/>
        </a:p>
      </dgm:t>
    </dgm:pt>
    <dgm:pt modelId="{0055675C-5B40-411F-9DB0-34875E4F88E0}">
      <dgm:prSet phldrT="[Текст]"/>
      <dgm:spPr/>
      <dgm:t>
        <a:bodyPr/>
        <a:lstStyle/>
        <a:p>
          <a:r>
            <a:rPr lang="ru-RU" b="1" dirty="0" smtClean="0"/>
            <a:t>Поиск способов и методов решения проблемы;</a:t>
          </a:r>
          <a:endParaRPr lang="ru-RU" b="1" dirty="0"/>
        </a:p>
      </dgm:t>
    </dgm:pt>
    <dgm:pt modelId="{8C82F4A5-5585-4669-8486-636DD1F63346}" type="parTrans" cxnId="{F31830D7-C0E8-4039-B173-A477F737EE52}">
      <dgm:prSet/>
      <dgm:spPr/>
      <dgm:t>
        <a:bodyPr/>
        <a:lstStyle/>
        <a:p>
          <a:endParaRPr lang="ru-RU"/>
        </a:p>
      </dgm:t>
    </dgm:pt>
    <dgm:pt modelId="{189F71E6-8E0D-4273-BC77-2422ED2A0D29}" type="sibTrans" cxnId="{F31830D7-C0E8-4039-B173-A477F737EE52}">
      <dgm:prSet/>
      <dgm:spPr/>
      <dgm:t>
        <a:bodyPr/>
        <a:lstStyle/>
        <a:p>
          <a:endParaRPr lang="ru-RU"/>
        </a:p>
      </dgm:t>
    </dgm:pt>
    <dgm:pt modelId="{0201261C-0736-420A-8ED7-938E1D0A6E2D}">
      <dgm:prSet phldrT="[Текст]"/>
      <dgm:spPr/>
      <dgm:t>
        <a:bodyPr/>
        <a:lstStyle/>
        <a:p>
          <a:r>
            <a:rPr lang="ru-RU" b="1" dirty="0" smtClean="0"/>
            <a:t>Прогнозирование результатов и последствий</a:t>
          </a:r>
          <a:endParaRPr lang="ru-RU" b="1" dirty="0"/>
        </a:p>
      </dgm:t>
    </dgm:pt>
    <dgm:pt modelId="{E6B62199-9A97-465C-88BB-6A8318AFB1DF}" type="parTrans" cxnId="{B29B82AE-9F50-483C-B4E5-07F9AF920F49}">
      <dgm:prSet/>
      <dgm:spPr/>
      <dgm:t>
        <a:bodyPr/>
        <a:lstStyle/>
        <a:p>
          <a:endParaRPr lang="ru-RU"/>
        </a:p>
      </dgm:t>
    </dgm:pt>
    <dgm:pt modelId="{A963B209-FE42-4B1E-A371-08F5C7D47EA7}" type="sibTrans" cxnId="{B29B82AE-9F50-483C-B4E5-07F9AF920F49}">
      <dgm:prSet/>
      <dgm:spPr/>
      <dgm:t>
        <a:bodyPr/>
        <a:lstStyle/>
        <a:p>
          <a:endParaRPr lang="ru-RU"/>
        </a:p>
      </dgm:t>
    </dgm:pt>
    <dgm:pt modelId="{26EA07EB-4047-45CD-AF53-39B106D2B9E4}">
      <dgm:prSet phldrT="[Текст]"/>
      <dgm:spPr/>
      <dgm:t>
        <a:bodyPr/>
        <a:lstStyle/>
        <a:p>
          <a:r>
            <a:rPr lang="ru-RU" b="1" dirty="0" smtClean="0"/>
            <a:t>Поэтапная оценка деятельности</a:t>
          </a:r>
          <a:endParaRPr lang="ru-RU" b="1" dirty="0"/>
        </a:p>
      </dgm:t>
    </dgm:pt>
    <dgm:pt modelId="{5694826C-E1B9-4BA3-BDE9-B8943CABC566}" type="parTrans" cxnId="{5B9BE940-6B8E-4A6D-ABAF-969F09FF3D45}">
      <dgm:prSet/>
      <dgm:spPr/>
      <dgm:t>
        <a:bodyPr/>
        <a:lstStyle/>
        <a:p>
          <a:endParaRPr lang="ru-RU"/>
        </a:p>
      </dgm:t>
    </dgm:pt>
    <dgm:pt modelId="{81818B60-2783-44DE-9958-3FB09BD0DED6}" type="sibTrans" cxnId="{5B9BE940-6B8E-4A6D-ABAF-969F09FF3D45}">
      <dgm:prSet/>
      <dgm:spPr/>
      <dgm:t>
        <a:bodyPr/>
        <a:lstStyle/>
        <a:p>
          <a:endParaRPr lang="ru-RU"/>
        </a:p>
      </dgm:t>
    </dgm:pt>
    <dgm:pt modelId="{C37826EF-6DE7-41BD-9F16-C659CFE579AB}" type="pres">
      <dgm:prSet presAssocID="{7DDA293D-539B-43C3-A9EE-197FF3BC94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3725C-DC76-4081-A61D-1A92F36BA3BD}" type="pres">
      <dgm:prSet presAssocID="{71F6C3E7-48A8-4C72-BD9B-823E9EC77CE4}" presName="composite" presStyleCnt="0"/>
      <dgm:spPr/>
    </dgm:pt>
    <dgm:pt modelId="{B75C754B-FDEC-4E9A-86E9-DE7707109318}" type="pres">
      <dgm:prSet presAssocID="{71F6C3E7-48A8-4C72-BD9B-823E9EC77C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A160F-B865-4061-BA5B-F8466B660AE1}" type="pres">
      <dgm:prSet presAssocID="{71F6C3E7-48A8-4C72-BD9B-823E9EC77C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185AB-CC72-4DC7-917F-64C9D0E863D3}" type="pres">
      <dgm:prSet presAssocID="{CAEB8342-27D5-4EC9-AC98-AC328044206A}" presName="sp" presStyleCnt="0"/>
      <dgm:spPr/>
    </dgm:pt>
    <dgm:pt modelId="{67B42500-8852-481B-9C1C-02017F66DE37}" type="pres">
      <dgm:prSet presAssocID="{8E27398B-873D-470D-BD64-0CD62F255D69}" presName="composite" presStyleCnt="0"/>
      <dgm:spPr/>
    </dgm:pt>
    <dgm:pt modelId="{DCC8C7E5-F3F1-4405-88C1-813B0DC10935}" type="pres">
      <dgm:prSet presAssocID="{8E27398B-873D-470D-BD64-0CD62F255D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F9E67-BF17-42D5-BD1C-FA5F4D6DE040}" type="pres">
      <dgm:prSet presAssocID="{8E27398B-873D-470D-BD64-0CD62F255D69}" presName="descendantText" presStyleLbl="alignAcc1" presStyleIdx="1" presStyleCnt="3" custScaleX="100976" custScaleY="95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8FBD5-9283-4919-A453-C0D979C225C1}" type="pres">
      <dgm:prSet presAssocID="{E554F996-A58D-44B3-A8E3-2890145C85A3}" presName="sp" presStyleCnt="0"/>
      <dgm:spPr/>
    </dgm:pt>
    <dgm:pt modelId="{08EC5C24-09BB-40A5-913E-355596EB35C8}" type="pres">
      <dgm:prSet presAssocID="{E4A506C3-A3E1-4F99-9D47-2673E37C1BD2}" presName="composite" presStyleCnt="0"/>
      <dgm:spPr/>
    </dgm:pt>
    <dgm:pt modelId="{04CBAF38-4DB8-486B-880C-5590FE8D1D51}" type="pres">
      <dgm:prSet presAssocID="{E4A506C3-A3E1-4F99-9D47-2673E37C1B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551D7-E2FE-482F-9982-4983DC9C0D61}" type="pres">
      <dgm:prSet presAssocID="{E4A506C3-A3E1-4F99-9D47-2673E37C1B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C3019-6C4E-4BEA-82B3-FFC9C0A0376F}" srcId="{E4A506C3-A3E1-4F99-9D47-2673E37C1BD2}" destId="{F59D18D3-76C1-4D0A-AF22-D7FCF70CBE47}" srcOrd="1" destOrd="0" parTransId="{BF0D842A-34D9-47F7-825B-831A55FD3FC9}" sibTransId="{7E795CBF-BDFC-4C49-87A6-27090C502F1B}"/>
    <dgm:cxn modelId="{6F8A9524-CEF9-4F5A-BD9B-C74FA993C860}" type="presOf" srcId="{7AFB5F0F-25C2-4339-BA65-7BB79F4BC3EC}" destId="{D89551D7-E2FE-482F-9982-4983DC9C0D61}" srcOrd="0" destOrd="0" presId="urn:microsoft.com/office/officeart/2005/8/layout/chevron2"/>
    <dgm:cxn modelId="{600BD4D2-4ADC-463B-B27B-AD686B595A3A}" type="presOf" srcId="{12ADCC18-F54C-4A4A-B8F3-C04E5AE28C35}" destId="{33DA160F-B865-4061-BA5B-F8466B660AE1}" srcOrd="0" destOrd="2" presId="urn:microsoft.com/office/officeart/2005/8/layout/chevron2"/>
    <dgm:cxn modelId="{FFCA7967-9BE9-431E-8AB3-BF269C194A5B}" type="presOf" srcId="{0055675C-5B40-411F-9DB0-34875E4F88E0}" destId="{33DA160F-B865-4061-BA5B-F8466B660AE1}" srcOrd="0" destOrd="1" presId="urn:microsoft.com/office/officeart/2005/8/layout/chevron2"/>
    <dgm:cxn modelId="{F1B9AC53-44DD-4437-8E6D-5D54D1B56097}" srcId="{8E27398B-873D-470D-BD64-0CD62F255D69}" destId="{C5BF11C9-596E-491C-98BF-599C093B1D03}" srcOrd="0" destOrd="0" parTransId="{CA9578AA-4183-40B2-AAB9-EBB16F17DF6D}" sibTransId="{BDC34368-02F2-4C90-BF3A-62237B9F90F8}"/>
    <dgm:cxn modelId="{3B060DE0-F492-48EE-BA4E-A9405A7EF7F8}" type="presOf" srcId="{E4A506C3-A3E1-4F99-9D47-2673E37C1BD2}" destId="{04CBAF38-4DB8-486B-880C-5590FE8D1D51}" srcOrd="0" destOrd="0" presId="urn:microsoft.com/office/officeart/2005/8/layout/chevron2"/>
    <dgm:cxn modelId="{F31830D7-C0E8-4039-B173-A477F737EE52}" srcId="{71F6C3E7-48A8-4C72-BD9B-823E9EC77CE4}" destId="{0055675C-5B40-411F-9DB0-34875E4F88E0}" srcOrd="1" destOrd="0" parTransId="{8C82F4A5-5585-4669-8486-636DD1F63346}" sibTransId="{189F71E6-8E0D-4273-BC77-2422ED2A0D29}"/>
    <dgm:cxn modelId="{B29B82AE-9F50-483C-B4E5-07F9AF920F49}" srcId="{8E27398B-873D-470D-BD64-0CD62F255D69}" destId="{0201261C-0736-420A-8ED7-938E1D0A6E2D}" srcOrd="2" destOrd="0" parTransId="{E6B62199-9A97-465C-88BB-6A8318AFB1DF}" sibTransId="{A963B209-FE42-4B1E-A371-08F5C7D47EA7}"/>
    <dgm:cxn modelId="{225CFE4C-8C2D-4B75-B25E-16FE55C27861}" type="presOf" srcId="{71F6C3E7-48A8-4C72-BD9B-823E9EC77CE4}" destId="{B75C754B-FDEC-4E9A-86E9-DE7707109318}" srcOrd="0" destOrd="0" presId="urn:microsoft.com/office/officeart/2005/8/layout/chevron2"/>
    <dgm:cxn modelId="{0356712A-B3A8-41C7-84A3-CE38F4DFE45F}" type="presOf" srcId="{F59D18D3-76C1-4D0A-AF22-D7FCF70CBE47}" destId="{D89551D7-E2FE-482F-9982-4983DC9C0D61}" srcOrd="0" destOrd="1" presId="urn:microsoft.com/office/officeart/2005/8/layout/chevron2"/>
    <dgm:cxn modelId="{E2D76A2F-4A7E-40A0-B813-CF647D167002}" type="presOf" srcId="{4FDA564C-011C-4B02-B3FF-5BE32457989E}" destId="{33DA160F-B865-4061-BA5B-F8466B660AE1}" srcOrd="0" destOrd="0" presId="urn:microsoft.com/office/officeart/2005/8/layout/chevron2"/>
    <dgm:cxn modelId="{5B349644-1916-446F-BFE7-762D2ABCCCB3}" type="presOf" srcId="{0201261C-0736-420A-8ED7-938E1D0A6E2D}" destId="{637F9E67-BF17-42D5-BD1C-FA5F4D6DE040}" srcOrd="0" destOrd="2" presId="urn:microsoft.com/office/officeart/2005/8/layout/chevron2"/>
    <dgm:cxn modelId="{A28777D1-3758-4DF5-9FA8-E5BC6A24B448}" type="presOf" srcId="{26EA07EB-4047-45CD-AF53-39B106D2B9E4}" destId="{D89551D7-E2FE-482F-9982-4983DC9C0D61}" srcOrd="0" destOrd="2" presId="urn:microsoft.com/office/officeart/2005/8/layout/chevron2"/>
    <dgm:cxn modelId="{7C87BFB4-8F11-4709-A1C3-9323837839BD}" type="presOf" srcId="{C5BF11C9-596E-491C-98BF-599C093B1D03}" destId="{637F9E67-BF17-42D5-BD1C-FA5F4D6DE040}" srcOrd="0" destOrd="0" presId="urn:microsoft.com/office/officeart/2005/8/layout/chevron2"/>
    <dgm:cxn modelId="{675F8D3A-80F1-4B0E-94E1-9FC55B59F8F0}" type="presOf" srcId="{7DDA293D-539B-43C3-A9EE-197FF3BC9496}" destId="{C37826EF-6DE7-41BD-9F16-C659CFE579AB}" srcOrd="0" destOrd="0" presId="urn:microsoft.com/office/officeart/2005/8/layout/chevron2"/>
    <dgm:cxn modelId="{5CA43577-E194-47EE-9090-FE7DAAD820FE}" srcId="{71F6C3E7-48A8-4C72-BD9B-823E9EC77CE4}" destId="{12ADCC18-F54C-4A4A-B8F3-C04E5AE28C35}" srcOrd="2" destOrd="0" parTransId="{782ADC87-1265-4543-97DC-0E1EB08F87D9}" sibTransId="{69E1AAF6-222D-4386-B574-2D8C7BFCC52C}"/>
    <dgm:cxn modelId="{B62CB815-0675-4359-8EFC-C323E515CF8E}" srcId="{7DDA293D-539B-43C3-A9EE-197FF3BC9496}" destId="{E4A506C3-A3E1-4F99-9D47-2673E37C1BD2}" srcOrd="2" destOrd="0" parTransId="{96D07616-0012-4897-AF36-DC89A0C40707}" sibTransId="{B16A9509-2A28-4A00-B700-567B3252D0A7}"/>
    <dgm:cxn modelId="{50FA8E31-C72C-4FE9-8230-D492BF2EC5EE}" srcId="{7DDA293D-539B-43C3-A9EE-197FF3BC9496}" destId="{8E27398B-873D-470D-BD64-0CD62F255D69}" srcOrd="1" destOrd="0" parTransId="{890904A6-7220-409C-B8E7-EE0609C7E6B0}" sibTransId="{E554F996-A58D-44B3-A8E3-2890145C85A3}"/>
    <dgm:cxn modelId="{93216819-489B-4359-AE03-E274C49C1978}" srcId="{71F6C3E7-48A8-4C72-BD9B-823E9EC77CE4}" destId="{4FDA564C-011C-4B02-B3FF-5BE32457989E}" srcOrd="0" destOrd="0" parTransId="{54A28B0B-734E-47F1-BE61-404D79898FA2}" sibTransId="{DC6F5506-A23A-4150-BA1E-5B2DDFDB7838}"/>
    <dgm:cxn modelId="{A855AB85-9846-4320-A1BA-864A2174C5A2}" srcId="{E4A506C3-A3E1-4F99-9D47-2673E37C1BD2}" destId="{7AFB5F0F-25C2-4339-BA65-7BB79F4BC3EC}" srcOrd="0" destOrd="0" parTransId="{2AE696EE-971C-42E3-B4C2-0FEC384ED504}" sibTransId="{7F8938FB-539F-40EB-B1F8-C13885655DBE}"/>
    <dgm:cxn modelId="{77D64FFE-0699-4E7F-90D2-0D13F999D4EB}" type="presOf" srcId="{8E27398B-873D-470D-BD64-0CD62F255D69}" destId="{DCC8C7E5-F3F1-4405-88C1-813B0DC10935}" srcOrd="0" destOrd="0" presId="urn:microsoft.com/office/officeart/2005/8/layout/chevron2"/>
    <dgm:cxn modelId="{109D80B8-01F7-478F-B61D-83042C1AEF89}" srcId="{7DDA293D-539B-43C3-A9EE-197FF3BC9496}" destId="{71F6C3E7-48A8-4C72-BD9B-823E9EC77CE4}" srcOrd="0" destOrd="0" parTransId="{46DD9CFF-7C41-48F6-992B-0DEA37009E17}" sibTransId="{CAEB8342-27D5-4EC9-AC98-AC328044206A}"/>
    <dgm:cxn modelId="{A361540B-83C2-4AAA-B878-43E0F0FC6776}" type="presOf" srcId="{83DC415A-0014-4A93-9C0C-42FEDFCDC088}" destId="{637F9E67-BF17-42D5-BD1C-FA5F4D6DE040}" srcOrd="0" destOrd="1" presId="urn:microsoft.com/office/officeart/2005/8/layout/chevron2"/>
    <dgm:cxn modelId="{5B9BE940-6B8E-4A6D-ABAF-969F09FF3D45}" srcId="{E4A506C3-A3E1-4F99-9D47-2673E37C1BD2}" destId="{26EA07EB-4047-45CD-AF53-39B106D2B9E4}" srcOrd="2" destOrd="0" parTransId="{5694826C-E1B9-4BA3-BDE9-B8943CABC566}" sibTransId="{81818B60-2783-44DE-9958-3FB09BD0DED6}"/>
    <dgm:cxn modelId="{EDDD28EA-CB58-4B52-9C7B-A1AE8D33FBC3}" srcId="{8E27398B-873D-470D-BD64-0CD62F255D69}" destId="{83DC415A-0014-4A93-9C0C-42FEDFCDC088}" srcOrd="1" destOrd="0" parTransId="{8A18BE20-3CF1-4FA6-8C56-A19CA255BC59}" sibTransId="{016CDBF4-1766-47FE-8DB4-A6F32CD2AED2}"/>
    <dgm:cxn modelId="{B5DF5426-8B90-455D-BAFD-E616857FA12C}" type="presParOf" srcId="{C37826EF-6DE7-41BD-9F16-C659CFE579AB}" destId="{1FA3725C-DC76-4081-A61D-1A92F36BA3BD}" srcOrd="0" destOrd="0" presId="urn:microsoft.com/office/officeart/2005/8/layout/chevron2"/>
    <dgm:cxn modelId="{5D9AB4E8-D5C5-483E-B1A8-81102EB45820}" type="presParOf" srcId="{1FA3725C-DC76-4081-A61D-1A92F36BA3BD}" destId="{B75C754B-FDEC-4E9A-86E9-DE7707109318}" srcOrd="0" destOrd="0" presId="urn:microsoft.com/office/officeart/2005/8/layout/chevron2"/>
    <dgm:cxn modelId="{7E8A77FB-1630-422D-9605-9FD5193DDEBB}" type="presParOf" srcId="{1FA3725C-DC76-4081-A61D-1A92F36BA3BD}" destId="{33DA160F-B865-4061-BA5B-F8466B660AE1}" srcOrd="1" destOrd="0" presId="urn:microsoft.com/office/officeart/2005/8/layout/chevron2"/>
    <dgm:cxn modelId="{9969A38D-7ACE-4AA2-B934-C105AB64F739}" type="presParOf" srcId="{C37826EF-6DE7-41BD-9F16-C659CFE579AB}" destId="{DCD185AB-CC72-4DC7-917F-64C9D0E863D3}" srcOrd="1" destOrd="0" presId="urn:microsoft.com/office/officeart/2005/8/layout/chevron2"/>
    <dgm:cxn modelId="{5C0C6A57-D7CA-4DCA-817C-85D119FDCA69}" type="presParOf" srcId="{C37826EF-6DE7-41BD-9F16-C659CFE579AB}" destId="{67B42500-8852-481B-9C1C-02017F66DE37}" srcOrd="2" destOrd="0" presId="urn:microsoft.com/office/officeart/2005/8/layout/chevron2"/>
    <dgm:cxn modelId="{228573A3-3495-4DB5-8B4D-F29F063A68F4}" type="presParOf" srcId="{67B42500-8852-481B-9C1C-02017F66DE37}" destId="{DCC8C7E5-F3F1-4405-88C1-813B0DC10935}" srcOrd="0" destOrd="0" presId="urn:microsoft.com/office/officeart/2005/8/layout/chevron2"/>
    <dgm:cxn modelId="{3D2ED4A2-7B0D-4206-873D-7D426B20340D}" type="presParOf" srcId="{67B42500-8852-481B-9C1C-02017F66DE37}" destId="{637F9E67-BF17-42D5-BD1C-FA5F4D6DE040}" srcOrd="1" destOrd="0" presId="urn:microsoft.com/office/officeart/2005/8/layout/chevron2"/>
    <dgm:cxn modelId="{72F5FCD6-DF1D-4B97-9D6E-DF1ACADA320C}" type="presParOf" srcId="{C37826EF-6DE7-41BD-9F16-C659CFE579AB}" destId="{8368FBD5-9283-4919-A453-C0D979C225C1}" srcOrd="3" destOrd="0" presId="urn:microsoft.com/office/officeart/2005/8/layout/chevron2"/>
    <dgm:cxn modelId="{C82C4229-D5A9-4E3E-875D-969DD41E44CA}" type="presParOf" srcId="{C37826EF-6DE7-41BD-9F16-C659CFE579AB}" destId="{08EC5C24-09BB-40A5-913E-355596EB35C8}" srcOrd="4" destOrd="0" presId="urn:microsoft.com/office/officeart/2005/8/layout/chevron2"/>
    <dgm:cxn modelId="{84618D47-EE7F-424E-9B5D-D50E42FD3896}" type="presParOf" srcId="{08EC5C24-09BB-40A5-913E-355596EB35C8}" destId="{04CBAF38-4DB8-486B-880C-5590FE8D1D51}" srcOrd="0" destOrd="0" presId="urn:microsoft.com/office/officeart/2005/8/layout/chevron2"/>
    <dgm:cxn modelId="{F689DEB3-D037-411B-8389-9302A2A64A5F}" type="presParOf" srcId="{08EC5C24-09BB-40A5-913E-355596EB35C8}" destId="{D89551D7-E2FE-482F-9982-4983DC9C0D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2309C-9FEC-4BF7-A128-7BB6AA4E4D5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5BEF77-6C19-46B8-B276-6B11FDB126D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36805BF-B640-49CB-B06F-8C3B39A357D7}" type="parTrans" cxnId="{4722AC21-C609-404E-A776-21B6B2C37B74}">
      <dgm:prSet/>
      <dgm:spPr/>
      <dgm:t>
        <a:bodyPr/>
        <a:lstStyle/>
        <a:p>
          <a:endParaRPr lang="ru-RU"/>
        </a:p>
      </dgm:t>
    </dgm:pt>
    <dgm:pt modelId="{0562982A-63E4-4CBC-B179-0ADB8EEC9D88}" type="sibTrans" cxnId="{4722AC21-C609-404E-A776-21B6B2C37B74}">
      <dgm:prSet/>
      <dgm:spPr/>
      <dgm:t>
        <a:bodyPr/>
        <a:lstStyle/>
        <a:p>
          <a:endParaRPr lang="ru-RU"/>
        </a:p>
      </dgm:t>
    </dgm:pt>
    <dgm:pt modelId="{7CED49BC-AD35-4362-B5C2-02BC550DFAA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Формулирует проблему (цель ) на основе изученных проблем детей,  входит в игровую (сюжетную) ситуацию.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713767F-A916-465C-A9B5-A725EC4B147D}" type="parTrans" cxnId="{EA8D79E2-2C81-471F-A12C-870F592BE46B}">
      <dgm:prSet/>
      <dgm:spPr/>
      <dgm:t>
        <a:bodyPr/>
        <a:lstStyle/>
        <a:p>
          <a:endParaRPr lang="ru-RU"/>
        </a:p>
      </dgm:t>
    </dgm:pt>
    <dgm:pt modelId="{435D1A0E-F005-457B-A0EA-D8803941E492}" type="sibTrans" cxnId="{EA8D79E2-2C81-471F-A12C-870F592BE46B}">
      <dgm:prSet/>
      <dgm:spPr/>
      <dgm:t>
        <a:bodyPr/>
        <a:lstStyle/>
        <a:p>
          <a:endParaRPr lang="ru-RU"/>
        </a:p>
      </dgm:t>
    </dgm:pt>
    <dgm:pt modelId="{8CFABA4F-2A62-4AA5-91AB-EF1C3D0296B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Формулирует задачу, определяется продукт проекта.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53083A4-6CC6-4F45-86C2-B11E92F612E6}" type="parTrans" cxnId="{A4575D31-9361-4A34-ADD4-EC6BBCD2445E}">
      <dgm:prSet/>
      <dgm:spPr/>
      <dgm:t>
        <a:bodyPr/>
        <a:lstStyle/>
        <a:p>
          <a:endParaRPr lang="ru-RU"/>
        </a:p>
      </dgm:t>
    </dgm:pt>
    <dgm:pt modelId="{94A371C9-B154-4569-8CEB-853D3A9537F1}" type="sibTrans" cxnId="{A4575D31-9361-4A34-ADD4-EC6BBCD2445E}">
      <dgm:prSet/>
      <dgm:spPr/>
      <dgm:t>
        <a:bodyPr/>
        <a:lstStyle/>
        <a:p>
          <a:endParaRPr lang="ru-RU"/>
        </a:p>
      </dgm:t>
    </dgm:pt>
    <dgm:pt modelId="{3A7F8494-96CB-4878-A043-2CC1FF031C39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3C8801D-95AF-4001-A61E-7E4117292A6F}" type="parTrans" cxnId="{62698011-5C5B-4275-A5B2-D1BEA551DAB7}">
      <dgm:prSet/>
      <dgm:spPr/>
      <dgm:t>
        <a:bodyPr/>
        <a:lstStyle/>
        <a:p>
          <a:endParaRPr lang="ru-RU"/>
        </a:p>
      </dgm:t>
    </dgm:pt>
    <dgm:pt modelId="{ECC2FA57-D1CD-43AA-9F0D-666751DE1184}" type="sibTrans" cxnId="{62698011-5C5B-4275-A5B2-D1BEA551DAB7}">
      <dgm:prSet/>
      <dgm:spPr/>
      <dgm:t>
        <a:bodyPr/>
        <a:lstStyle/>
        <a:p>
          <a:endParaRPr lang="ru-RU"/>
        </a:p>
      </dgm:t>
    </dgm:pt>
    <dgm:pt modelId="{B5273B56-9BBE-437D-8D1A-3A48CDDAB4F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Вхождение в проблему, вживание в игровую ситуацию, проникновение мотивацией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951D98-688A-4AF2-86A5-F69169C1DC79}" type="parTrans" cxnId="{1BD50769-E2F3-475C-9C1E-C42FB589CA43}">
      <dgm:prSet/>
      <dgm:spPr/>
      <dgm:t>
        <a:bodyPr/>
        <a:lstStyle/>
        <a:p>
          <a:endParaRPr lang="ru-RU"/>
        </a:p>
      </dgm:t>
    </dgm:pt>
    <dgm:pt modelId="{E15EE4D5-31C1-416E-8DAB-568239C0F42D}" type="sibTrans" cxnId="{1BD50769-E2F3-475C-9C1E-C42FB589CA43}">
      <dgm:prSet/>
      <dgm:spPr/>
      <dgm:t>
        <a:bodyPr/>
        <a:lstStyle/>
        <a:p>
          <a:endParaRPr lang="ru-RU"/>
        </a:p>
      </dgm:t>
    </dgm:pt>
    <dgm:pt modelId="{91E9BD75-6B2D-4543-ABF4-ABEB6FC17D9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Принятие задачи, дополнение их,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целеполагание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6DA0684-267B-49D0-900C-6DC320D501F5}" type="parTrans" cxnId="{C8CD2E88-0A4E-4780-9585-15BCD93A6C03}">
      <dgm:prSet/>
      <dgm:spPr/>
      <dgm:t>
        <a:bodyPr/>
        <a:lstStyle/>
        <a:p>
          <a:endParaRPr lang="ru-RU"/>
        </a:p>
      </dgm:t>
    </dgm:pt>
    <dgm:pt modelId="{4CDBDA0C-C99C-404D-8A51-7EBDB668A1AE}" type="sibTrans" cxnId="{C8CD2E88-0A4E-4780-9585-15BCD93A6C03}">
      <dgm:prSet/>
      <dgm:spPr/>
      <dgm:t>
        <a:bodyPr/>
        <a:lstStyle/>
        <a:p>
          <a:endParaRPr lang="ru-RU"/>
        </a:p>
      </dgm:t>
    </dgm:pt>
    <dgm:pt modelId="{FD88CAD7-4B8F-4DA3-BCAC-EDAF40CA71AD}" type="pres">
      <dgm:prSet presAssocID="{0062309C-9FEC-4BF7-A128-7BB6AA4E4D5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E69C550-F128-44F6-96ED-05AFEBB3BCC8}" type="pres">
      <dgm:prSet presAssocID="{945BEF77-6C19-46B8-B276-6B11FDB126D3}" presName="posSpace" presStyleCnt="0"/>
      <dgm:spPr/>
    </dgm:pt>
    <dgm:pt modelId="{998E0D19-6701-4142-822A-3D54585948E3}" type="pres">
      <dgm:prSet presAssocID="{945BEF77-6C19-46B8-B276-6B11FDB126D3}" presName="vertFlow" presStyleCnt="0"/>
      <dgm:spPr/>
    </dgm:pt>
    <dgm:pt modelId="{6B932D9F-573A-464B-89F4-B8178F6AF6A9}" type="pres">
      <dgm:prSet presAssocID="{945BEF77-6C19-46B8-B276-6B11FDB126D3}" presName="topSpace" presStyleCnt="0"/>
      <dgm:spPr/>
    </dgm:pt>
    <dgm:pt modelId="{5BD13EE5-434C-4E80-84ED-1DE51CE24C2B}" type="pres">
      <dgm:prSet presAssocID="{945BEF77-6C19-46B8-B276-6B11FDB126D3}" presName="firstComp" presStyleCnt="0"/>
      <dgm:spPr/>
    </dgm:pt>
    <dgm:pt modelId="{225EE3F0-4473-44B0-9298-0FFAF032A683}" type="pres">
      <dgm:prSet presAssocID="{945BEF77-6C19-46B8-B276-6B11FDB126D3}" presName="firstChild" presStyleLbl="bgAccFollowNode1" presStyleIdx="0" presStyleCnt="4" custScaleX="100083"/>
      <dgm:spPr/>
      <dgm:t>
        <a:bodyPr/>
        <a:lstStyle/>
        <a:p>
          <a:endParaRPr lang="ru-RU"/>
        </a:p>
      </dgm:t>
    </dgm:pt>
    <dgm:pt modelId="{E6C3DE21-7279-4E30-89C1-B688278FE559}" type="pres">
      <dgm:prSet presAssocID="{945BEF77-6C19-46B8-B276-6B11FDB126D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2A7DD-FBD7-4A61-8AFD-D58A54049D39}" type="pres">
      <dgm:prSet presAssocID="{8CFABA4F-2A62-4AA5-91AB-EF1C3D0296B1}" presName="comp" presStyleCnt="0"/>
      <dgm:spPr/>
    </dgm:pt>
    <dgm:pt modelId="{9DBEB067-EF81-487F-9200-078D396BB095}" type="pres">
      <dgm:prSet presAssocID="{8CFABA4F-2A62-4AA5-91AB-EF1C3D0296B1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9106F749-1055-4D4C-81DC-23C395901EDC}" type="pres">
      <dgm:prSet presAssocID="{8CFABA4F-2A62-4AA5-91AB-EF1C3D0296B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A2FB3-BE88-4885-BA0D-C392577C8B4F}" type="pres">
      <dgm:prSet presAssocID="{945BEF77-6C19-46B8-B276-6B11FDB126D3}" presName="negSpace" presStyleCnt="0"/>
      <dgm:spPr/>
    </dgm:pt>
    <dgm:pt modelId="{BC8C39CF-89FC-4627-AD0F-68BB124B87BE}" type="pres">
      <dgm:prSet presAssocID="{945BEF77-6C19-46B8-B276-6B11FDB126D3}" presName="circle" presStyleLbl="node1" presStyleIdx="0" presStyleCnt="2" custLinFactNeighborX="-5991" custLinFactNeighborY="-13822"/>
      <dgm:spPr/>
      <dgm:t>
        <a:bodyPr/>
        <a:lstStyle/>
        <a:p>
          <a:endParaRPr lang="ru-RU"/>
        </a:p>
      </dgm:t>
    </dgm:pt>
    <dgm:pt modelId="{485BCB90-231F-49FF-BE3F-DEBC788913D8}" type="pres">
      <dgm:prSet presAssocID="{0562982A-63E4-4CBC-B179-0ADB8EEC9D88}" presName="transSpace" presStyleCnt="0"/>
      <dgm:spPr/>
    </dgm:pt>
    <dgm:pt modelId="{11193BDE-0182-433E-8BFA-F7163A36526C}" type="pres">
      <dgm:prSet presAssocID="{3A7F8494-96CB-4878-A043-2CC1FF031C39}" presName="posSpace" presStyleCnt="0"/>
      <dgm:spPr/>
    </dgm:pt>
    <dgm:pt modelId="{E63CB1A4-F168-4584-ABA4-483A9BADA94F}" type="pres">
      <dgm:prSet presAssocID="{3A7F8494-96CB-4878-A043-2CC1FF031C39}" presName="vertFlow" presStyleCnt="0"/>
      <dgm:spPr/>
    </dgm:pt>
    <dgm:pt modelId="{392EEB05-62E2-4359-A146-6360697F8312}" type="pres">
      <dgm:prSet presAssocID="{3A7F8494-96CB-4878-A043-2CC1FF031C39}" presName="topSpace" presStyleCnt="0"/>
      <dgm:spPr/>
    </dgm:pt>
    <dgm:pt modelId="{4F6C52E4-30BC-45EA-B626-8105D5677A67}" type="pres">
      <dgm:prSet presAssocID="{3A7F8494-96CB-4878-A043-2CC1FF031C39}" presName="firstComp" presStyleCnt="0"/>
      <dgm:spPr/>
    </dgm:pt>
    <dgm:pt modelId="{DAEEAE99-1650-4EEF-984F-350C1C1DFE98}" type="pres">
      <dgm:prSet presAssocID="{3A7F8494-96CB-4878-A043-2CC1FF031C39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D9BDE998-A74A-4418-9F2E-A671F19B18FA}" type="pres">
      <dgm:prSet presAssocID="{3A7F8494-96CB-4878-A043-2CC1FF031C3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75B6A-936D-46F9-B6F3-020CD87304A4}" type="pres">
      <dgm:prSet presAssocID="{91E9BD75-6B2D-4543-ABF4-ABEB6FC17D99}" presName="comp" presStyleCnt="0"/>
      <dgm:spPr/>
    </dgm:pt>
    <dgm:pt modelId="{ED213E42-0DFD-4FB0-831B-380CB8F64430}" type="pres">
      <dgm:prSet presAssocID="{91E9BD75-6B2D-4543-ABF4-ABEB6FC17D99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55F88F7D-0E8C-4C11-B745-99ABF4F62CD1}" type="pres">
      <dgm:prSet presAssocID="{91E9BD75-6B2D-4543-ABF4-ABEB6FC17D9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5E45-4DE4-4009-BEC5-FE72BC40CFFA}" type="pres">
      <dgm:prSet presAssocID="{3A7F8494-96CB-4878-A043-2CC1FF031C39}" presName="negSpace" presStyleCnt="0"/>
      <dgm:spPr/>
    </dgm:pt>
    <dgm:pt modelId="{47B20AF6-458E-423D-AE44-DE8EF3B9FC91}" type="pres">
      <dgm:prSet presAssocID="{3A7F8494-96CB-4878-A043-2CC1FF031C39}" presName="circle" presStyleLbl="node1" presStyleIdx="1" presStyleCnt="2" custLinFactNeighborX="-2469" custLinFactNeighborY="-13822"/>
      <dgm:spPr/>
      <dgm:t>
        <a:bodyPr/>
        <a:lstStyle/>
        <a:p>
          <a:endParaRPr lang="ru-RU"/>
        </a:p>
      </dgm:t>
    </dgm:pt>
  </dgm:ptLst>
  <dgm:cxnLst>
    <dgm:cxn modelId="{7BFE9279-AD49-4D1A-9B4D-6DA978176E89}" type="presOf" srcId="{8CFABA4F-2A62-4AA5-91AB-EF1C3D0296B1}" destId="{9DBEB067-EF81-487F-9200-078D396BB095}" srcOrd="0" destOrd="0" presId="urn:microsoft.com/office/officeart/2005/8/layout/hList9"/>
    <dgm:cxn modelId="{A4575D31-9361-4A34-ADD4-EC6BBCD2445E}" srcId="{945BEF77-6C19-46B8-B276-6B11FDB126D3}" destId="{8CFABA4F-2A62-4AA5-91AB-EF1C3D0296B1}" srcOrd="1" destOrd="0" parTransId="{553083A4-6CC6-4F45-86C2-B11E92F612E6}" sibTransId="{94A371C9-B154-4569-8CEB-853D3A9537F1}"/>
    <dgm:cxn modelId="{A9076471-566B-4DBF-86EF-1EA0436ACFB1}" type="presOf" srcId="{7CED49BC-AD35-4362-B5C2-02BC550DFAAF}" destId="{E6C3DE21-7279-4E30-89C1-B688278FE559}" srcOrd="1" destOrd="0" presId="urn:microsoft.com/office/officeart/2005/8/layout/hList9"/>
    <dgm:cxn modelId="{CA063C7F-8580-4C87-8AB8-5A21411381BF}" type="presOf" srcId="{3A7F8494-96CB-4878-A043-2CC1FF031C39}" destId="{47B20AF6-458E-423D-AE44-DE8EF3B9FC91}" srcOrd="0" destOrd="0" presId="urn:microsoft.com/office/officeart/2005/8/layout/hList9"/>
    <dgm:cxn modelId="{EA8D79E2-2C81-471F-A12C-870F592BE46B}" srcId="{945BEF77-6C19-46B8-B276-6B11FDB126D3}" destId="{7CED49BC-AD35-4362-B5C2-02BC550DFAAF}" srcOrd="0" destOrd="0" parTransId="{A713767F-A916-465C-A9B5-A725EC4B147D}" sibTransId="{435D1A0E-F005-457B-A0EA-D8803941E492}"/>
    <dgm:cxn modelId="{5B7D8871-890A-44AA-928A-9DB8E9868BAE}" type="presOf" srcId="{0062309C-9FEC-4BF7-A128-7BB6AA4E4D58}" destId="{FD88CAD7-4B8F-4DA3-BCAC-EDAF40CA71AD}" srcOrd="0" destOrd="0" presId="urn:microsoft.com/office/officeart/2005/8/layout/hList9"/>
    <dgm:cxn modelId="{1BD50769-E2F3-475C-9C1E-C42FB589CA43}" srcId="{3A7F8494-96CB-4878-A043-2CC1FF031C39}" destId="{B5273B56-9BBE-437D-8D1A-3A48CDDAB4F5}" srcOrd="0" destOrd="0" parTransId="{38951D98-688A-4AF2-86A5-F69169C1DC79}" sibTransId="{E15EE4D5-31C1-416E-8DAB-568239C0F42D}"/>
    <dgm:cxn modelId="{FAEC69BC-209A-458A-A995-72F4C5543261}" type="presOf" srcId="{91E9BD75-6B2D-4543-ABF4-ABEB6FC17D99}" destId="{ED213E42-0DFD-4FB0-831B-380CB8F64430}" srcOrd="0" destOrd="0" presId="urn:microsoft.com/office/officeart/2005/8/layout/hList9"/>
    <dgm:cxn modelId="{4722AC21-C609-404E-A776-21B6B2C37B74}" srcId="{0062309C-9FEC-4BF7-A128-7BB6AA4E4D58}" destId="{945BEF77-6C19-46B8-B276-6B11FDB126D3}" srcOrd="0" destOrd="0" parTransId="{736805BF-B640-49CB-B06F-8C3B39A357D7}" sibTransId="{0562982A-63E4-4CBC-B179-0ADB8EEC9D88}"/>
    <dgm:cxn modelId="{5DF650BE-4EE8-4D33-B5F0-4C3EF2CB3C01}" type="presOf" srcId="{8CFABA4F-2A62-4AA5-91AB-EF1C3D0296B1}" destId="{9106F749-1055-4D4C-81DC-23C395901EDC}" srcOrd="1" destOrd="0" presId="urn:microsoft.com/office/officeart/2005/8/layout/hList9"/>
    <dgm:cxn modelId="{C8CD2E88-0A4E-4780-9585-15BCD93A6C03}" srcId="{3A7F8494-96CB-4878-A043-2CC1FF031C39}" destId="{91E9BD75-6B2D-4543-ABF4-ABEB6FC17D99}" srcOrd="1" destOrd="0" parTransId="{86DA0684-267B-49D0-900C-6DC320D501F5}" sibTransId="{4CDBDA0C-C99C-404D-8A51-7EBDB668A1AE}"/>
    <dgm:cxn modelId="{FEBE819B-F1BF-4B74-A33E-64EEB455065D}" type="presOf" srcId="{B5273B56-9BBE-437D-8D1A-3A48CDDAB4F5}" destId="{DAEEAE99-1650-4EEF-984F-350C1C1DFE98}" srcOrd="0" destOrd="0" presId="urn:microsoft.com/office/officeart/2005/8/layout/hList9"/>
    <dgm:cxn modelId="{B4F638F1-9BBE-43A6-8ECA-C1E7B89AC7FE}" type="presOf" srcId="{7CED49BC-AD35-4362-B5C2-02BC550DFAAF}" destId="{225EE3F0-4473-44B0-9298-0FFAF032A683}" srcOrd="0" destOrd="0" presId="urn:microsoft.com/office/officeart/2005/8/layout/hList9"/>
    <dgm:cxn modelId="{0571F72C-7636-4B78-8D7E-C4756F3A9DB4}" type="presOf" srcId="{945BEF77-6C19-46B8-B276-6B11FDB126D3}" destId="{BC8C39CF-89FC-4627-AD0F-68BB124B87BE}" srcOrd="0" destOrd="0" presId="urn:microsoft.com/office/officeart/2005/8/layout/hList9"/>
    <dgm:cxn modelId="{16EFF594-4B23-4589-9AED-3533169EE3AD}" type="presOf" srcId="{B5273B56-9BBE-437D-8D1A-3A48CDDAB4F5}" destId="{D9BDE998-A74A-4418-9F2E-A671F19B18FA}" srcOrd="1" destOrd="0" presId="urn:microsoft.com/office/officeart/2005/8/layout/hList9"/>
    <dgm:cxn modelId="{08960BAF-A4E2-42DC-A0BA-9D95FA1D1EE8}" type="presOf" srcId="{91E9BD75-6B2D-4543-ABF4-ABEB6FC17D99}" destId="{55F88F7D-0E8C-4C11-B745-99ABF4F62CD1}" srcOrd="1" destOrd="0" presId="urn:microsoft.com/office/officeart/2005/8/layout/hList9"/>
    <dgm:cxn modelId="{62698011-5C5B-4275-A5B2-D1BEA551DAB7}" srcId="{0062309C-9FEC-4BF7-A128-7BB6AA4E4D58}" destId="{3A7F8494-96CB-4878-A043-2CC1FF031C39}" srcOrd="1" destOrd="0" parTransId="{E3C8801D-95AF-4001-A61E-7E4117292A6F}" sibTransId="{ECC2FA57-D1CD-43AA-9F0D-666751DE1184}"/>
    <dgm:cxn modelId="{83924A72-2EBC-431C-90B9-5749199D3C25}" type="presParOf" srcId="{FD88CAD7-4B8F-4DA3-BCAC-EDAF40CA71AD}" destId="{9E69C550-F128-44F6-96ED-05AFEBB3BCC8}" srcOrd="0" destOrd="0" presId="urn:microsoft.com/office/officeart/2005/8/layout/hList9"/>
    <dgm:cxn modelId="{D5E31372-6A3F-45E7-8271-5F2745777E13}" type="presParOf" srcId="{FD88CAD7-4B8F-4DA3-BCAC-EDAF40CA71AD}" destId="{998E0D19-6701-4142-822A-3D54585948E3}" srcOrd="1" destOrd="0" presId="urn:microsoft.com/office/officeart/2005/8/layout/hList9"/>
    <dgm:cxn modelId="{D68A9B18-58F9-407A-B415-7BD4B9F49B9C}" type="presParOf" srcId="{998E0D19-6701-4142-822A-3D54585948E3}" destId="{6B932D9F-573A-464B-89F4-B8178F6AF6A9}" srcOrd="0" destOrd="0" presId="urn:microsoft.com/office/officeart/2005/8/layout/hList9"/>
    <dgm:cxn modelId="{D6355F80-FCB8-4FCD-B25D-B3BE00CCB05E}" type="presParOf" srcId="{998E0D19-6701-4142-822A-3D54585948E3}" destId="{5BD13EE5-434C-4E80-84ED-1DE51CE24C2B}" srcOrd="1" destOrd="0" presId="urn:microsoft.com/office/officeart/2005/8/layout/hList9"/>
    <dgm:cxn modelId="{B96AEC9B-68CF-4F69-95D5-DA174540ACB3}" type="presParOf" srcId="{5BD13EE5-434C-4E80-84ED-1DE51CE24C2B}" destId="{225EE3F0-4473-44B0-9298-0FFAF032A683}" srcOrd="0" destOrd="0" presId="urn:microsoft.com/office/officeart/2005/8/layout/hList9"/>
    <dgm:cxn modelId="{7C9DF234-CB92-4CFB-A80E-22422784EC90}" type="presParOf" srcId="{5BD13EE5-434C-4E80-84ED-1DE51CE24C2B}" destId="{E6C3DE21-7279-4E30-89C1-B688278FE559}" srcOrd="1" destOrd="0" presId="urn:microsoft.com/office/officeart/2005/8/layout/hList9"/>
    <dgm:cxn modelId="{59EAEF48-6E0B-4E90-A525-D9A7647F9EF9}" type="presParOf" srcId="{998E0D19-6701-4142-822A-3D54585948E3}" destId="{56D2A7DD-FBD7-4A61-8AFD-D58A54049D39}" srcOrd="2" destOrd="0" presId="urn:microsoft.com/office/officeart/2005/8/layout/hList9"/>
    <dgm:cxn modelId="{41157553-2A41-4FE2-97FA-5013B2FBC697}" type="presParOf" srcId="{56D2A7DD-FBD7-4A61-8AFD-D58A54049D39}" destId="{9DBEB067-EF81-487F-9200-078D396BB095}" srcOrd="0" destOrd="0" presId="urn:microsoft.com/office/officeart/2005/8/layout/hList9"/>
    <dgm:cxn modelId="{54E936E7-AAAF-42E3-AD20-9EC54FB843A2}" type="presParOf" srcId="{56D2A7DD-FBD7-4A61-8AFD-D58A54049D39}" destId="{9106F749-1055-4D4C-81DC-23C395901EDC}" srcOrd="1" destOrd="0" presId="urn:microsoft.com/office/officeart/2005/8/layout/hList9"/>
    <dgm:cxn modelId="{A513BBA4-5D9C-44E5-AA3F-A4D03FE04467}" type="presParOf" srcId="{FD88CAD7-4B8F-4DA3-BCAC-EDAF40CA71AD}" destId="{6C2A2FB3-BE88-4885-BA0D-C392577C8B4F}" srcOrd="2" destOrd="0" presId="urn:microsoft.com/office/officeart/2005/8/layout/hList9"/>
    <dgm:cxn modelId="{1EC460A0-617F-4C22-8771-260C406B99F9}" type="presParOf" srcId="{FD88CAD7-4B8F-4DA3-BCAC-EDAF40CA71AD}" destId="{BC8C39CF-89FC-4627-AD0F-68BB124B87BE}" srcOrd="3" destOrd="0" presId="urn:microsoft.com/office/officeart/2005/8/layout/hList9"/>
    <dgm:cxn modelId="{FF7D82E7-69B6-4D3A-8DC0-A53C33075F33}" type="presParOf" srcId="{FD88CAD7-4B8F-4DA3-BCAC-EDAF40CA71AD}" destId="{485BCB90-231F-49FF-BE3F-DEBC788913D8}" srcOrd="4" destOrd="0" presId="urn:microsoft.com/office/officeart/2005/8/layout/hList9"/>
    <dgm:cxn modelId="{E3272DE3-FCA4-417B-A44D-A0F67735B705}" type="presParOf" srcId="{FD88CAD7-4B8F-4DA3-BCAC-EDAF40CA71AD}" destId="{11193BDE-0182-433E-8BFA-F7163A36526C}" srcOrd="5" destOrd="0" presId="urn:microsoft.com/office/officeart/2005/8/layout/hList9"/>
    <dgm:cxn modelId="{5E7C702F-3730-4051-A730-7EADA10CC1C1}" type="presParOf" srcId="{FD88CAD7-4B8F-4DA3-BCAC-EDAF40CA71AD}" destId="{E63CB1A4-F168-4584-ABA4-483A9BADA94F}" srcOrd="6" destOrd="0" presId="urn:microsoft.com/office/officeart/2005/8/layout/hList9"/>
    <dgm:cxn modelId="{B2A35C75-1ACB-4B68-B6EE-590B2802E8ED}" type="presParOf" srcId="{E63CB1A4-F168-4584-ABA4-483A9BADA94F}" destId="{392EEB05-62E2-4359-A146-6360697F8312}" srcOrd="0" destOrd="0" presId="urn:microsoft.com/office/officeart/2005/8/layout/hList9"/>
    <dgm:cxn modelId="{726BE959-286D-41AF-81C5-4C05A58937EC}" type="presParOf" srcId="{E63CB1A4-F168-4584-ABA4-483A9BADA94F}" destId="{4F6C52E4-30BC-45EA-B626-8105D5677A67}" srcOrd="1" destOrd="0" presId="urn:microsoft.com/office/officeart/2005/8/layout/hList9"/>
    <dgm:cxn modelId="{F70D3919-03E3-4127-9CAD-7362B1D8775F}" type="presParOf" srcId="{4F6C52E4-30BC-45EA-B626-8105D5677A67}" destId="{DAEEAE99-1650-4EEF-984F-350C1C1DFE98}" srcOrd="0" destOrd="0" presId="urn:microsoft.com/office/officeart/2005/8/layout/hList9"/>
    <dgm:cxn modelId="{34E1A78A-7CC6-4532-B898-BAC33D39B296}" type="presParOf" srcId="{4F6C52E4-30BC-45EA-B626-8105D5677A67}" destId="{D9BDE998-A74A-4418-9F2E-A671F19B18FA}" srcOrd="1" destOrd="0" presId="urn:microsoft.com/office/officeart/2005/8/layout/hList9"/>
    <dgm:cxn modelId="{E5E783CF-5B3D-4223-8214-18376846AC45}" type="presParOf" srcId="{E63CB1A4-F168-4584-ABA4-483A9BADA94F}" destId="{79475B6A-936D-46F9-B6F3-020CD87304A4}" srcOrd="2" destOrd="0" presId="urn:microsoft.com/office/officeart/2005/8/layout/hList9"/>
    <dgm:cxn modelId="{EEFE333D-61A4-47CB-A29F-43A0B35794EC}" type="presParOf" srcId="{79475B6A-936D-46F9-B6F3-020CD87304A4}" destId="{ED213E42-0DFD-4FB0-831B-380CB8F64430}" srcOrd="0" destOrd="0" presId="urn:microsoft.com/office/officeart/2005/8/layout/hList9"/>
    <dgm:cxn modelId="{5BDB3CE8-A133-4E99-A3A4-248063C1E46F}" type="presParOf" srcId="{79475B6A-936D-46F9-B6F3-020CD87304A4}" destId="{55F88F7D-0E8C-4C11-B745-99ABF4F62CD1}" srcOrd="1" destOrd="0" presId="urn:microsoft.com/office/officeart/2005/8/layout/hList9"/>
    <dgm:cxn modelId="{228C1897-C548-4C96-9F2D-E47007245FF9}" type="presParOf" srcId="{FD88CAD7-4B8F-4DA3-BCAC-EDAF40CA71AD}" destId="{F4BC5E45-4DE4-4009-BEC5-FE72BC40CFFA}" srcOrd="7" destOrd="0" presId="urn:microsoft.com/office/officeart/2005/8/layout/hList9"/>
    <dgm:cxn modelId="{D9AF7148-6AC0-4CD9-A14D-4F2DD4E0CDED}" type="presParOf" srcId="{FD88CAD7-4B8F-4DA3-BCAC-EDAF40CA71AD}" destId="{47B20AF6-458E-423D-AE44-DE8EF3B9FC9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463B4-314F-478A-920A-715E5D1B1AD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BB378A-BD33-4F06-9C19-A9F2C5BA194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F08CFB9-CC59-4F0F-A091-EED4E578E25C}" type="parTrans" cxnId="{B1A4C6C1-E58C-42E5-A909-18B8A3849DA8}">
      <dgm:prSet/>
      <dgm:spPr/>
      <dgm:t>
        <a:bodyPr/>
        <a:lstStyle/>
        <a:p>
          <a:endParaRPr lang="ru-RU"/>
        </a:p>
      </dgm:t>
    </dgm:pt>
    <dgm:pt modelId="{70D52718-6109-4E1F-9B8D-717088577EE8}" type="sibTrans" cxnId="{B1A4C6C1-E58C-42E5-A909-18B8A3849DA8}">
      <dgm:prSet/>
      <dgm:spPr/>
      <dgm:t>
        <a:bodyPr/>
        <a:lstStyle/>
        <a:p>
          <a:endParaRPr lang="ru-RU"/>
        </a:p>
      </dgm:t>
    </dgm:pt>
    <dgm:pt modelId="{63CF3575-286E-46D5-BA0A-4FA1CB8E1138}">
      <dgm:prSet phldrT="[Текст]" custT="1"/>
      <dgm:spPr/>
      <dgm:t>
        <a:bodyPr/>
        <a:lstStyle/>
        <a:p>
          <a:r>
            <a:rPr lang="ru-RU" sz="1600" b="1" dirty="0" smtClean="0"/>
            <a:t>Помогает в решении задачи, разрабатывает план достижения цели</a:t>
          </a:r>
          <a:r>
            <a:rPr lang="ru-RU" sz="1400" dirty="0" smtClean="0"/>
            <a:t>. </a:t>
          </a:r>
          <a:endParaRPr lang="ru-RU" sz="1400" dirty="0"/>
        </a:p>
      </dgm:t>
    </dgm:pt>
    <dgm:pt modelId="{507915D1-1346-4AA2-BE17-14D59EFD7044}" type="parTrans" cxnId="{BDEDEB0E-6CD9-4D2E-88D4-DB0189AD0B0D}">
      <dgm:prSet/>
      <dgm:spPr/>
      <dgm:t>
        <a:bodyPr/>
        <a:lstStyle/>
        <a:p>
          <a:endParaRPr lang="ru-RU"/>
        </a:p>
      </dgm:t>
    </dgm:pt>
    <dgm:pt modelId="{1DADC3F1-ED79-46A2-83A0-AE1E21FAC6F2}" type="sibTrans" cxnId="{BDEDEB0E-6CD9-4D2E-88D4-DB0189AD0B0D}">
      <dgm:prSet/>
      <dgm:spPr/>
      <dgm:t>
        <a:bodyPr/>
        <a:lstStyle/>
        <a:p>
          <a:endParaRPr lang="ru-RU"/>
        </a:p>
      </dgm:t>
    </dgm:pt>
    <dgm:pt modelId="{07A09A3A-E008-416A-AAF5-E0CA8B9D49D9}">
      <dgm:prSet phldrT="[Текст]" custT="1"/>
      <dgm:spPr/>
      <dgm:t>
        <a:bodyPr/>
        <a:lstStyle/>
        <a:p>
          <a:r>
            <a:rPr lang="ru-RU" sz="1600" b="1" dirty="0" smtClean="0"/>
            <a:t>Помогает спланировать, составляет план-схему проектной деятельности, организует деятельность</a:t>
          </a:r>
          <a:endParaRPr lang="ru-RU" sz="1600" b="1" dirty="0"/>
        </a:p>
      </dgm:t>
    </dgm:pt>
    <dgm:pt modelId="{92563545-757F-4713-AF1C-F4DB7790FDEA}" type="parTrans" cxnId="{8E526756-4373-4E0A-B5D9-3883693A724F}">
      <dgm:prSet/>
      <dgm:spPr/>
      <dgm:t>
        <a:bodyPr/>
        <a:lstStyle/>
        <a:p>
          <a:endParaRPr lang="ru-RU"/>
        </a:p>
      </dgm:t>
    </dgm:pt>
    <dgm:pt modelId="{207BDEF0-264A-461B-A7B5-970A94C0E741}" type="sibTrans" cxnId="{8E526756-4373-4E0A-B5D9-3883693A724F}">
      <dgm:prSet/>
      <dgm:spPr/>
      <dgm:t>
        <a:bodyPr/>
        <a:lstStyle/>
        <a:p>
          <a:endParaRPr lang="ru-RU"/>
        </a:p>
      </dgm:t>
    </dgm:pt>
    <dgm:pt modelId="{75D17D06-0B4C-4604-8C24-DDD451344EDA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32284E9-B730-4181-B5C9-065A5DEA2DCF}" type="parTrans" cxnId="{8C304F46-3C8B-4F80-963D-269DFAECA2B1}">
      <dgm:prSet/>
      <dgm:spPr/>
      <dgm:t>
        <a:bodyPr/>
        <a:lstStyle/>
        <a:p>
          <a:endParaRPr lang="ru-RU"/>
        </a:p>
      </dgm:t>
    </dgm:pt>
    <dgm:pt modelId="{030A924C-1C16-43DB-955C-80436DB1175B}" type="sibTrans" cxnId="{8C304F46-3C8B-4F80-963D-269DFAECA2B1}">
      <dgm:prSet/>
      <dgm:spPr/>
      <dgm:t>
        <a:bodyPr/>
        <a:lstStyle/>
        <a:p>
          <a:endParaRPr lang="ru-RU"/>
        </a:p>
      </dgm:t>
    </dgm:pt>
    <dgm:pt modelId="{57F69CB3-386D-4701-B7B3-D0AABBF175B6}">
      <dgm:prSet phldrT="[Текст]"/>
      <dgm:spPr/>
      <dgm:t>
        <a:bodyPr/>
        <a:lstStyle/>
        <a:p>
          <a:r>
            <a:rPr lang="ru-RU" b="1" dirty="0" smtClean="0"/>
            <a:t>Объединение детей в рабочие группы, распределение амплуа</a:t>
          </a:r>
          <a:endParaRPr lang="ru-RU" b="1" dirty="0"/>
        </a:p>
      </dgm:t>
    </dgm:pt>
    <dgm:pt modelId="{055F8BF5-3765-4E65-8847-429EF8A1C6BF}" type="parTrans" cxnId="{0970FEFD-F914-4E76-96CC-C58729ED19A3}">
      <dgm:prSet/>
      <dgm:spPr/>
      <dgm:t>
        <a:bodyPr/>
        <a:lstStyle/>
        <a:p>
          <a:endParaRPr lang="ru-RU"/>
        </a:p>
      </dgm:t>
    </dgm:pt>
    <dgm:pt modelId="{E3C41515-B5F2-4A9B-ADBF-34EFC47C66F5}" type="sibTrans" cxnId="{0970FEFD-F914-4E76-96CC-C58729ED19A3}">
      <dgm:prSet/>
      <dgm:spPr/>
      <dgm:t>
        <a:bodyPr/>
        <a:lstStyle/>
        <a:p>
          <a:endParaRPr lang="ru-RU"/>
        </a:p>
      </dgm:t>
    </dgm:pt>
    <dgm:pt modelId="{F729A80B-F82B-4F2A-BC4E-43F836FEEBAB}">
      <dgm:prSet phldrT="[Текст]"/>
      <dgm:spPr/>
      <dgm:t>
        <a:bodyPr/>
        <a:lstStyle/>
        <a:p>
          <a:r>
            <a:rPr lang="ru-RU" b="1" dirty="0" smtClean="0"/>
            <a:t>Разработка проекта</a:t>
          </a:r>
        </a:p>
        <a:p>
          <a:r>
            <a:rPr lang="ru-RU" b="1" dirty="0" smtClean="0"/>
            <a:t> ( план деятельности по достижении цели)</a:t>
          </a:r>
          <a:endParaRPr lang="ru-RU" b="1" dirty="0"/>
        </a:p>
      </dgm:t>
    </dgm:pt>
    <dgm:pt modelId="{CE433FF1-6146-4E68-BCB3-5B0A53594200}" type="parTrans" cxnId="{9CFE51E9-FF3E-499D-976B-0ACAC3D7E56B}">
      <dgm:prSet/>
      <dgm:spPr/>
      <dgm:t>
        <a:bodyPr/>
        <a:lstStyle/>
        <a:p>
          <a:endParaRPr lang="ru-RU"/>
        </a:p>
      </dgm:t>
    </dgm:pt>
    <dgm:pt modelId="{7A55490D-EA8E-4D3F-9FD1-302623EBF29D}" type="sibTrans" cxnId="{9CFE51E9-FF3E-499D-976B-0ACAC3D7E56B}">
      <dgm:prSet/>
      <dgm:spPr/>
      <dgm:t>
        <a:bodyPr/>
        <a:lstStyle/>
        <a:p>
          <a:endParaRPr lang="ru-RU"/>
        </a:p>
      </dgm:t>
    </dgm:pt>
    <dgm:pt modelId="{E9C12084-DD0D-4C48-8AF2-C764EE74674D}" type="pres">
      <dgm:prSet presAssocID="{BCB463B4-314F-478A-920A-715E5D1B1AD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D3E76D-CD94-4E2B-9D91-999CFA292EC5}" type="pres">
      <dgm:prSet presAssocID="{C6BB378A-BD33-4F06-9C19-A9F2C5BA1941}" presName="posSpace" presStyleCnt="0"/>
      <dgm:spPr/>
    </dgm:pt>
    <dgm:pt modelId="{C3524AD5-42FA-4450-9022-A27B02F2C5C2}" type="pres">
      <dgm:prSet presAssocID="{C6BB378A-BD33-4F06-9C19-A9F2C5BA1941}" presName="vertFlow" presStyleCnt="0"/>
      <dgm:spPr/>
    </dgm:pt>
    <dgm:pt modelId="{E134F427-9516-4693-9D4C-86E8815AB93B}" type="pres">
      <dgm:prSet presAssocID="{C6BB378A-BD33-4F06-9C19-A9F2C5BA1941}" presName="topSpace" presStyleCnt="0"/>
      <dgm:spPr/>
    </dgm:pt>
    <dgm:pt modelId="{8E0F96D0-AED4-445D-8487-CE879BD38521}" type="pres">
      <dgm:prSet presAssocID="{C6BB378A-BD33-4F06-9C19-A9F2C5BA1941}" presName="firstComp" presStyleCnt="0"/>
      <dgm:spPr/>
    </dgm:pt>
    <dgm:pt modelId="{DFA93B88-F4BA-4DEE-B460-D2BE96E2569B}" type="pres">
      <dgm:prSet presAssocID="{C6BB378A-BD33-4F06-9C19-A9F2C5BA1941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6C56AFCB-763D-4028-915C-E74587B65BB3}" type="pres">
      <dgm:prSet presAssocID="{C6BB378A-BD33-4F06-9C19-A9F2C5BA194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2B31-CFBA-4850-81D3-42428A5D7E4B}" type="pres">
      <dgm:prSet presAssocID="{07A09A3A-E008-416A-AAF5-E0CA8B9D49D9}" presName="comp" presStyleCnt="0"/>
      <dgm:spPr/>
    </dgm:pt>
    <dgm:pt modelId="{6DF2A1D6-5B90-498F-A79D-7C3AEF6A3F8E}" type="pres">
      <dgm:prSet presAssocID="{07A09A3A-E008-416A-AAF5-E0CA8B9D49D9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84AD0B0C-7468-4B0D-BA52-E5A52A1E545A}" type="pres">
      <dgm:prSet presAssocID="{07A09A3A-E008-416A-AAF5-E0CA8B9D49D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871E9-2B54-4C32-96FD-048CF905D038}" type="pres">
      <dgm:prSet presAssocID="{C6BB378A-BD33-4F06-9C19-A9F2C5BA1941}" presName="negSpace" presStyleCnt="0"/>
      <dgm:spPr/>
    </dgm:pt>
    <dgm:pt modelId="{86A223F9-24C1-4008-91FC-392FCE8E27D0}" type="pres">
      <dgm:prSet presAssocID="{C6BB378A-BD33-4F06-9C19-A9F2C5BA1941}" presName="circle" presStyleLbl="node1" presStyleIdx="0" presStyleCnt="2" custLinFactNeighborX="1077" custLinFactNeighborY="-139"/>
      <dgm:spPr/>
      <dgm:t>
        <a:bodyPr/>
        <a:lstStyle/>
        <a:p>
          <a:endParaRPr lang="ru-RU"/>
        </a:p>
      </dgm:t>
    </dgm:pt>
    <dgm:pt modelId="{A743C643-DD5A-429A-B669-D7A46EF26F78}" type="pres">
      <dgm:prSet presAssocID="{70D52718-6109-4E1F-9B8D-717088577EE8}" presName="transSpace" presStyleCnt="0"/>
      <dgm:spPr/>
    </dgm:pt>
    <dgm:pt modelId="{325434B3-6B3A-4555-99C6-BDBDFAEB1473}" type="pres">
      <dgm:prSet presAssocID="{75D17D06-0B4C-4604-8C24-DDD451344EDA}" presName="posSpace" presStyleCnt="0"/>
      <dgm:spPr/>
    </dgm:pt>
    <dgm:pt modelId="{A3B40D04-BDCE-47F8-8B30-011A882FB56F}" type="pres">
      <dgm:prSet presAssocID="{75D17D06-0B4C-4604-8C24-DDD451344EDA}" presName="vertFlow" presStyleCnt="0"/>
      <dgm:spPr/>
    </dgm:pt>
    <dgm:pt modelId="{13234F7D-32A3-4342-AD67-61649B479D53}" type="pres">
      <dgm:prSet presAssocID="{75D17D06-0B4C-4604-8C24-DDD451344EDA}" presName="topSpace" presStyleCnt="0"/>
      <dgm:spPr/>
    </dgm:pt>
    <dgm:pt modelId="{24E4CF1F-484D-4284-B319-1F93521E8953}" type="pres">
      <dgm:prSet presAssocID="{75D17D06-0B4C-4604-8C24-DDD451344EDA}" presName="firstComp" presStyleCnt="0"/>
      <dgm:spPr/>
    </dgm:pt>
    <dgm:pt modelId="{355EBBBF-3A48-44E9-9DF1-07416BB99C2D}" type="pres">
      <dgm:prSet presAssocID="{75D17D06-0B4C-4604-8C24-DDD451344EDA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2E8F6066-776D-43F9-8416-862FE5BB6B95}" type="pres">
      <dgm:prSet presAssocID="{75D17D06-0B4C-4604-8C24-DDD451344ED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11B8B-CF80-4458-B67A-E8780E9DE0FC}" type="pres">
      <dgm:prSet presAssocID="{F729A80B-F82B-4F2A-BC4E-43F836FEEBAB}" presName="comp" presStyleCnt="0"/>
      <dgm:spPr/>
    </dgm:pt>
    <dgm:pt modelId="{12F061E3-6D45-43D8-88FC-03E96639E3E7}" type="pres">
      <dgm:prSet presAssocID="{F729A80B-F82B-4F2A-BC4E-43F836FEEBAB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6358294D-D1E0-4D0C-9383-EA1D5641F24A}" type="pres">
      <dgm:prSet presAssocID="{F729A80B-F82B-4F2A-BC4E-43F836FEEBA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54A1D-C15D-4A6D-BFE9-62542BACDB02}" type="pres">
      <dgm:prSet presAssocID="{75D17D06-0B4C-4604-8C24-DDD451344EDA}" presName="negSpace" presStyleCnt="0"/>
      <dgm:spPr/>
    </dgm:pt>
    <dgm:pt modelId="{397518BD-D7A4-451B-B37E-8C923B607D0A}" type="pres">
      <dgm:prSet presAssocID="{75D17D06-0B4C-4604-8C24-DDD451344EDA}" presName="circle" presStyleLbl="node1" presStyleIdx="1" presStyleCnt="2" custLinFactNeighborX="546" custLinFactNeighborY="-139"/>
      <dgm:spPr/>
      <dgm:t>
        <a:bodyPr/>
        <a:lstStyle/>
        <a:p>
          <a:endParaRPr lang="ru-RU"/>
        </a:p>
      </dgm:t>
    </dgm:pt>
  </dgm:ptLst>
  <dgm:cxnLst>
    <dgm:cxn modelId="{B1A4C6C1-E58C-42E5-A909-18B8A3849DA8}" srcId="{BCB463B4-314F-478A-920A-715E5D1B1ADA}" destId="{C6BB378A-BD33-4F06-9C19-A9F2C5BA1941}" srcOrd="0" destOrd="0" parTransId="{5F08CFB9-CC59-4F0F-A091-EED4E578E25C}" sibTransId="{70D52718-6109-4E1F-9B8D-717088577EE8}"/>
    <dgm:cxn modelId="{C4DC1A97-615C-4F56-9F53-8DAEEFECD2AF}" type="presOf" srcId="{C6BB378A-BD33-4F06-9C19-A9F2C5BA1941}" destId="{86A223F9-24C1-4008-91FC-392FCE8E27D0}" srcOrd="0" destOrd="0" presId="urn:microsoft.com/office/officeart/2005/8/layout/hList9"/>
    <dgm:cxn modelId="{9256239D-0835-4721-9E4D-966C70D803EC}" type="presOf" srcId="{07A09A3A-E008-416A-AAF5-E0CA8B9D49D9}" destId="{6DF2A1D6-5B90-498F-A79D-7C3AEF6A3F8E}" srcOrd="0" destOrd="0" presId="urn:microsoft.com/office/officeart/2005/8/layout/hList9"/>
    <dgm:cxn modelId="{B15419D9-5089-4377-AE4B-F91C659C38F4}" type="presOf" srcId="{F729A80B-F82B-4F2A-BC4E-43F836FEEBAB}" destId="{12F061E3-6D45-43D8-88FC-03E96639E3E7}" srcOrd="0" destOrd="0" presId="urn:microsoft.com/office/officeart/2005/8/layout/hList9"/>
    <dgm:cxn modelId="{A6732BE7-0327-4C03-9E30-94FBED77C451}" type="presOf" srcId="{57F69CB3-386D-4701-B7B3-D0AABBF175B6}" destId="{355EBBBF-3A48-44E9-9DF1-07416BB99C2D}" srcOrd="0" destOrd="0" presId="urn:microsoft.com/office/officeart/2005/8/layout/hList9"/>
    <dgm:cxn modelId="{BDEDEB0E-6CD9-4D2E-88D4-DB0189AD0B0D}" srcId="{C6BB378A-BD33-4F06-9C19-A9F2C5BA1941}" destId="{63CF3575-286E-46D5-BA0A-4FA1CB8E1138}" srcOrd="0" destOrd="0" parTransId="{507915D1-1346-4AA2-BE17-14D59EFD7044}" sibTransId="{1DADC3F1-ED79-46A2-83A0-AE1E21FAC6F2}"/>
    <dgm:cxn modelId="{F1CA9F57-DE6A-498E-A621-2B84B0E1B776}" type="presOf" srcId="{57F69CB3-386D-4701-B7B3-D0AABBF175B6}" destId="{2E8F6066-776D-43F9-8416-862FE5BB6B95}" srcOrd="1" destOrd="0" presId="urn:microsoft.com/office/officeart/2005/8/layout/hList9"/>
    <dgm:cxn modelId="{8E526756-4373-4E0A-B5D9-3883693A724F}" srcId="{C6BB378A-BD33-4F06-9C19-A9F2C5BA1941}" destId="{07A09A3A-E008-416A-AAF5-E0CA8B9D49D9}" srcOrd="1" destOrd="0" parTransId="{92563545-757F-4713-AF1C-F4DB7790FDEA}" sibTransId="{207BDEF0-264A-461B-A7B5-970A94C0E741}"/>
    <dgm:cxn modelId="{A7DA2EE4-6993-49B0-87A3-AF0293F7EB00}" type="presOf" srcId="{07A09A3A-E008-416A-AAF5-E0CA8B9D49D9}" destId="{84AD0B0C-7468-4B0D-BA52-E5A52A1E545A}" srcOrd="1" destOrd="0" presId="urn:microsoft.com/office/officeart/2005/8/layout/hList9"/>
    <dgm:cxn modelId="{8C304F46-3C8B-4F80-963D-269DFAECA2B1}" srcId="{BCB463B4-314F-478A-920A-715E5D1B1ADA}" destId="{75D17D06-0B4C-4604-8C24-DDD451344EDA}" srcOrd="1" destOrd="0" parTransId="{C32284E9-B730-4181-B5C9-065A5DEA2DCF}" sibTransId="{030A924C-1C16-43DB-955C-80436DB1175B}"/>
    <dgm:cxn modelId="{D4EE57D9-658B-4383-A180-E62A78786C2D}" type="presOf" srcId="{63CF3575-286E-46D5-BA0A-4FA1CB8E1138}" destId="{6C56AFCB-763D-4028-915C-E74587B65BB3}" srcOrd="1" destOrd="0" presId="urn:microsoft.com/office/officeart/2005/8/layout/hList9"/>
    <dgm:cxn modelId="{C1B08452-D255-4CE4-86F0-548E37067367}" type="presOf" srcId="{75D17D06-0B4C-4604-8C24-DDD451344EDA}" destId="{397518BD-D7A4-451B-B37E-8C923B607D0A}" srcOrd="0" destOrd="0" presId="urn:microsoft.com/office/officeart/2005/8/layout/hList9"/>
    <dgm:cxn modelId="{639F2536-31D5-4256-A4CF-904D56D1D268}" type="presOf" srcId="{BCB463B4-314F-478A-920A-715E5D1B1ADA}" destId="{E9C12084-DD0D-4C48-8AF2-C764EE74674D}" srcOrd="0" destOrd="0" presId="urn:microsoft.com/office/officeart/2005/8/layout/hList9"/>
    <dgm:cxn modelId="{5DAAF0DA-5419-48E5-B027-B0BEF8491257}" type="presOf" srcId="{63CF3575-286E-46D5-BA0A-4FA1CB8E1138}" destId="{DFA93B88-F4BA-4DEE-B460-D2BE96E2569B}" srcOrd="0" destOrd="0" presId="urn:microsoft.com/office/officeart/2005/8/layout/hList9"/>
    <dgm:cxn modelId="{0970FEFD-F914-4E76-96CC-C58729ED19A3}" srcId="{75D17D06-0B4C-4604-8C24-DDD451344EDA}" destId="{57F69CB3-386D-4701-B7B3-D0AABBF175B6}" srcOrd="0" destOrd="0" parTransId="{055F8BF5-3765-4E65-8847-429EF8A1C6BF}" sibTransId="{E3C41515-B5F2-4A9B-ADBF-34EFC47C66F5}"/>
    <dgm:cxn modelId="{9CFE51E9-FF3E-499D-976B-0ACAC3D7E56B}" srcId="{75D17D06-0B4C-4604-8C24-DDD451344EDA}" destId="{F729A80B-F82B-4F2A-BC4E-43F836FEEBAB}" srcOrd="1" destOrd="0" parTransId="{CE433FF1-6146-4E68-BCB3-5B0A53594200}" sibTransId="{7A55490D-EA8E-4D3F-9FD1-302623EBF29D}"/>
    <dgm:cxn modelId="{431C738A-20DA-4C73-9847-588EAA6B1A5D}" type="presOf" srcId="{F729A80B-F82B-4F2A-BC4E-43F836FEEBAB}" destId="{6358294D-D1E0-4D0C-9383-EA1D5641F24A}" srcOrd="1" destOrd="0" presId="urn:microsoft.com/office/officeart/2005/8/layout/hList9"/>
    <dgm:cxn modelId="{3459D6B6-E893-42D4-88F2-608A3954300B}" type="presParOf" srcId="{E9C12084-DD0D-4C48-8AF2-C764EE74674D}" destId="{53D3E76D-CD94-4E2B-9D91-999CFA292EC5}" srcOrd="0" destOrd="0" presId="urn:microsoft.com/office/officeart/2005/8/layout/hList9"/>
    <dgm:cxn modelId="{6BEA1246-2BAC-49C0-86C1-8593B6A68AA1}" type="presParOf" srcId="{E9C12084-DD0D-4C48-8AF2-C764EE74674D}" destId="{C3524AD5-42FA-4450-9022-A27B02F2C5C2}" srcOrd="1" destOrd="0" presId="urn:microsoft.com/office/officeart/2005/8/layout/hList9"/>
    <dgm:cxn modelId="{C9424398-B7E4-4103-815E-2828412834CF}" type="presParOf" srcId="{C3524AD5-42FA-4450-9022-A27B02F2C5C2}" destId="{E134F427-9516-4693-9D4C-86E8815AB93B}" srcOrd="0" destOrd="0" presId="urn:microsoft.com/office/officeart/2005/8/layout/hList9"/>
    <dgm:cxn modelId="{736B861C-5A43-41ED-AA9F-458067744511}" type="presParOf" srcId="{C3524AD5-42FA-4450-9022-A27B02F2C5C2}" destId="{8E0F96D0-AED4-445D-8487-CE879BD38521}" srcOrd="1" destOrd="0" presId="urn:microsoft.com/office/officeart/2005/8/layout/hList9"/>
    <dgm:cxn modelId="{CD5E27DB-1198-4EBB-8376-4D75B0BF1789}" type="presParOf" srcId="{8E0F96D0-AED4-445D-8487-CE879BD38521}" destId="{DFA93B88-F4BA-4DEE-B460-D2BE96E2569B}" srcOrd="0" destOrd="0" presId="urn:microsoft.com/office/officeart/2005/8/layout/hList9"/>
    <dgm:cxn modelId="{606BD8C4-A83F-4741-A9A1-2F9547971282}" type="presParOf" srcId="{8E0F96D0-AED4-445D-8487-CE879BD38521}" destId="{6C56AFCB-763D-4028-915C-E74587B65BB3}" srcOrd="1" destOrd="0" presId="urn:microsoft.com/office/officeart/2005/8/layout/hList9"/>
    <dgm:cxn modelId="{D98A1CBF-7554-4C71-B15A-550DDF6AEC18}" type="presParOf" srcId="{C3524AD5-42FA-4450-9022-A27B02F2C5C2}" destId="{563E2B31-CFBA-4850-81D3-42428A5D7E4B}" srcOrd="2" destOrd="0" presId="urn:microsoft.com/office/officeart/2005/8/layout/hList9"/>
    <dgm:cxn modelId="{367EC35A-6D19-4216-B176-2F1D8DFCCB04}" type="presParOf" srcId="{563E2B31-CFBA-4850-81D3-42428A5D7E4B}" destId="{6DF2A1D6-5B90-498F-A79D-7C3AEF6A3F8E}" srcOrd="0" destOrd="0" presId="urn:microsoft.com/office/officeart/2005/8/layout/hList9"/>
    <dgm:cxn modelId="{1D89195B-C227-4491-9054-A836EB3680A8}" type="presParOf" srcId="{563E2B31-CFBA-4850-81D3-42428A5D7E4B}" destId="{84AD0B0C-7468-4B0D-BA52-E5A52A1E545A}" srcOrd="1" destOrd="0" presId="urn:microsoft.com/office/officeart/2005/8/layout/hList9"/>
    <dgm:cxn modelId="{00603389-6F59-4749-AC50-17E5956CD84A}" type="presParOf" srcId="{E9C12084-DD0D-4C48-8AF2-C764EE74674D}" destId="{CD8871E9-2B54-4C32-96FD-048CF905D038}" srcOrd="2" destOrd="0" presId="urn:microsoft.com/office/officeart/2005/8/layout/hList9"/>
    <dgm:cxn modelId="{69FEC4B2-B288-492E-B320-034B26CFA709}" type="presParOf" srcId="{E9C12084-DD0D-4C48-8AF2-C764EE74674D}" destId="{86A223F9-24C1-4008-91FC-392FCE8E27D0}" srcOrd="3" destOrd="0" presId="urn:microsoft.com/office/officeart/2005/8/layout/hList9"/>
    <dgm:cxn modelId="{3EDF232D-0073-4A25-AD10-4C460140D00B}" type="presParOf" srcId="{E9C12084-DD0D-4C48-8AF2-C764EE74674D}" destId="{A743C643-DD5A-429A-B669-D7A46EF26F78}" srcOrd="4" destOrd="0" presId="urn:microsoft.com/office/officeart/2005/8/layout/hList9"/>
    <dgm:cxn modelId="{AE5050C7-B622-466E-95E4-A1C21D2389A2}" type="presParOf" srcId="{E9C12084-DD0D-4C48-8AF2-C764EE74674D}" destId="{325434B3-6B3A-4555-99C6-BDBDFAEB1473}" srcOrd="5" destOrd="0" presId="urn:microsoft.com/office/officeart/2005/8/layout/hList9"/>
    <dgm:cxn modelId="{FD866556-A76A-4003-990B-79F96D8434A2}" type="presParOf" srcId="{E9C12084-DD0D-4C48-8AF2-C764EE74674D}" destId="{A3B40D04-BDCE-47F8-8B30-011A882FB56F}" srcOrd="6" destOrd="0" presId="urn:microsoft.com/office/officeart/2005/8/layout/hList9"/>
    <dgm:cxn modelId="{A2E38B6B-15AE-404B-B537-D675DB1CE18D}" type="presParOf" srcId="{A3B40D04-BDCE-47F8-8B30-011A882FB56F}" destId="{13234F7D-32A3-4342-AD67-61649B479D53}" srcOrd="0" destOrd="0" presId="urn:microsoft.com/office/officeart/2005/8/layout/hList9"/>
    <dgm:cxn modelId="{8D381D68-0ABD-4C48-A0A0-7E052DDF8C47}" type="presParOf" srcId="{A3B40D04-BDCE-47F8-8B30-011A882FB56F}" destId="{24E4CF1F-484D-4284-B319-1F93521E8953}" srcOrd="1" destOrd="0" presId="urn:microsoft.com/office/officeart/2005/8/layout/hList9"/>
    <dgm:cxn modelId="{F178B931-D448-4FD2-8141-539E3FED0DA1}" type="presParOf" srcId="{24E4CF1F-484D-4284-B319-1F93521E8953}" destId="{355EBBBF-3A48-44E9-9DF1-07416BB99C2D}" srcOrd="0" destOrd="0" presId="urn:microsoft.com/office/officeart/2005/8/layout/hList9"/>
    <dgm:cxn modelId="{3B4D1CA5-29B5-4C41-93E1-0D461DDF129D}" type="presParOf" srcId="{24E4CF1F-484D-4284-B319-1F93521E8953}" destId="{2E8F6066-776D-43F9-8416-862FE5BB6B95}" srcOrd="1" destOrd="0" presId="urn:microsoft.com/office/officeart/2005/8/layout/hList9"/>
    <dgm:cxn modelId="{5B53B2DA-7F09-4183-B014-A216B817E7DF}" type="presParOf" srcId="{A3B40D04-BDCE-47F8-8B30-011A882FB56F}" destId="{25C11B8B-CF80-4458-B67A-E8780E9DE0FC}" srcOrd="2" destOrd="0" presId="urn:microsoft.com/office/officeart/2005/8/layout/hList9"/>
    <dgm:cxn modelId="{D0B46312-57B1-4966-A03B-3F6EE3C7EDF7}" type="presParOf" srcId="{25C11B8B-CF80-4458-B67A-E8780E9DE0FC}" destId="{12F061E3-6D45-43D8-88FC-03E96639E3E7}" srcOrd="0" destOrd="0" presId="urn:microsoft.com/office/officeart/2005/8/layout/hList9"/>
    <dgm:cxn modelId="{5CFF746F-DA1F-4459-85F3-A9A908C71F9B}" type="presParOf" srcId="{25C11B8B-CF80-4458-B67A-E8780E9DE0FC}" destId="{6358294D-D1E0-4D0C-9383-EA1D5641F24A}" srcOrd="1" destOrd="0" presId="urn:microsoft.com/office/officeart/2005/8/layout/hList9"/>
    <dgm:cxn modelId="{B8BDF49A-89E3-4374-95FB-F4157A67C663}" type="presParOf" srcId="{E9C12084-DD0D-4C48-8AF2-C764EE74674D}" destId="{40154A1D-C15D-4A6D-BFE9-62542BACDB02}" srcOrd="7" destOrd="0" presId="urn:microsoft.com/office/officeart/2005/8/layout/hList9"/>
    <dgm:cxn modelId="{52FCC8B2-08B8-44EA-8E53-A7750A169BEF}" type="presParOf" srcId="{E9C12084-DD0D-4C48-8AF2-C764EE74674D}" destId="{397518BD-D7A4-451B-B37E-8C923B607D0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E4F78-736D-478C-8910-5083A33D38F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65BFD-5F15-4DFE-AFA4-28A1B75A19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467FC44-F032-4A0F-B3F5-02E954E9E10B}" type="parTrans" cxnId="{BF3A1BCC-43DA-471B-A2FD-027EBAD759C7}">
      <dgm:prSet/>
      <dgm:spPr/>
      <dgm:t>
        <a:bodyPr/>
        <a:lstStyle/>
        <a:p>
          <a:endParaRPr lang="ru-RU"/>
        </a:p>
      </dgm:t>
    </dgm:pt>
    <dgm:pt modelId="{BB8289CC-917F-42E0-95BF-300EA719C041}" type="sibTrans" cxnId="{BF3A1BCC-43DA-471B-A2FD-027EBAD759C7}">
      <dgm:prSet/>
      <dgm:spPr/>
      <dgm:t>
        <a:bodyPr/>
        <a:lstStyle/>
        <a:p>
          <a:endParaRPr lang="ru-RU"/>
        </a:p>
      </dgm:t>
    </dgm:pt>
    <dgm:pt modelId="{50EF9F45-3631-4EEC-BF1F-A3E6155E12F5}">
      <dgm:prSet phldrT="[Текст]" custT="1"/>
      <dgm:spPr/>
      <dgm:t>
        <a:bodyPr/>
        <a:lstStyle/>
        <a:p>
          <a:r>
            <a:rPr lang="ru-RU" sz="1600" b="1" dirty="0" smtClean="0"/>
            <a:t>Оказывает практическую помощь по необходимости, направляет и контролирует осуществление проекта.</a:t>
          </a:r>
          <a:endParaRPr lang="ru-RU" sz="1600" b="1" dirty="0"/>
        </a:p>
      </dgm:t>
    </dgm:pt>
    <dgm:pt modelId="{F69DCF47-BED4-485E-BF19-7E5027F90AB8}" type="parTrans" cxnId="{DFBA2D44-E73E-440B-8C8A-AFD245A1069A}">
      <dgm:prSet/>
      <dgm:spPr/>
      <dgm:t>
        <a:bodyPr/>
        <a:lstStyle/>
        <a:p>
          <a:endParaRPr lang="ru-RU"/>
        </a:p>
      </dgm:t>
    </dgm:pt>
    <dgm:pt modelId="{86EA64B2-28B4-46D0-A804-5E88E6347660}" type="sibTrans" cxnId="{DFBA2D44-E73E-440B-8C8A-AFD245A1069A}">
      <dgm:prSet/>
      <dgm:spPr/>
      <dgm:t>
        <a:bodyPr/>
        <a:lstStyle/>
        <a:p>
          <a:endParaRPr lang="ru-RU"/>
        </a:p>
      </dgm:t>
    </dgm:pt>
    <dgm:pt modelId="{AE6828C8-F36C-41B0-9869-B1277778BAD9}">
      <dgm:prSet phldrT="[Текст]" custT="1"/>
      <dgm:spPr/>
      <dgm:t>
        <a:bodyPr/>
        <a:lstStyle/>
        <a:p>
          <a:r>
            <a:rPr lang="ru-RU" sz="1600" b="1" dirty="0" smtClean="0"/>
            <a:t>Осуществляет сбор накопленного материала.</a:t>
          </a:r>
          <a:endParaRPr lang="ru-RU" sz="1600" b="1" dirty="0"/>
        </a:p>
      </dgm:t>
    </dgm:pt>
    <dgm:pt modelId="{6A100975-5BBE-489E-8849-CA99D61141D1}" type="parTrans" cxnId="{FF90E956-5AA1-4A8D-8F27-058769818B1F}">
      <dgm:prSet/>
      <dgm:spPr/>
      <dgm:t>
        <a:bodyPr/>
        <a:lstStyle/>
        <a:p>
          <a:endParaRPr lang="ru-RU"/>
        </a:p>
      </dgm:t>
    </dgm:pt>
    <dgm:pt modelId="{2CC638C3-0207-451F-BCEF-A91DB5AD2779}" type="sibTrans" cxnId="{FF90E956-5AA1-4A8D-8F27-058769818B1F}">
      <dgm:prSet/>
      <dgm:spPr/>
      <dgm:t>
        <a:bodyPr/>
        <a:lstStyle/>
        <a:p>
          <a:endParaRPr lang="ru-RU"/>
        </a:p>
      </dgm:t>
    </dgm:pt>
    <dgm:pt modelId="{692B0662-6C1E-4C49-82B9-C55C1CBF2B7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45777FC-2B6D-4B13-98F2-7374FE266586}" type="parTrans" cxnId="{8EF1C4BC-FD8A-4630-B95F-6207FE583FC5}">
      <dgm:prSet/>
      <dgm:spPr/>
      <dgm:t>
        <a:bodyPr/>
        <a:lstStyle/>
        <a:p>
          <a:endParaRPr lang="ru-RU"/>
        </a:p>
      </dgm:t>
    </dgm:pt>
    <dgm:pt modelId="{07C771EA-8845-4197-BCBA-20AC930B1441}" type="sibTrans" cxnId="{8EF1C4BC-FD8A-4630-B95F-6207FE583FC5}">
      <dgm:prSet/>
      <dgm:spPr/>
      <dgm:t>
        <a:bodyPr/>
        <a:lstStyle/>
        <a:p>
          <a:endParaRPr lang="ru-RU"/>
        </a:p>
      </dgm:t>
    </dgm:pt>
    <dgm:pt modelId="{0C4B00EB-22F4-4B6F-B11D-E9728A63205F}">
      <dgm:prSet phldrT="[Текст]" custT="1"/>
      <dgm:spPr/>
      <dgm:t>
        <a:bodyPr/>
        <a:lstStyle/>
        <a:p>
          <a:r>
            <a:rPr lang="ru-RU" sz="1600" b="1" dirty="0" smtClean="0"/>
            <a:t>Формирование специфических знаний, умений и навыков</a:t>
          </a:r>
          <a:endParaRPr lang="ru-RU" sz="1600" b="1" dirty="0"/>
        </a:p>
      </dgm:t>
    </dgm:pt>
    <dgm:pt modelId="{5AF71FA8-FF56-496F-B2FC-F98742149776}" type="parTrans" cxnId="{2C0499BC-30FB-441B-811A-6A1AA77F40EF}">
      <dgm:prSet/>
      <dgm:spPr/>
      <dgm:t>
        <a:bodyPr/>
        <a:lstStyle/>
        <a:p>
          <a:endParaRPr lang="ru-RU"/>
        </a:p>
      </dgm:t>
    </dgm:pt>
    <dgm:pt modelId="{7FBC7271-23AE-4B6A-AE84-9F4CB49CACF2}" type="sibTrans" cxnId="{2C0499BC-30FB-441B-811A-6A1AA77F40EF}">
      <dgm:prSet/>
      <dgm:spPr/>
      <dgm:t>
        <a:bodyPr/>
        <a:lstStyle/>
        <a:p>
          <a:endParaRPr lang="ru-RU"/>
        </a:p>
      </dgm:t>
    </dgm:pt>
    <dgm:pt modelId="{A697A372-F972-436A-A7A4-C39FE5FC6F84}">
      <dgm:prSet phldrT="[Текст]" custT="1"/>
      <dgm:spPr/>
      <dgm:t>
        <a:bodyPr/>
        <a:lstStyle/>
        <a:p>
          <a:r>
            <a:rPr lang="ru-RU" sz="1600" b="1" dirty="0" smtClean="0"/>
            <a:t>Получение  информации из различных источников различными способами (родители+педагоги+ социум)</a:t>
          </a:r>
          <a:endParaRPr lang="ru-RU" sz="1600" b="1" dirty="0"/>
        </a:p>
      </dgm:t>
    </dgm:pt>
    <dgm:pt modelId="{3B4F4CF8-D7D6-4358-B5A8-E3DD0EC0FC17}" type="parTrans" cxnId="{B5E71351-4512-4448-A6ED-868A2BB55905}">
      <dgm:prSet/>
      <dgm:spPr/>
      <dgm:t>
        <a:bodyPr/>
        <a:lstStyle/>
        <a:p>
          <a:endParaRPr lang="ru-RU"/>
        </a:p>
      </dgm:t>
    </dgm:pt>
    <dgm:pt modelId="{92C0A5EE-F8B8-4919-8D3B-7BD509961B68}" type="sibTrans" cxnId="{B5E71351-4512-4448-A6ED-868A2BB55905}">
      <dgm:prSet/>
      <dgm:spPr/>
      <dgm:t>
        <a:bodyPr/>
        <a:lstStyle/>
        <a:p>
          <a:endParaRPr lang="ru-RU"/>
        </a:p>
      </dgm:t>
    </dgm:pt>
    <dgm:pt modelId="{053CEA45-CA4C-40C5-8C88-634C601BEE6E}" type="pres">
      <dgm:prSet presAssocID="{F38E4F78-736D-478C-8910-5083A33D38F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A103C9-1409-4E9C-AF81-35C36D7375CA}" type="pres">
      <dgm:prSet presAssocID="{EC265BFD-5F15-4DFE-AFA4-28A1B75A19CB}" presName="posSpace" presStyleCnt="0"/>
      <dgm:spPr/>
    </dgm:pt>
    <dgm:pt modelId="{CB3310C7-84B2-41A2-A5F2-DE5A78E9E659}" type="pres">
      <dgm:prSet presAssocID="{EC265BFD-5F15-4DFE-AFA4-28A1B75A19CB}" presName="vertFlow" presStyleCnt="0"/>
      <dgm:spPr/>
    </dgm:pt>
    <dgm:pt modelId="{7D1BEFFA-9709-4818-9A83-F88E2C4C9391}" type="pres">
      <dgm:prSet presAssocID="{EC265BFD-5F15-4DFE-AFA4-28A1B75A19CB}" presName="topSpace" presStyleCnt="0"/>
      <dgm:spPr/>
    </dgm:pt>
    <dgm:pt modelId="{180EA5E7-A02F-4D20-8208-FC7CE297E8A3}" type="pres">
      <dgm:prSet presAssocID="{EC265BFD-5F15-4DFE-AFA4-28A1B75A19CB}" presName="firstComp" presStyleCnt="0"/>
      <dgm:spPr/>
    </dgm:pt>
    <dgm:pt modelId="{0DE952CA-938A-4C9A-9AB8-264676DAC937}" type="pres">
      <dgm:prSet presAssocID="{EC265BFD-5F15-4DFE-AFA4-28A1B75A19CB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72C09992-4245-49B4-888D-A9397B28CBF1}" type="pres">
      <dgm:prSet presAssocID="{EC265BFD-5F15-4DFE-AFA4-28A1B75A19C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D5FE0-7C6D-4B28-BE24-9E03B562659F}" type="pres">
      <dgm:prSet presAssocID="{AE6828C8-F36C-41B0-9869-B1277778BAD9}" presName="comp" presStyleCnt="0"/>
      <dgm:spPr/>
    </dgm:pt>
    <dgm:pt modelId="{6AA00A4D-547C-455D-BD1D-CEDEE402114A}" type="pres">
      <dgm:prSet presAssocID="{AE6828C8-F36C-41B0-9869-B1277778BAD9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C87F62E9-2BB0-43F3-ABA3-15F3E24DA2A7}" type="pres">
      <dgm:prSet presAssocID="{AE6828C8-F36C-41B0-9869-B1277778BAD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6F84-73A4-4016-9E99-47C8CAC2AC19}" type="pres">
      <dgm:prSet presAssocID="{EC265BFD-5F15-4DFE-AFA4-28A1B75A19CB}" presName="negSpace" presStyleCnt="0"/>
      <dgm:spPr/>
    </dgm:pt>
    <dgm:pt modelId="{05F006F4-8044-4587-B13B-5B5E275DAD6D}" type="pres">
      <dgm:prSet presAssocID="{EC265BFD-5F15-4DFE-AFA4-28A1B75A19CB}" presName="circle" presStyleLbl="node1" presStyleIdx="0" presStyleCnt="2"/>
      <dgm:spPr/>
      <dgm:t>
        <a:bodyPr/>
        <a:lstStyle/>
        <a:p>
          <a:endParaRPr lang="ru-RU"/>
        </a:p>
      </dgm:t>
    </dgm:pt>
    <dgm:pt modelId="{D8131E6C-1B26-4CEA-8605-B66BABA49575}" type="pres">
      <dgm:prSet presAssocID="{BB8289CC-917F-42E0-95BF-300EA719C041}" presName="transSpace" presStyleCnt="0"/>
      <dgm:spPr/>
    </dgm:pt>
    <dgm:pt modelId="{C0164892-2E91-442B-BF25-B121540161F6}" type="pres">
      <dgm:prSet presAssocID="{692B0662-6C1E-4C49-82B9-C55C1CBF2B77}" presName="posSpace" presStyleCnt="0"/>
      <dgm:spPr/>
    </dgm:pt>
    <dgm:pt modelId="{47FDAECA-10CC-42CE-8F51-001EB8CD0B39}" type="pres">
      <dgm:prSet presAssocID="{692B0662-6C1E-4C49-82B9-C55C1CBF2B77}" presName="vertFlow" presStyleCnt="0"/>
      <dgm:spPr/>
    </dgm:pt>
    <dgm:pt modelId="{E59EA3D3-755C-4A09-B2FC-D49D88C48A2D}" type="pres">
      <dgm:prSet presAssocID="{692B0662-6C1E-4C49-82B9-C55C1CBF2B77}" presName="topSpace" presStyleCnt="0"/>
      <dgm:spPr/>
    </dgm:pt>
    <dgm:pt modelId="{3688F27F-B4C3-43A5-829A-0606C9838C03}" type="pres">
      <dgm:prSet presAssocID="{692B0662-6C1E-4C49-82B9-C55C1CBF2B77}" presName="firstComp" presStyleCnt="0"/>
      <dgm:spPr/>
    </dgm:pt>
    <dgm:pt modelId="{BB93B8D1-C3F9-4B1C-A9B3-147CE1B96CCF}" type="pres">
      <dgm:prSet presAssocID="{692B0662-6C1E-4C49-82B9-C55C1CBF2B77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F32CB423-F92B-448F-9214-ED8F052075DF}" type="pres">
      <dgm:prSet presAssocID="{692B0662-6C1E-4C49-82B9-C55C1CBF2B7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9566A-0957-4A55-ADBF-41ADFD47879E}" type="pres">
      <dgm:prSet presAssocID="{A697A372-F972-436A-A7A4-C39FE5FC6F84}" presName="comp" presStyleCnt="0"/>
      <dgm:spPr/>
    </dgm:pt>
    <dgm:pt modelId="{09816734-5148-4AF6-9A05-1552DE130CE2}" type="pres">
      <dgm:prSet presAssocID="{A697A372-F972-436A-A7A4-C39FE5FC6F84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2D75F7ED-7672-435C-AC50-99DFC520E190}" type="pres">
      <dgm:prSet presAssocID="{A697A372-F972-436A-A7A4-C39FE5FC6F8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E0E22-08B3-4A35-AD71-37AAA0106CD1}" type="pres">
      <dgm:prSet presAssocID="{692B0662-6C1E-4C49-82B9-C55C1CBF2B77}" presName="negSpace" presStyleCnt="0"/>
      <dgm:spPr/>
    </dgm:pt>
    <dgm:pt modelId="{2F0282DA-6989-4C05-BFC9-B399292AF4CF}" type="pres">
      <dgm:prSet presAssocID="{692B0662-6C1E-4C49-82B9-C55C1CBF2B77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94D5BA63-22B5-44C0-8451-8BEC489D4247}" type="presOf" srcId="{50EF9F45-3631-4EEC-BF1F-A3E6155E12F5}" destId="{0DE952CA-938A-4C9A-9AB8-264676DAC937}" srcOrd="0" destOrd="0" presId="urn:microsoft.com/office/officeart/2005/8/layout/hList9"/>
    <dgm:cxn modelId="{ED3C40EE-D250-4788-82E2-76D384C92D0F}" type="presOf" srcId="{0C4B00EB-22F4-4B6F-B11D-E9728A63205F}" destId="{BB93B8D1-C3F9-4B1C-A9B3-147CE1B96CCF}" srcOrd="0" destOrd="0" presId="urn:microsoft.com/office/officeart/2005/8/layout/hList9"/>
    <dgm:cxn modelId="{DFBA2D44-E73E-440B-8C8A-AFD245A1069A}" srcId="{EC265BFD-5F15-4DFE-AFA4-28A1B75A19CB}" destId="{50EF9F45-3631-4EEC-BF1F-A3E6155E12F5}" srcOrd="0" destOrd="0" parTransId="{F69DCF47-BED4-485E-BF19-7E5027F90AB8}" sibTransId="{86EA64B2-28B4-46D0-A804-5E88E6347660}"/>
    <dgm:cxn modelId="{D6FBF950-62A1-41C7-AE2E-8662C6B0EF27}" type="presOf" srcId="{0C4B00EB-22F4-4B6F-B11D-E9728A63205F}" destId="{F32CB423-F92B-448F-9214-ED8F052075DF}" srcOrd="1" destOrd="0" presId="urn:microsoft.com/office/officeart/2005/8/layout/hList9"/>
    <dgm:cxn modelId="{3D284679-E75A-4202-AB73-29569AE63084}" type="presOf" srcId="{50EF9F45-3631-4EEC-BF1F-A3E6155E12F5}" destId="{72C09992-4245-49B4-888D-A9397B28CBF1}" srcOrd="1" destOrd="0" presId="urn:microsoft.com/office/officeart/2005/8/layout/hList9"/>
    <dgm:cxn modelId="{80D29E71-9CA9-4D86-80FE-B1A50FECB662}" type="presOf" srcId="{EC265BFD-5F15-4DFE-AFA4-28A1B75A19CB}" destId="{05F006F4-8044-4587-B13B-5B5E275DAD6D}" srcOrd="0" destOrd="0" presId="urn:microsoft.com/office/officeart/2005/8/layout/hList9"/>
    <dgm:cxn modelId="{E2707D95-BF3F-4A78-AF8E-0DE38A04D749}" type="presOf" srcId="{F38E4F78-736D-478C-8910-5083A33D38FD}" destId="{053CEA45-CA4C-40C5-8C88-634C601BEE6E}" srcOrd="0" destOrd="0" presId="urn:microsoft.com/office/officeart/2005/8/layout/hList9"/>
    <dgm:cxn modelId="{9CE47298-A484-497E-960C-16F1909F5999}" type="presOf" srcId="{A697A372-F972-436A-A7A4-C39FE5FC6F84}" destId="{2D75F7ED-7672-435C-AC50-99DFC520E190}" srcOrd="1" destOrd="0" presId="urn:microsoft.com/office/officeart/2005/8/layout/hList9"/>
    <dgm:cxn modelId="{3B68BFD7-E021-44BA-BE70-CB335EF4CBD8}" type="presOf" srcId="{A697A372-F972-436A-A7A4-C39FE5FC6F84}" destId="{09816734-5148-4AF6-9A05-1552DE130CE2}" srcOrd="0" destOrd="0" presId="urn:microsoft.com/office/officeart/2005/8/layout/hList9"/>
    <dgm:cxn modelId="{25313596-489E-4FC9-B845-6A5744FA519F}" type="presOf" srcId="{692B0662-6C1E-4C49-82B9-C55C1CBF2B77}" destId="{2F0282DA-6989-4C05-BFC9-B399292AF4CF}" srcOrd="0" destOrd="0" presId="urn:microsoft.com/office/officeart/2005/8/layout/hList9"/>
    <dgm:cxn modelId="{BF3A1BCC-43DA-471B-A2FD-027EBAD759C7}" srcId="{F38E4F78-736D-478C-8910-5083A33D38FD}" destId="{EC265BFD-5F15-4DFE-AFA4-28A1B75A19CB}" srcOrd="0" destOrd="0" parTransId="{5467FC44-F032-4A0F-B3F5-02E954E9E10B}" sibTransId="{BB8289CC-917F-42E0-95BF-300EA719C041}"/>
    <dgm:cxn modelId="{8EF1C4BC-FD8A-4630-B95F-6207FE583FC5}" srcId="{F38E4F78-736D-478C-8910-5083A33D38FD}" destId="{692B0662-6C1E-4C49-82B9-C55C1CBF2B77}" srcOrd="1" destOrd="0" parTransId="{245777FC-2B6D-4B13-98F2-7374FE266586}" sibTransId="{07C771EA-8845-4197-BCBA-20AC930B1441}"/>
    <dgm:cxn modelId="{FF90E956-5AA1-4A8D-8F27-058769818B1F}" srcId="{EC265BFD-5F15-4DFE-AFA4-28A1B75A19CB}" destId="{AE6828C8-F36C-41B0-9869-B1277778BAD9}" srcOrd="1" destOrd="0" parTransId="{6A100975-5BBE-489E-8849-CA99D61141D1}" sibTransId="{2CC638C3-0207-451F-BCEF-A91DB5AD2779}"/>
    <dgm:cxn modelId="{B5E71351-4512-4448-A6ED-868A2BB55905}" srcId="{692B0662-6C1E-4C49-82B9-C55C1CBF2B77}" destId="{A697A372-F972-436A-A7A4-C39FE5FC6F84}" srcOrd="1" destOrd="0" parTransId="{3B4F4CF8-D7D6-4358-B5A8-E3DD0EC0FC17}" sibTransId="{92C0A5EE-F8B8-4919-8D3B-7BD509961B68}"/>
    <dgm:cxn modelId="{2C0499BC-30FB-441B-811A-6A1AA77F40EF}" srcId="{692B0662-6C1E-4C49-82B9-C55C1CBF2B77}" destId="{0C4B00EB-22F4-4B6F-B11D-E9728A63205F}" srcOrd="0" destOrd="0" parTransId="{5AF71FA8-FF56-496F-B2FC-F98742149776}" sibTransId="{7FBC7271-23AE-4B6A-AE84-9F4CB49CACF2}"/>
    <dgm:cxn modelId="{1C331045-8225-4047-AEBA-F15D31AECBB5}" type="presOf" srcId="{AE6828C8-F36C-41B0-9869-B1277778BAD9}" destId="{6AA00A4D-547C-455D-BD1D-CEDEE402114A}" srcOrd="0" destOrd="0" presId="urn:microsoft.com/office/officeart/2005/8/layout/hList9"/>
    <dgm:cxn modelId="{2D9194BF-FCB5-41B7-B43B-E33F49F2D00A}" type="presOf" srcId="{AE6828C8-F36C-41B0-9869-B1277778BAD9}" destId="{C87F62E9-2BB0-43F3-ABA3-15F3E24DA2A7}" srcOrd="1" destOrd="0" presId="urn:microsoft.com/office/officeart/2005/8/layout/hList9"/>
    <dgm:cxn modelId="{ADF318C1-DC6E-40F6-9A7E-61F8CFE1B0E2}" type="presParOf" srcId="{053CEA45-CA4C-40C5-8C88-634C601BEE6E}" destId="{65A103C9-1409-4E9C-AF81-35C36D7375CA}" srcOrd="0" destOrd="0" presId="urn:microsoft.com/office/officeart/2005/8/layout/hList9"/>
    <dgm:cxn modelId="{D22EB144-7AC7-41ED-BBD4-7844A8C73F5B}" type="presParOf" srcId="{053CEA45-CA4C-40C5-8C88-634C601BEE6E}" destId="{CB3310C7-84B2-41A2-A5F2-DE5A78E9E659}" srcOrd="1" destOrd="0" presId="urn:microsoft.com/office/officeart/2005/8/layout/hList9"/>
    <dgm:cxn modelId="{B31E6889-B2EC-41C3-B462-FDF0F7B5B7A5}" type="presParOf" srcId="{CB3310C7-84B2-41A2-A5F2-DE5A78E9E659}" destId="{7D1BEFFA-9709-4818-9A83-F88E2C4C9391}" srcOrd="0" destOrd="0" presId="urn:microsoft.com/office/officeart/2005/8/layout/hList9"/>
    <dgm:cxn modelId="{EEFB0402-8BFA-4DF9-BB1F-117001865AA1}" type="presParOf" srcId="{CB3310C7-84B2-41A2-A5F2-DE5A78E9E659}" destId="{180EA5E7-A02F-4D20-8208-FC7CE297E8A3}" srcOrd="1" destOrd="0" presId="urn:microsoft.com/office/officeart/2005/8/layout/hList9"/>
    <dgm:cxn modelId="{7A57B568-DA87-46BF-A5CD-A5CBFC6FEBED}" type="presParOf" srcId="{180EA5E7-A02F-4D20-8208-FC7CE297E8A3}" destId="{0DE952CA-938A-4C9A-9AB8-264676DAC937}" srcOrd="0" destOrd="0" presId="urn:microsoft.com/office/officeart/2005/8/layout/hList9"/>
    <dgm:cxn modelId="{EFFA63B0-FBE2-45AD-BA3E-C2E5D41CD1CD}" type="presParOf" srcId="{180EA5E7-A02F-4D20-8208-FC7CE297E8A3}" destId="{72C09992-4245-49B4-888D-A9397B28CBF1}" srcOrd="1" destOrd="0" presId="urn:microsoft.com/office/officeart/2005/8/layout/hList9"/>
    <dgm:cxn modelId="{6A771BC7-F283-410B-A561-EB03D82EF209}" type="presParOf" srcId="{CB3310C7-84B2-41A2-A5F2-DE5A78E9E659}" destId="{4C1D5FE0-7C6D-4B28-BE24-9E03B562659F}" srcOrd="2" destOrd="0" presId="urn:microsoft.com/office/officeart/2005/8/layout/hList9"/>
    <dgm:cxn modelId="{F82AE7C7-2EFE-4A28-A716-2EC4C63E9126}" type="presParOf" srcId="{4C1D5FE0-7C6D-4B28-BE24-9E03B562659F}" destId="{6AA00A4D-547C-455D-BD1D-CEDEE402114A}" srcOrd="0" destOrd="0" presId="urn:microsoft.com/office/officeart/2005/8/layout/hList9"/>
    <dgm:cxn modelId="{AC0AE753-CC0B-4273-B22D-E604CC39E206}" type="presParOf" srcId="{4C1D5FE0-7C6D-4B28-BE24-9E03B562659F}" destId="{C87F62E9-2BB0-43F3-ABA3-15F3E24DA2A7}" srcOrd="1" destOrd="0" presId="urn:microsoft.com/office/officeart/2005/8/layout/hList9"/>
    <dgm:cxn modelId="{F8D89548-3915-44DD-A84D-A62775DB51F1}" type="presParOf" srcId="{053CEA45-CA4C-40C5-8C88-634C601BEE6E}" destId="{DEE66F84-73A4-4016-9E99-47C8CAC2AC19}" srcOrd="2" destOrd="0" presId="urn:microsoft.com/office/officeart/2005/8/layout/hList9"/>
    <dgm:cxn modelId="{877A595D-E00D-4553-A7EC-C970DBFFEB5B}" type="presParOf" srcId="{053CEA45-CA4C-40C5-8C88-634C601BEE6E}" destId="{05F006F4-8044-4587-B13B-5B5E275DAD6D}" srcOrd="3" destOrd="0" presId="urn:microsoft.com/office/officeart/2005/8/layout/hList9"/>
    <dgm:cxn modelId="{34981E46-9291-4EF2-80C0-5E23BC24BEA1}" type="presParOf" srcId="{053CEA45-CA4C-40C5-8C88-634C601BEE6E}" destId="{D8131E6C-1B26-4CEA-8605-B66BABA49575}" srcOrd="4" destOrd="0" presId="urn:microsoft.com/office/officeart/2005/8/layout/hList9"/>
    <dgm:cxn modelId="{F1733BB9-3757-42E8-81E0-73402E10B98F}" type="presParOf" srcId="{053CEA45-CA4C-40C5-8C88-634C601BEE6E}" destId="{C0164892-2E91-442B-BF25-B121540161F6}" srcOrd="5" destOrd="0" presId="urn:microsoft.com/office/officeart/2005/8/layout/hList9"/>
    <dgm:cxn modelId="{917DE849-35BD-401C-B0F7-8ACC2838C0E8}" type="presParOf" srcId="{053CEA45-CA4C-40C5-8C88-634C601BEE6E}" destId="{47FDAECA-10CC-42CE-8F51-001EB8CD0B39}" srcOrd="6" destOrd="0" presId="urn:microsoft.com/office/officeart/2005/8/layout/hList9"/>
    <dgm:cxn modelId="{888AD4DF-0557-4F2C-8352-72BE9B52328F}" type="presParOf" srcId="{47FDAECA-10CC-42CE-8F51-001EB8CD0B39}" destId="{E59EA3D3-755C-4A09-B2FC-D49D88C48A2D}" srcOrd="0" destOrd="0" presId="urn:microsoft.com/office/officeart/2005/8/layout/hList9"/>
    <dgm:cxn modelId="{9AA12E0F-678D-43E9-ACB3-821D6FB8CC59}" type="presParOf" srcId="{47FDAECA-10CC-42CE-8F51-001EB8CD0B39}" destId="{3688F27F-B4C3-43A5-829A-0606C9838C03}" srcOrd="1" destOrd="0" presId="urn:microsoft.com/office/officeart/2005/8/layout/hList9"/>
    <dgm:cxn modelId="{C974E56B-0840-425A-9F69-3D97E53D7CD8}" type="presParOf" srcId="{3688F27F-B4C3-43A5-829A-0606C9838C03}" destId="{BB93B8D1-C3F9-4B1C-A9B3-147CE1B96CCF}" srcOrd="0" destOrd="0" presId="urn:microsoft.com/office/officeart/2005/8/layout/hList9"/>
    <dgm:cxn modelId="{6C344931-AD15-48E5-88D7-B0707EF38240}" type="presParOf" srcId="{3688F27F-B4C3-43A5-829A-0606C9838C03}" destId="{F32CB423-F92B-448F-9214-ED8F052075DF}" srcOrd="1" destOrd="0" presId="urn:microsoft.com/office/officeart/2005/8/layout/hList9"/>
    <dgm:cxn modelId="{D98239C2-B09A-4589-836B-B1DD8C4AE4BD}" type="presParOf" srcId="{47FDAECA-10CC-42CE-8F51-001EB8CD0B39}" destId="{2059566A-0957-4A55-ADBF-41ADFD47879E}" srcOrd="2" destOrd="0" presId="urn:microsoft.com/office/officeart/2005/8/layout/hList9"/>
    <dgm:cxn modelId="{C8C1E0FA-7114-44F2-AF07-80D2D7084123}" type="presParOf" srcId="{2059566A-0957-4A55-ADBF-41ADFD47879E}" destId="{09816734-5148-4AF6-9A05-1552DE130CE2}" srcOrd="0" destOrd="0" presId="urn:microsoft.com/office/officeart/2005/8/layout/hList9"/>
    <dgm:cxn modelId="{7C3B5AFE-F547-4D14-B009-E0D10EC0790B}" type="presParOf" srcId="{2059566A-0957-4A55-ADBF-41ADFD47879E}" destId="{2D75F7ED-7672-435C-AC50-99DFC520E190}" srcOrd="1" destOrd="0" presId="urn:microsoft.com/office/officeart/2005/8/layout/hList9"/>
    <dgm:cxn modelId="{FAF743B0-528F-4527-B80A-0902DC382928}" type="presParOf" srcId="{053CEA45-CA4C-40C5-8C88-634C601BEE6E}" destId="{B52E0E22-08B3-4A35-AD71-37AAA0106CD1}" srcOrd="7" destOrd="0" presId="urn:microsoft.com/office/officeart/2005/8/layout/hList9"/>
    <dgm:cxn modelId="{4F62FC42-E9A6-4E8D-B8FA-E993A893649A}" type="presParOf" srcId="{053CEA45-CA4C-40C5-8C88-634C601BEE6E}" destId="{2F0282DA-6989-4C05-BFC9-B399292AF4C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CE5940-578E-4E74-B1F4-4638ABD7364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37AD97-45FE-427A-8639-999AA242DDA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048FBD6-28F5-432B-BA4D-F94212C31634}" type="parTrans" cxnId="{AFD109D6-9357-443C-ADD3-CFAFB390C235}">
      <dgm:prSet/>
      <dgm:spPr/>
      <dgm:t>
        <a:bodyPr/>
        <a:lstStyle/>
        <a:p>
          <a:endParaRPr lang="ru-RU"/>
        </a:p>
      </dgm:t>
    </dgm:pt>
    <dgm:pt modelId="{A27D0B2B-C1E2-4F66-8307-0331BD396182}" type="sibTrans" cxnId="{AFD109D6-9357-443C-ADD3-CFAFB390C235}">
      <dgm:prSet/>
      <dgm:spPr/>
      <dgm:t>
        <a:bodyPr/>
        <a:lstStyle/>
        <a:p>
          <a:endParaRPr lang="ru-RU"/>
        </a:p>
      </dgm:t>
    </dgm:pt>
    <dgm:pt modelId="{6043F3BC-81C8-4F90-9330-D56FF50E86DA}">
      <dgm:prSet phldrT="[Текст]"/>
      <dgm:spPr/>
      <dgm:t>
        <a:bodyPr/>
        <a:lstStyle/>
        <a:p>
          <a:r>
            <a:rPr lang="ru-RU" b="1" dirty="0" smtClean="0"/>
            <a:t>Подготовка к презентации</a:t>
          </a:r>
          <a:endParaRPr lang="ru-RU" b="1" dirty="0"/>
        </a:p>
      </dgm:t>
    </dgm:pt>
    <dgm:pt modelId="{3789CE84-C0E5-401A-8D8B-CFBF22EA70C3}" type="parTrans" cxnId="{88CC1F34-2268-4524-AA81-C0EAA532EA82}">
      <dgm:prSet/>
      <dgm:spPr/>
      <dgm:t>
        <a:bodyPr/>
        <a:lstStyle/>
        <a:p>
          <a:endParaRPr lang="ru-RU"/>
        </a:p>
      </dgm:t>
    </dgm:pt>
    <dgm:pt modelId="{17BC189B-F068-48EC-BAB3-C1B8749A4088}" type="sibTrans" cxnId="{88CC1F34-2268-4524-AA81-C0EAA532EA82}">
      <dgm:prSet/>
      <dgm:spPr/>
      <dgm:t>
        <a:bodyPr/>
        <a:lstStyle/>
        <a:p>
          <a:endParaRPr lang="ru-RU"/>
        </a:p>
      </dgm:t>
    </dgm:pt>
    <dgm:pt modelId="{AFFF1A8A-D3AA-4206-B644-5EF0C8A8B971}">
      <dgm:prSet phldrT="[Текст]"/>
      <dgm:spPr/>
      <dgm:t>
        <a:bodyPr/>
        <a:lstStyle/>
        <a:p>
          <a:r>
            <a:rPr lang="ru-RU" b="1" dirty="0" smtClean="0"/>
            <a:t>Презентация</a:t>
          </a:r>
          <a:endParaRPr lang="ru-RU" b="1" dirty="0"/>
        </a:p>
      </dgm:t>
    </dgm:pt>
    <dgm:pt modelId="{FCB54E8D-E46B-4CDB-9FED-FE3637A51E0D}" type="parTrans" cxnId="{10FBDA3E-E889-410C-A04F-89DCA68BC1DB}">
      <dgm:prSet/>
      <dgm:spPr/>
      <dgm:t>
        <a:bodyPr/>
        <a:lstStyle/>
        <a:p>
          <a:endParaRPr lang="ru-RU"/>
        </a:p>
      </dgm:t>
    </dgm:pt>
    <dgm:pt modelId="{17C33512-1DC8-43D9-BB75-2E6ACBB0BF3A}" type="sibTrans" cxnId="{10FBDA3E-E889-410C-A04F-89DCA68BC1DB}">
      <dgm:prSet/>
      <dgm:spPr/>
      <dgm:t>
        <a:bodyPr/>
        <a:lstStyle/>
        <a:p>
          <a:endParaRPr lang="ru-RU"/>
        </a:p>
      </dgm:t>
    </dgm:pt>
    <dgm:pt modelId="{79D860FD-EF7A-4EE8-A0C9-1C87C6E5599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3942A65-3BFD-4F7D-958B-4576D1E4CA76}" type="parTrans" cxnId="{860E35CE-241A-47C5-924D-D6B1E8D12EF8}">
      <dgm:prSet/>
      <dgm:spPr/>
      <dgm:t>
        <a:bodyPr/>
        <a:lstStyle/>
        <a:p>
          <a:endParaRPr lang="ru-RU"/>
        </a:p>
      </dgm:t>
    </dgm:pt>
    <dgm:pt modelId="{1F7AF8D5-4FAC-47A2-94C8-7029A61F221F}" type="sibTrans" cxnId="{860E35CE-241A-47C5-924D-D6B1E8D12EF8}">
      <dgm:prSet/>
      <dgm:spPr/>
      <dgm:t>
        <a:bodyPr/>
        <a:lstStyle/>
        <a:p>
          <a:endParaRPr lang="ru-RU"/>
        </a:p>
      </dgm:t>
    </dgm:pt>
    <dgm:pt modelId="{75BAF9F3-0289-4FD0-A162-2DE648A787E4}">
      <dgm:prSet phldrT="[Текст]"/>
      <dgm:spPr/>
      <dgm:t>
        <a:bodyPr/>
        <a:lstStyle/>
        <a:p>
          <a:r>
            <a:rPr lang="ru-RU" b="1" dirty="0" smtClean="0"/>
            <a:t>Продукт деятельности готовят к презентации</a:t>
          </a:r>
          <a:endParaRPr lang="ru-RU" b="1" dirty="0"/>
        </a:p>
      </dgm:t>
    </dgm:pt>
    <dgm:pt modelId="{C3E196A4-2288-4F2F-831F-2098F7D92669}" type="parTrans" cxnId="{6DA0BF0D-9A9A-40FD-9AF5-FA9C6C043C01}">
      <dgm:prSet/>
      <dgm:spPr/>
      <dgm:t>
        <a:bodyPr/>
        <a:lstStyle/>
        <a:p>
          <a:endParaRPr lang="ru-RU"/>
        </a:p>
      </dgm:t>
    </dgm:pt>
    <dgm:pt modelId="{F2478518-CAC6-49FA-B9A6-B36EB1315122}" type="sibTrans" cxnId="{6DA0BF0D-9A9A-40FD-9AF5-FA9C6C043C01}">
      <dgm:prSet/>
      <dgm:spPr/>
      <dgm:t>
        <a:bodyPr/>
        <a:lstStyle/>
        <a:p>
          <a:endParaRPr lang="ru-RU"/>
        </a:p>
      </dgm:t>
    </dgm:pt>
    <dgm:pt modelId="{95E5752A-C54B-4082-B11D-FE835538EAD2}">
      <dgm:prSet phldrT="[Текст]"/>
      <dgm:spPr/>
      <dgm:t>
        <a:bodyPr/>
        <a:lstStyle/>
        <a:p>
          <a:r>
            <a:rPr lang="ru-RU" b="1" dirty="0" smtClean="0"/>
            <a:t>Непосредственно презентация продукта деятельности</a:t>
          </a:r>
          <a:endParaRPr lang="ru-RU" b="1" dirty="0"/>
        </a:p>
      </dgm:t>
    </dgm:pt>
    <dgm:pt modelId="{C91323D4-1502-4C2E-B493-B82A2E23EBCC}" type="parTrans" cxnId="{C724C738-6FE7-4592-9E04-C9AB87FE2D9C}">
      <dgm:prSet/>
      <dgm:spPr/>
      <dgm:t>
        <a:bodyPr/>
        <a:lstStyle/>
        <a:p>
          <a:endParaRPr lang="ru-RU"/>
        </a:p>
      </dgm:t>
    </dgm:pt>
    <dgm:pt modelId="{30D12036-3F0C-48DA-8784-E43AE3DA222E}" type="sibTrans" cxnId="{C724C738-6FE7-4592-9E04-C9AB87FE2D9C}">
      <dgm:prSet/>
      <dgm:spPr/>
      <dgm:t>
        <a:bodyPr/>
        <a:lstStyle/>
        <a:p>
          <a:endParaRPr lang="ru-RU"/>
        </a:p>
      </dgm:t>
    </dgm:pt>
    <dgm:pt modelId="{9F9C07C6-252E-4039-8E94-92CFA92CA5B6}" type="pres">
      <dgm:prSet presAssocID="{3ACE5940-578E-4E74-B1F4-4638ABD7364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883625-9C3A-4B2C-8950-80D20654548D}" type="pres">
      <dgm:prSet presAssocID="{C137AD97-45FE-427A-8639-999AA242DDAE}" presName="posSpace" presStyleCnt="0"/>
      <dgm:spPr/>
    </dgm:pt>
    <dgm:pt modelId="{008813F4-4D1D-4C45-96DE-6A25509FBB0A}" type="pres">
      <dgm:prSet presAssocID="{C137AD97-45FE-427A-8639-999AA242DDAE}" presName="vertFlow" presStyleCnt="0"/>
      <dgm:spPr/>
    </dgm:pt>
    <dgm:pt modelId="{67640D77-35C8-4E7E-A586-43AE30AD01FD}" type="pres">
      <dgm:prSet presAssocID="{C137AD97-45FE-427A-8639-999AA242DDAE}" presName="topSpace" presStyleCnt="0"/>
      <dgm:spPr/>
    </dgm:pt>
    <dgm:pt modelId="{40A8FC24-645B-4A91-9158-1781B251BB5E}" type="pres">
      <dgm:prSet presAssocID="{C137AD97-45FE-427A-8639-999AA242DDAE}" presName="firstComp" presStyleCnt="0"/>
      <dgm:spPr/>
    </dgm:pt>
    <dgm:pt modelId="{B157A693-19C3-4A46-94BE-3C90A23F5EF1}" type="pres">
      <dgm:prSet presAssocID="{C137AD97-45FE-427A-8639-999AA242DDAE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ACA92475-1C88-4CFB-B42F-774BE9526119}" type="pres">
      <dgm:prSet presAssocID="{C137AD97-45FE-427A-8639-999AA242DDA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AC9F2-1E6A-4764-BEAF-3B13E0BBA48E}" type="pres">
      <dgm:prSet presAssocID="{AFFF1A8A-D3AA-4206-B644-5EF0C8A8B971}" presName="comp" presStyleCnt="0"/>
      <dgm:spPr/>
    </dgm:pt>
    <dgm:pt modelId="{29EF511E-B9B7-41FC-BD2F-2257FD841169}" type="pres">
      <dgm:prSet presAssocID="{AFFF1A8A-D3AA-4206-B644-5EF0C8A8B971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7E50B4EF-CBCE-4981-A4F5-8CB4E0C1E70A}" type="pres">
      <dgm:prSet presAssocID="{AFFF1A8A-D3AA-4206-B644-5EF0C8A8B97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CF654-772A-40B9-AEF3-4993FAABC745}" type="pres">
      <dgm:prSet presAssocID="{C137AD97-45FE-427A-8639-999AA242DDAE}" presName="negSpace" presStyleCnt="0"/>
      <dgm:spPr/>
    </dgm:pt>
    <dgm:pt modelId="{698905DD-947E-45B8-8DF3-3D8D4192960C}" type="pres">
      <dgm:prSet presAssocID="{C137AD97-45FE-427A-8639-999AA242DDAE}" presName="circle" presStyleLbl="node1" presStyleIdx="0" presStyleCnt="2"/>
      <dgm:spPr/>
      <dgm:t>
        <a:bodyPr/>
        <a:lstStyle/>
        <a:p>
          <a:endParaRPr lang="ru-RU"/>
        </a:p>
      </dgm:t>
    </dgm:pt>
    <dgm:pt modelId="{25F51148-8440-4298-A5FF-23CFA5787734}" type="pres">
      <dgm:prSet presAssocID="{A27D0B2B-C1E2-4F66-8307-0331BD396182}" presName="transSpace" presStyleCnt="0"/>
      <dgm:spPr/>
    </dgm:pt>
    <dgm:pt modelId="{347710A6-698B-416C-8E90-C17D81CE0738}" type="pres">
      <dgm:prSet presAssocID="{79D860FD-EF7A-4EE8-A0C9-1C87C6E55996}" presName="posSpace" presStyleCnt="0"/>
      <dgm:spPr/>
    </dgm:pt>
    <dgm:pt modelId="{21CB8DCC-D607-420D-A329-92CA10F91B01}" type="pres">
      <dgm:prSet presAssocID="{79D860FD-EF7A-4EE8-A0C9-1C87C6E55996}" presName="vertFlow" presStyleCnt="0"/>
      <dgm:spPr/>
    </dgm:pt>
    <dgm:pt modelId="{31F0A4D3-4D49-485A-BE5A-4007245F08FC}" type="pres">
      <dgm:prSet presAssocID="{79D860FD-EF7A-4EE8-A0C9-1C87C6E55996}" presName="topSpace" presStyleCnt="0"/>
      <dgm:spPr/>
    </dgm:pt>
    <dgm:pt modelId="{4503649C-050A-401E-B3C2-8466AEAE546E}" type="pres">
      <dgm:prSet presAssocID="{79D860FD-EF7A-4EE8-A0C9-1C87C6E55996}" presName="firstComp" presStyleCnt="0"/>
      <dgm:spPr/>
    </dgm:pt>
    <dgm:pt modelId="{D0FDE427-3313-4E10-BD6E-45C8A3CEF97D}" type="pres">
      <dgm:prSet presAssocID="{79D860FD-EF7A-4EE8-A0C9-1C87C6E55996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77B2F6C5-9CDE-4160-972F-8FDF2C2EC4B4}" type="pres">
      <dgm:prSet presAssocID="{79D860FD-EF7A-4EE8-A0C9-1C87C6E5599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121E8-F258-4E01-82CC-F1A83E4003E0}" type="pres">
      <dgm:prSet presAssocID="{95E5752A-C54B-4082-B11D-FE835538EAD2}" presName="comp" presStyleCnt="0"/>
      <dgm:spPr/>
    </dgm:pt>
    <dgm:pt modelId="{AFEBE76A-C2F0-4EF8-8AB5-28D627E3275D}" type="pres">
      <dgm:prSet presAssocID="{95E5752A-C54B-4082-B11D-FE835538EAD2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76CBCCB3-56DA-4D74-9B05-77ACB7A44CAE}" type="pres">
      <dgm:prSet presAssocID="{95E5752A-C54B-4082-B11D-FE835538EAD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E1D4D-6380-4C0E-9430-514DD4801481}" type="pres">
      <dgm:prSet presAssocID="{79D860FD-EF7A-4EE8-A0C9-1C87C6E55996}" presName="negSpace" presStyleCnt="0"/>
      <dgm:spPr/>
    </dgm:pt>
    <dgm:pt modelId="{4153618C-09CE-4861-8929-544C5F4213C9}" type="pres">
      <dgm:prSet presAssocID="{79D860FD-EF7A-4EE8-A0C9-1C87C6E55996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01CAF933-C187-491B-98A0-7374C1CFF3F1}" type="presOf" srcId="{3ACE5940-578E-4E74-B1F4-4638ABD73645}" destId="{9F9C07C6-252E-4039-8E94-92CFA92CA5B6}" srcOrd="0" destOrd="0" presId="urn:microsoft.com/office/officeart/2005/8/layout/hList9"/>
    <dgm:cxn modelId="{10FBDA3E-E889-410C-A04F-89DCA68BC1DB}" srcId="{C137AD97-45FE-427A-8639-999AA242DDAE}" destId="{AFFF1A8A-D3AA-4206-B644-5EF0C8A8B971}" srcOrd="1" destOrd="0" parTransId="{FCB54E8D-E46B-4CDB-9FED-FE3637A51E0D}" sibTransId="{17C33512-1DC8-43D9-BB75-2E6ACBB0BF3A}"/>
    <dgm:cxn modelId="{DE1CD6F6-BCBF-4682-A7E9-D35E5DA3CC22}" type="presOf" srcId="{C137AD97-45FE-427A-8639-999AA242DDAE}" destId="{698905DD-947E-45B8-8DF3-3D8D4192960C}" srcOrd="0" destOrd="0" presId="urn:microsoft.com/office/officeart/2005/8/layout/hList9"/>
    <dgm:cxn modelId="{5620CA8B-9180-467E-AEC7-9A4FF39DCBE9}" type="presOf" srcId="{6043F3BC-81C8-4F90-9330-D56FF50E86DA}" destId="{ACA92475-1C88-4CFB-B42F-774BE9526119}" srcOrd="1" destOrd="0" presId="urn:microsoft.com/office/officeart/2005/8/layout/hList9"/>
    <dgm:cxn modelId="{C724C738-6FE7-4592-9E04-C9AB87FE2D9C}" srcId="{79D860FD-EF7A-4EE8-A0C9-1C87C6E55996}" destId="{95E5752A-C54B-4082-B11D-FE835538EAD2}" srcOrd="1" destOrd="0" parTransId="{C91323D4-1502-4C2E-B493-B82A2E23EBCC}" sibTransId="{30D12036-3F0C-48DA-8784-E43AE3DA222E}"/>
    <dgm:cxn modelId="{860E35CE-241A-47C5-924D-D6B1E8D12EF8}" srcId="{3ACE5940-578E-4E74-B1F4-4638ABD73645}" destId="{79D860FD-EF7A-4EE8-A0C9-1C87C6E55996}" srcOrd="1" destOrd="0" parTransId="{B3942A65-3BFD-4F7D-958B-4576D1E4CA76}" sibTransId="{1F7AF8D5-4FAC-47A2-94C8-7029A61F221F}"/>
    <dgm:cxn modelId="{600C1D6C-6F06-4153-B9AD-09DBC8B7CEF5}" type="presOf" srcId="{AFFF1A8A-D3AA-4206-B644-5EF0C8A8B971}" destId="{29EF511E-B9B7-41FC-BD2F-2257FD841169}" srcOrd="0" destOrd="0" presId="urn:microsoft.com/office/officeart/2005/8/layout/hList9"/>
    <dgm:cxn modelId="{AFD109D6-9357-443C-ADD3-CFAFB390C235}" srcId="{3ACE5940-578E-4E74-B1F4-4638ABD73645}" destId="{C137AD97-45FE-427A-8639-999AA242DDAE}" srcOrd="0" destOrd="0" parTransId="{E048FBD6-28F5-432B-BA4D-F94212C31634}" sibTransId="{A27D0B2B-C1E2-4F66-8307-0331BD396182}"/>
    <dgm:cxn modelId="{88CC1F34-2268-4524-AA81-C0EAA532EA82}" srcId="{C137AD97-45FE-427A-8639-999AA242DDAE}" destId="{6043F3BC-81C8-4F90-9330-D56FF50E86DA}" srcOrd="0" destOrd="0" parTransId="{3789CE84-C0E5-401A-8D8B-CFBF22EA70C3}" sibTransId="{17BC189B-F068-48EC-BAB3-C1B8749A4088}"/>
    <dgm:cxn modelId="{2C932DCA-7E39-449B-943B-4396AC80AD4F}" type="presOf" srcId="{AFFF1A8A-D3AA-4206-B644-5EF0C8A8B971}" destId="{7E50B4EF-CBCE-4981-A4F5-8CB4E0C1E70A}" srcOrd="1" destOrd="0" presId="urn:microsoft.com/office/officeart/2005/8/layout/hList9"/>
    <dgm:cxn modelId="{6DA0BF0D-9A9A-40FD-9AF5-FA9C6C043C01}" srcId="{79D860FD-EF7A-4EE8-A0C9-1C87C6E55996}" destId="{75BAF9F3-0289-4FD0-A162-2DE648A787E4}" srcOrd="0" destOrd="0" parTransId="{C3E196A4-2288-4F2F-831F-2098F7D92669}" sibTransId="{F2478518-CAC6-49FA-B9A6-B36EB1315122}"/>
    <dgm:cxn modelId="{3348C0B3-D6DC-41C3-915A-9EEB21B80D53}" type="presOf" srcId="{75BAF9F3-0289-4FD0-A162-2DE648A787E4}" destId="{77B2F6C5-9CDE-4160-972F-8FDF2C2EC4B4}" srcOrd="1" destOrd="0" presId="urn:microsoft.com/office/officeart/2005/8/layout/hList9"/>
    <dgm:cxn modelId="{D1E7517C-D5B1-4BDB-A308-0973FCA6F1C4}" type="presOf" srcId="{95E5752A-C54B-4082-B11D-FE835538EAD2}" destId="{AFEBE76A-C2F0-4EF8-8AB5-28D627E3275D}" srcOrd="0" destOrd="0" presId="urn:microsoft.com/office/officeart/2005/8/layout/hList9"/>
    <dgm:cxn modelId="{24619A94-EC03-439D-8894-4B9E4AF55B33}" type="presOf" srcId="{95E5752A-C54B-4082-B11D-FE835538EAD2}" destId="{76CBCCB3-56DA-4D74-9B05-77ACB7A44CAE}" srcOrd="1" destOrd="0" presId="urn:microsoft.com/office/officeart/2005/8/layout/hList9"/>
    <dgm:cxn modelId="{B88C0989-4C88-4264-A3E1-B388048E0978}" type="presOf" srcId="{6043F3BC-81C8-4F90-9330-D56FF50E86DA}" destId="{B157A693-19C3-4A46-94BE-3C90A23F5EF1}" srcOrd="0" destOrd="0" presId="urn:microsoft.com/office/officeart/2005/8/layout/hList9"/>
    <dgm:cxn modelId="{168C00C6-0FEC-4542-AD80-B3E6A64A5D92}" type="presOf" srcId="{79D860FD-EF7A-4EE8-A0C9-1C87C6E55996}" destId="{4153618C-09CE-4861-8929-544C5F4213C9}" srcOrd="0" destOrd="0" presId="urn:microsoft.com/office/officeart/2005/8/layout/hList9"/>
    <dgm:cxn modelId="{C154D403-9C66-48CD-BAEE-EAA78E5D3D42}" type="presOf" srcId="{75BAF9F3-0289-4FD0-A162-2DE648A787E4}" destId="{D0FDE427-3313-4E10-BD6E-45C8A3CEF97D}" srcOrd="0" destOrd="0" presId="urn:microsoft.com/office/officeart/2005/8/layout/hList9"/>
    <dgm:cxn modelId="{F8AFE311-84D8-44D1-86B3-2B18BDD5E0BC}" type="presParOf" srcId="{9F9C07C6-252E-4039-8E94-92CFA92CA5B6}" destId="{E9883625-9C3A-4B2C-8950-80D20654548D}" srcOrd="0" destOrd="0" presId="urn:microsoft.com/office/officeart/2005/8/layout/hList9"/>
    <dgm:cxn modelId="{A45241C8-E194-4450-8D49-6255C1841A00}" type="presParOf" srcId="{9F9C07C6-252E-4039-8E94-92CFA92CA5B6}" destId="{008813F4-4D1D-4C45-96DE-6A25509FBB0A}" srcOrd="1" destOrd="0" presId="urn:microsoft.com/office/officeart/2005/8/layout/hList9"/>
    <dgm:cxn modelId="{7AC6B31B-D723-4AFA-A570-D46A792637F9}" type="presParOf" srcId="{008813F4-4D1D-4C45-96DE-6A25509FBB0A}" destId="{67640D77-35C8-4E7E-A586-43AE30AD01FD}" srcOrd="0" destOrd="0" presId="urn:microsoft.com/office/officeart/2005/8/layout/hList9"/>
    <dgm:cxn modelId="{7460B2B2-162D-477E-B3F1-1F00F92EB748}" type="presParOf" srcId="{008813F4-4D1D-4C45-96DE-6A25509FBB0A}" destId="{40A8FC24-645B-4A91-9158-1781B251BB5E}" srcOrd="1" destOrd="0" presId="urn:microsoft.com/office/officeart/2005/8/layout/hList9"/>
    <dgm:cxn modelId="{C42709D3-9FFE-4FFF-B5C7-C3135712688E}" type="presParOf" srcId="{40A8FC24-645B-4A91-9158-1781B251BB5E}" destId="{B157A693-19C3-4A46-94BE-3C90A23F5EF1}" srcOrd="0" destOrd="0" presId="urn:microsoft.com/office/officeart/2005/8/layout/hList9"/>
    <dgm:cxn modelId="{5AEC427B-DEDA-4FBE-AC43-96FE8CBA9562}" type="presParOf" srcId="{40A8FC24-645B-4A91-9158-1781B251BB5E}" destId="{ACA92475-1C88-4CFB-B42F-774BE9526119}" srcOrd="1" destOrd="0" presId="urn:microsoft.com/office/officeart/2005/8/layout/hList9"/>
    <dgm:cxn modelId="{98E9C46F-B8A5-4BE7-BA9D-A747B649FF68}" type="presParOf" srcId="{008813F4-4D1D-4C45-96DE-6A25509FBB0A}" destId="{0DFAC9F2-1E6A-4764-BEAF-3B13E0BBA48E}" srcOrd="2" destOrd="0" presId="urn:microsoft.com/office/officeart/2005/8/layout/hList9"/>
    <dgm:cxn modelId="{B6A5AB15-0D96-41F9-8820-4B06D9DA9475}" type="presParOf" srcId="{0DFAC9F2-1E6A-4764-BEAF-3B13E0BBA48E}" destId="{29EF511E-B9B7-41FC-BD2F-2257FD841169}" srcOrd="0" destOrd="0" presId="urn:microsoft.com/office/officeart/2005/8/layout/hList9"/>
    <dgm:cxn modelId="{10115ECC-EA53-4752-A1CE-34D34D5B2184}" type="presParOf" srcId="{0DFAC9F2-1E6A-4764-BEAF-3B13E0BBA48E}" destId="{7E50B4EF-CBCE-4981-A4F5-8CB4E0C1E70A}" srcOrd="1" destOrd="0" presId="urn:microsoft.com/office/officeart/2005/8/layout/hList9"/>
    <dgm:cxn modelId="{609DA20A-C4C2-491B-B6F4-A3BE57ABA43C}" type="presParOf" srcId="{9F9C07C6-252E-4039-8E94-92CFA92CA5B6}" destId="{2FACF654-772A-40B9-AEF3-4993FAABC745}" srcOrd="2" destOrd="0" presId="urn:microsoft.com/office/officeart/2005/8/layout/hList9"/>
    <dgm:cxn modelId="{2322A44E-D540-471B-AF0B-236CC8967CB5}" type="presParOf" srcId="{9F9C07C6-252E-4039-8E94-92CFA92CA5B6}" destId="{698905DD-947E-45B8-8DF3-3D8D4192960C}" srcOrd="3" destOrd="0" presId="urn:microsoft.com/office/officeart/2005/8/layout/hList9"/>
    <dgm:cxn modelId="{1066AA0B-DF5B-4B80-A972-0BFD746E338A}" type="presParOf" srcId="{9F9C07C6-252E-4039-8E94-92CFA92CA5B6}" destId="{25F51148-8440-4298-A5FF-23CFA5787734}" srcOrd="4" destOrd="0" presId="urn:microsoft.com/office/officeart/2005/8/layout/hList9"/>
    <dgm:cxn modelId="{F8DECBFF-49C8-4982-824D-69810851F6EC}" type="presParOf" srcId="{9F9C07C6-252E-4039-8E94-92CFA92CA5B6}" destId="{347710A6-698B-416C-8E90-C17D81CE0738}" srcOrd="5" destOrd="0" presId="urn:microsoft.com/office/officeart/2005/8/layout/hList9"/>
    <dgm:cxn modelId="{9501CB0F-2F5C-41C6-9DC7-9F228D95D152}" type="presParOf" srcId="{9F9C07C6-252E-4039-8E94-92CFA92CA5B6}" destId="{21CB8DCC-D607-420D-A329-92CA10F91B01}" srcOrd="6" destOrd="0" presId="urn:microsoft.com/office/officeart/2005/8/layout/hList9"/>
    <dgm:cxn modelId="{1916884B-9620-4A4A-BE61-33C7F31B76E5}" type="presParOf" srcId="{21CB8DCC-D607-420D-A329-92CA10F91B01}" destId="{31F0A4D3-4D49-485A-BE5A-4007245F08FC}" srcOrd="0" destOrd="0" presId="urn:microsoft.com/office/officeart/2005/8/layout/hList9"/>
    <dgm:cxn modelId="{25B0F46D-2F63-4B38-BF58-57BB98A334FA}" type="presParOf" srcId="{21CB8DCC-D607-420D-A329-92CA10F91B01}" destId="{4503649C-050A-401E-B3C2-8466AEAE546E}" srcOrd="1" destOrd="0" presId="urn:microsoft.com/office/officeart/2005/8/layout/hList9"/>
    <dgm:cxn modelId="{5543E780-EC1A-422B-9242-CCE09CE5DAD3}" type="presParOf" srcId="{4503649C-050A-401E-B3C2-8466AEAE546E}" destId="{D0FDE427-3313-4E10-BD6E-45C8A3CEF97D}" srcOrd="0" destOrd="0" presId="urn:microsoft.com/office/officeart/2005/8/layout/hList9"/>
    <dgm:cxn modelId="{337FE46C-B612-460E-900D-C6B9DBCB5748}" type="presParOf" srcId="{4503649C-050A-401E-B3C2-8466AEAE546E}" destId="{77B2F6C5-9CDE-4160-972F-8FDF2C2EC4B4}" srcOrd="1" destOrd="0" presId="urn:microsoft.com/office/officeart/2005/8/layout/hList9"/>
    <dgm:cxn modelId="{B4C0AC77-244E-4586-96B0-EAD736A3E38C}" type="presParOf" srcId="{21CB8DCC-D607-420D-A329-92CA10F91B01}" destId="{958121E8-F258-4E01-82CC-F1A83E4003E0}" srcOrd="2" destOrd="0" presId="urn:microsoft.com/office/officeart/2005/8/layout/hList9"/>
    <dgm:cxn modelId="{FEDFD409-8746-4E4F-908A-ECEA2D3B6746}" type="presParOf" srcId="{958121E8-F258-4E01-82CC-F1A83E4003E0}" destId="{AFEBE76A-C2F0-4EF8-8AB5-28D627E3275D}" srcOrd="0" destOrd="0" presId="urn:microsoft.com/office/officeart/2005/8/layout/hList9"/>
    <dgm:cxn modelId="{8C48160C-410C-42F6-BBCD-F4522FC466D4}" type="presParOf" srcId="{958121E8-F258-4E01-82CC-F1A83E4003E0}" destId="{76CBCCB3-56DA-4D74-9B05-77ACB7A44CAE}" srcOrd="1" destOrd="0" presId="urn:microsoft.com/office/officeart/2005/8/layout/hList9"/>
    <dgm:cxn modelId="{88049FC0-2DC1-4DB4-8691-C48363C440A6}" type="presParOf" srcId="{9F9C07C6-252E-4039-8E94-92CFA92CA5B6}" destId="{077E1D4D-6380-4C0E-9430-514DD4801481}" srcOrd="7" destOrd="0" presId="urn:microsoft.com/office/officeart/2005/8/layout/hList9"/>
    <dgm:cxn modelId="{C596583E-384F-4C9F-8CD4-924AD4AC9AEC}" type="presParOf" srcId="{9F9C07C6-252E-4039-8E94-92CFA92CA5B6}" destId="{4153618C-09CE-4861-8929-544C5F4213C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7867D-D656-46D5-BF7E-A23D1C63EA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DD5EA5-BECA-4C96-B3B2-6F85B170E53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Формы презентации</a:t>
          </a:r>
          <a:endParaRPr lang="ru-RU" sz="2000" b="1" dirty="0">
            <a:solidFill>
              <a:srgbClr val="C00000"/>
            </a:solidFill>
          </a:endParaRPr>
        </a:p>
      </dgm:t>
    </dgm:pt>
    <dgm:pt modelId="{8A191F31-8586-4692-B481-B730B20630DE}" type="parTrans" cxnId="{67A87A83-E511-4870-9BE4-B56E5BA3738C}">
      <dgm:prSet/>
      <dgm:spPr/>
      <dgm:t>
        <a:bodyPr/>
        <a:lstStyle/>
        <a:p>
          <a:endParaRPr lang="ru-RU"/>
        </a:p>
      </dgm:t>
    </dgm:pt>
    <dgm:pt modelId="{19CA0E48-7DE7-4F64-9353-A3B5C6193F46}" type="sibTrans" cxnId="{67A87A83-E511-4870-9BE4-B56E5BA3738C}">
      <dgm:prSet/>
      <dgm:spPr/>
      <dgm:t>
        <a:bodyPr/>
        <a:lstStyle/>
        <a:p>
          <a:endParaRPr lang="ru-RU"/>
        </a:p>
      </dgm:t>
    </dgm:pt>
    <dgm:pt modelId="{9F1A0208-D3BF-46DF-88F4-41159E28EA0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Праздник</a:t>
          </a:r>
          <a:endParaRPr lang="ru-RU" sz="1600" b="1" dirty="0">
            <a:solidFill>
              <a:schemeClr val="tx1"/>
            </a:solidFill>
          </a:endParaRPr>
        </a:p>
      </dgm:t>
    </dgm:pt>
    <dgm:pt modelId="{D99A1370-7773-4641-8D20-47F6FE144FC3}" type="parTrans" cxnId="{C83EC3D1-B36C-402A-B2C6-5CEEFE5D81BE}">
      <dgm:prSet/>
      <dgm:spPr/>
      <dgm:t>
        <a:bodyPr/>
        <a:lstStyle/>
        <a:p>
          <a:endParaRPr lang="ru-RU"/>
        </a:p>
      </dgm:t>
    </dgm:pt>
    <dgm:pt modelId="{A665C1C9-A904-4891-8861-3E9B4194A8F5}" type="sibTrans" cxnId="{C83EC3D1-B36C-402A-B2C6-5CEEFE5D81BE}">
      <dgm:prSet/>
      <dgm:spPr/>
      <dgm:t>
        <a:bodyPr/>
        <a:lstStyle/>
        <a:p>
          <a:endParaRPr lang="ru-RU"/>
        </a:p>
      </dgm:t>
    </dgm:pt>
    <dgm:pt modelId="{502E4961-EEB5-4D7A-A97A-1A9F8B7B928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Спектакль, концерт</a:t>
          </a:r>
          <a:endParaRPr lang="ru-RU" sz="1600" b="1" dirty="0">
            <a:solidFill>
              <a:schemeClr val="tx1"/>
            </a:solidFill>
          </a:endParaRPr>
        </a:p>
      </dgm:t>
    </dgm:pt>
    <dgm:pt modelId="{9AAE2E15-D6D8-4DBD-A370-1565C5318133}" type="parTrans" cxnId="{C4950240-6D44-4955-A430-D59BB34A4CFC}">
      <dgm:prSet/>
      <dgm:spPr/>
      <dgm:t>
        <a:bodyPr/>
        <a:lstStyle/>
        <a:p>
          <a:endParaRPr lang="ru-RU"/>
        </a:p>
      </dgm:t>
    </dgm:pt>
    <dgm:pt modelId="{630697ED-65F5-49F3-8577-2C59323FA67E}" type="sibTrans" cxnId="{C4950240-6D44-4955-A430-D59BB34A4CFC}">
      <dgm:prSet/>
      <dgm:spPr/>
      <dgm:t>
        <a:bodyPr/>
        <a:lstStyle/>
        <a:p>
          <a:endParaRPr lang="ru-RU"/>
        </a:p>
      </dgm:t>
    </dgm:pt>
    <dgm:pt modelId="{36734373-0377-4A66-933F-8BFB254915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Открытый показ</a:t>
          </a:r>
          <a:endParaRPr lang="ru-RU" sz="1600" b="1" dirty="0">
            <a:solidFill>
              <a:schemeClr val="tx1"/>
            </a:solidFill>
          </a:endParaRPr>
        </a:p>
      </dgm:t>
    </dgm:pt>
    <dgm:pt modelId="{3A965EE6-ECA9-45CA-B2F8-D88B0B900CC7}" type="parTrans" cxnId="{8C338189-EA43-43EE-89C6-46E5DD716880}">
      <dgm:prSet/>
      <dgm:spPr/>
      <dgm:t>
        <a:bodyPr/>
        <a:lstStyle/>
        <a:p>
          <a:endParaRPr lang="ru-RU"/>
        </a:p>
      </dgm:t>
    </dgm:pt>
    <dgm:pt modelId="{DC8D7F7B-75CD-4C58-8F2D-786796FA8E38}" type="sibTrans" cxnId="{8C338189-EA43-43EE-89C6-46E5DD716880}">
      <dgm:prSet/>
      <dgm:spPr/>
      <dgm:t>
        <a:bodyPr/>
        <a:lstStyle/>
        <a:p>
          <a:endParaRPr lang="ru-RU"/>
        </a:p>
      </dgm:t>
    </dgm:pt>
    <dgm:pt modelId="{AE8D5A3D-0219-46FC-9611-42F5518A0E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Рассказ, буклет</a:t>
          </a:r>
          <a:endParaRPr lang="ru-RU" sz="1600" b="1" dirty="0">
            <a:solidFill>
              <a:schemeClr val="tx1"/>
            </a:solidFill>
          </a:endParaRPr>
        </a:p>
      </dgm:t>
    </dgm:pt>
    <dgm:pt modelId="{54B915C1-802E-4A5A-93A5-A0B905A0C3D1}" type="parTrans" cxnId="{442D50EF-44D1-4807-B976-B9A7F59BC4B1}">
      <dgm:prSet/>
      <dgm:spPr/>
      <dgm:t>
        <a:bodyPr/>
        <a:lstStyle/>
        <a:p>
          <a:endParaRPr lang="ru-RU"/>
        </a:p>
      </dgm:t>
    </dgm:pt>
    <dgm:pt modelId="{763B799D-BA66-4266-8CC2-C58593E3FE12}" type="sibTrans" cxnId="{442D50EF-44D1-4807-B976-B9A7F59BC4B1}">
      <dgm:prSet/>
      <dgm:spPr/>
      <dgm:t>
        <a:bodyPr/>
        <a:lstStyle/>
        <a:p>
          <a:endParaRPr lang="ru-RU"/>
        </a:p>
      </dgm:t>
    </dgm:pt>
    <dgm:pt modelId="{1AD5FD5E-02D1-425F-A53F-683F766FFAD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Выставка, конкурс</a:t>
          </a:r>
          <a:endParaRPr lang="ru-RU" sz="1600" b="1" dirty="0">
            <a:solidFill>
              <a:schemeClr val="tx1"/>
            </a:solidFill>
          </a:endParaRPr>
        </a:p>
      </dgm:t>
    </dgm:pt>
    <dgm:pt modelId="{69D02E9A-56CD-4EF4-A77D-27663A27C7CC}" type="parTrans" cxnId="{94B95FD6-9554-41EE-BA4D-5D8C379B2BC7}">
      <dgm:prSet/>
      <dgm:spPr/>
      <dgm:t>
        <a:bodyPr/>
        <a:lstStyle/>
        <a:p>
          <a:endParaRPr lang="ru-RU"/>
        </a:p>
      </dgm:t>
    </dgm:pt>
    <dgm:pt modelId="{FAA36E6F-6767-4764-8443-63271F4E1287}" type="sibTrans" cxnId="{94B95FD6-9554-41EE-BA4D-5D8C379B2BC7}">
      <dgm:prSet/>
      <dgm:spPr/>
      <dgm:t>
        <a:bodyPr/>
        <a:lstStyle/>
        <a:p>
          <a:endParaRPr lang="ru-RU"/>
        </a:p>
      </dgm:t>
    </dgm:pt>
    <dgm:pt modelId="{3F8381FA-5BC5-4FF9-AEFB-2A602087920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Реклама, газета</a:t>
          </a:r>
          <a:endParaRPr lang="ru-RU" sz="1600" b="1" dirty="0">
            <a:solidFill>
              <a:schemeClr val="tx1"/>
            </a:solidFill>
          </a:endParaRPr>
        </a:p>
      </dgm:t>
    </dgm:pt>
    <dgm:pt modelId="{6967BCAB-BA12-4EDC-A4FC-D9121E8B57D0}" type="parTrans" cxnId="{D7987C5E-1FEA-45CA-96DA-CDFFB6B20A72}">
      <dgm:prSet/>
      <dgm:spPr/>
      <dgm:t>
        <a:bodyPr/>
        <a:lstStyle/>
        <a:p>
          <a:endParaRPr lang="ru-RU"/>
        </a:p>
      </dgm:t>
    </dgm:pt>
    <dgm:pt modelId="{960723B2-88C5-4C31-8AD1-56069C6A2819}" type="sibTrans" cxnId="{D7987C5E-1FEA-45CA-96DA-CDFFB6B20A72}">
      <dgm:prSet/>
      <dgm:spPr/>
      <dgm:t>
        <a:bodyPr/>
        <a:lstStyle/>
        <a:p>
          <a:endParaRPr lang="ru-RU"/>
        </a:p>
      </dgm:t>
    </dgm:pt>
    <dgm:pt modelId="{AC7B3800-49FF-43C8-B46E-218A8B0E8DF7}" type="pres">
      <dgm:prSet presAssocID="{6797867D-D656-46D5-BF7E-A23D1C63EA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468E0-D45F-4F63-8652-2359DDFAC620}" type="pres">
      <dgm:prSet presAssocID="{12DD5EA5-BECA-4C96-B3B2-6F85B170E530}" presName="centerShape" presStyleLbl="node0" presStyleIdx="0" presStyleCnt="1" custScaleX="111020"/>
      <dgm:spPr/>
      <dgm:t>
        <a:bodyPr/>
        <a:lstStyle/>
        <a:p>
          <a:endParaRPr lang="ru-RU"/>
        </a:p>
      </dgm:t>
    </dgm:pt>
    <dgm:pt modelId="{42673A76-DB32-4F2D-82B8-0AE8E8F82F71}" type="pres">
      <dgm:prSet presAssocID="{9F1A0208-D3BF-46DF-88F4-41159E28EA0A}" presName="node" presStyleLbl="node1" presStyleIdx="0" presStyleCnt="6" custScaleX="11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2F15-D06C-463E-9B43-3024EE008095}" type="pres">
      <dgm:prSet presAssocID="{9F1A0208-D3BF-46DF-88F4-41159E28EA0A}" presName="dummy" presStyleCnt="0"/>
      <dgm:spPr/>
    </dgm:pt>
    <dgm:pt modelId="{8E9F0B97-0C73-48B4-996A-E471EC794B27}" type="pres">
      <dgm:prSet presAssocID="{A665C1C9-A904-4891-8861-3E9B4194A8F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EA9A397-D1F8-4244-B55E-F02DD7803460}" type="pres">
      <dgm:prSet presAssocID="{3F8381FA-5BC5-4FF9-AEFB-2A6020879207}" presName="node" presStyleLbl="node1" presStyleIdx="1" presStyleCnt="6" custScaleX="12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14DB1-EE8B-4D89-84DC-AD72B911A73F}" type="pres">
      <dgm:prSet presAssocID="{3F8381FA-5BC5-4FF9-AEFB-2A6020879207}" presName="dummy" presStyleCnt="0"/>
      <dgm:spPr/>
    </dgm:pt>
    <dgm:pt modelId="{01351B2C-F7E3-4D6D-937A-1C218D3143AA}" type="pres">
      <dgm:prSet presAssocID="{960723B2-88C5-4C31-8AD1-56069C6A281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4F34583-5E5C-4198-A162-70E6B98E6369}" type="pres">
      <dgm:prSet presAssocID="{502E4961-EEB5-4D7A-A97A-1A9F8B7B9283}" presName="node" presStyleLbl="node1" presStyleIdx="2" presStyleCnt="6" custScaleX="122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B77C-4ACC-46D5-86B7-6B2BFB1AF273}" type="pres">
      <dgm:prSet presAssocID="{502E4961-EEB5-4D7A-A97A-1A9F8B7B9283}" presName="dummy" presStyleCnt="0"/>
      <dgm:spPr/>
    </dgm:pt>
    <dgm:pt modelId="{B45D6CE8-143D-43C8-9BBC-32346FCFC67F}" type="pres">
      <dgm:prSet presAssocID="{630697ED-65F5-49F3-8577-2C59323FA67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6A3CB70-0FD3-4B31-9E50-56CCEF931E49}" type="pres">
      <dgm:prSet presAssocID="{36734373-0377-4A66-933F-8BFB2549150B}" presName="node" presStyleLbl="node1" presStyleIdx="3" presStyleCnt="6" custScaleX="11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216EC-617E-4196-921F-D1029249B179}" type="pres">
      <dgm:prSet presAssocID="{36734373-0377-4A66-933F-8BFB2549150B}" presName="dummy" presStyleCnt="0"/>
      <dgm:spPr/>
    </dgm:pt>
    <dgm:pt modelId="{4887AB3F-5294-48B5-926D-5705618E0847}" type="pres">
      <dgm:prSet presAssocID="{DC8D7F7B-75CD-4C58-8F2D-786796FA8E3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993747D-03DF-43F5-B11B-7428DB627F30}" type="pres">
      <dgm:prSet presAssocID="{AE8D5A3D-0219-46FC-9611-42F5518A0E2A}" presName="node" presStyleLbl="node1" presStyleIdx="4" presStyleCnt="6" custScaleX="130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D4428-DF12-4C51-A792-DDE226DA0CB6}" type="pres">
      <dgm:prSet presAssocID="{AE8D5A3D-0219-46FC-9611-42F5518A0E2A}" presName="dummy" presStyleCnt="0"/>
      <dgm:spPr/>
    </dgm:pt>
    <dgm:pt modelId="{18FA7823-9D87-4417-9B06-A0C0C7EB4B96}" type="pres">
      <dgm:prSet presAssocID="{763B799D-BA66-4266-8CC2-C58593E3FE1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A488364-0A0C-47A1-8775-89A55379AC4E}" type="pres">
      <dgm:prSet presAssocID="{1AD5FD5E-02D1-425F-A53F-683F766FFADB}" presName="node" presStyleLbl="node1" presStyleIdx="5" presStyleCnt="6" custScaleX="116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9EB46-421E-46D8-9CCF-B9D97476FA59}" type="pres">
      <dgm:prSet presAssocID="{1AD5FD5E-02D1-425F-A53F-683F766FFADB}" presName="dummy" presStyleCnt="0"/>
      <dgm:spPr/>
    </dgm:pt>
    <dgm:pt modelId="{D10D50B3-BDCE-467B-86E5-BA7A50B3C9AE}" type="pres">
      <dgm:prSet presAssocID="{FAA36E6F-6767-4764-8443-63271F4E1287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BC127E5-A1A8-4AA4-AE4D-3B7B812172B7}" type="presOf" srcId="{36734373-0377-4A66-933F-8BFB2549150B}" destId="{86A3CB70-0FD3-4B31-9E50-56CCEF931E49}" srcOrd="0" destOrd="0" presId="urn:microsoft.com/office/officeart/2005/8/layout/radial6"/>
    <dgm:cxn modelId="{6D69DEB3-40FF-4F2D-9FBB-F50238BD18D1}" type="presOf" srcId="{DC8D7F7B-75CD-4C58-8F2D-786796FA8E38}" destId="{4887AB3F-5294-48B5-926D-5705618E0847}" srcOrd="0" destOrd="0" presId="urn:microsoft.com/office/officeart/2005/8/layout/radial6"/>
    <dgm:cxn modelId="{D7987C5E-1FEA-45CA-96DA-CDFFB6B20A72}" srcId="{12DD5EA5-BECA-4C96-B3B2-6F85B170E530}" destId="{3F8381FA-5BC5-4FF9-AEFB-2A6020879207}" srcOrd="1" destOrd="0" parTransId="{6967BCAB-BA12-4EDC-A4FC-D9121E8B57D0}" sibTransId="{960723B2-88C5-4C31-8AD1-56069C6A2819}"/>
    <dgm:cxn modelId="{C01E0456-331D-46F6-9A59-DDCDFC5A6C32}" type="presOf" srcId="{A665C1C9-A904-4891-8861-3E9B4194A8F5}" destId="{8E9F0B97-0C73-48B4-996A-E471EC794B27}" srcOrd="0" destOrd="0" presId="urn:microsoft.com/office/officeart/2005/8/layout/radial6"/>
    <dgm:cxn modelId="{5BD77669-0C84-4C5B-803F-E296BDC1A608}" type="presOf" srcId="{3F8381FA-5BC5-4FF9-AEFB-2A6020879207}" destId="{CEA9A397-D1F8-4244-B55E-F02DD7803460}" srcOrd="0" destOrd="0" presId="urn:microsoft.com/office/officeart/2005/8/layout/radial6"/>
    <dgm:cxn modelId="{693E58C1-8685-4C93-AE12-2616489B06EB}" type="presOf" srcId="{FAA36E6F-6767-4764-8443-63271F4E1287}" destId="{D10D50B3-BDCE-467B-86E5-BA7A50B3C9AE}" srcOrd="0" destOrd="0" presId="urn:microsoft.com/office/officeart/2005/8/layout/radial6"/>
    <dgm:cxn modelId="{94B95FD6-9554-41EE-BA4D-5D8C379B2BC7}" srcId="{12DD5EA5-BECA-4C96-B3B2-6F85B170E530}" destId="{1AD5FD5E-02D1-425F-A53F-683F766FFADB}" srcOrd="5" destOrd="0" parTransId="{69D02E9A-56CD-4EF4-A77D-27663A27C7CC}" sibTransId="{FAA36E6F-6767-4764-8443-63271F4E1287}"/>
    <dgm:cxn modelId="{19D6A281-78D6-4494-BBE7-E4B34BF93A5A}" type="presOf" srcId="{6797867D-D656-46D5-BF7E-A23D1C63EA3A}" destId="{AC7B3800-49FF-43C8-B46E-218A8B0E8DF7}" srcOrd="0" destOrd="0" presId="urn:microsoft.com/office/officeart/2005/8/layout/radial6"/>
    <dgm:cxn modelId="{59A1A3D6-22C2-49D4-9042-9E020DECBFB9}" type="presOf" srcId="{630697ED-65F5-49F3-8577-2C59323FA67E}" destId="{B45D6CE8-143D-43C8-9BBC-32346FCFC67F}" srcOrd="0" destOrd="0" presId="urn:microsoft.com/office/officeart/2005/8/layout/radial6"/>
    <dgm:cxn modelId="{80DF47D6-449F-4562-90C7-E2E9E20E357D}" type="presOf" srcId="{AE8D5A3D-0219-46FC-9611-42F5518A0E2A}" destId="{4993747D-03DF-43F5-B11B-7428DB627F30}" srcOrd="0" destOrd="0" presId="urn:microsoft.com/office/officeart/2005/8/layout/radial6"/>
    <dgm:cxn modelId="{9F2C245D-CB5D-440C-8848-BA14799AC330}" type="presOf" srcId="{12DD5EA5-BECA-4C96-B3B2-6F85B170E530}" destId="{C55468E0-D45F-4F63-8652-2359DDFAC620}" srcOrd="0" destOrd="0" presId="urn:microsoft.com/office/officeart/2005/8/layout/radial6"/>
    <dgm:cxn modelId="{E463ABB0-783F-4491-815C-773CEC5BAC4B}" type="presOf" srcId="{763B799D-BA66-4266-8CC2-C58593E3FE12}" destId="{18FA7823-9D87-4417-9B06-A0C0C7EB4B96}" srcOrd="0" destOrd="0" presId="urn:microsoft.com/office/officeart/2005/8/layout/radial6"/>
    <dgm:cxn modelId="{24C1A281-3CF6-4D7E-A49A-36B10E3EDDAE}" type="presOf" srcId="{1AD5FD5E-02D1-425F-A53F-683F766FFADB}" destId="{AA488364-0A0C-47A1-8775-89A55379AC4E}" srcOrd="0" destOrd="0" presId="urn:microsoft.com/office/officeart/2005/8/layout/radial6"/>
    <dgm:cxn modelId="{442D50EF-44D1-4807-B976-B9A7F59BC4B1}" srcId="{12DD5EA5-BECA-4C96-B3B2-6F85B170E530}" destId="{AE8D5A3D-0219-46FC-9611-42F5518A0E2A}" srcOrd="4" destOrd="0" parTransId="{54B915C1-802E-4A5A-93A5-A0B905A0C3D1}" sibTransId="{763B799D-BA66-4266-8CC2-C58593E3FE12}"/>
    <dgm:cxn modelId="{597CEE65-5920-4027-B9B7-C806D84DD73A}" type="presOf" srcId="{502E4961-EEB5-4D7A-A97A-1A9F8B7B9283}" destId="{A4F34583-5E5C-4198-A162-70E6B98E6369}" srcOrd="0" destOrd="0" presId="urn:microsoft.com/office/officeart/2005/8/layout/radial6"/>
    <dgm:cxn modelId="{CCB71662-9E4A-44C5-8AD7-7360001CD6B9}" type="presOf" srcId="{9F1A0208-D3BF-46DF-88F4-41159E28EA0A}" destId="{42673A76-DB32-4F2D-82B8-0AE8E8F82F71}" srcOrd="0" destOrd="0" presId="urn:microsoft.com/office/officeart/2005/8/layout/radial6"/>
    <dgm:cxn modelId="{0EEF5FFF-3A9D-4CF0-9BAD-C13F7860C7D2}" type="presOf" srcId="{960723B2-88C5-4C31-8AD1-56069C6A2819}" destId="{01351B2C-F7E3-4D6D-937A-1C218D3143AA}" srcOrd="0" destOrd="0" presId="urn:microsoft.com/office/officeart/2005/8/layout/radial6"/>
    <dgm:cxn modelId="{8C338189-EA43-43EE-89C6-46E5DD716880}" srcId="{12DD5EA5-BECA-4C96-B3B2-6F85B170E530}" destId="{36734373-0377-4A66-933F-8BFB2549150B}" srcOrd="3" destOrd="0" parTransId="{3A965EE6-ECA9-45CA-B2F8-D88B0B900CC7}" sibTransId="{DC8D7F7B-75CD-4C58-8F2D-786796FA8E38}"/>
    <dgm:cxn modelId="{67A87A83-E511-4870-9BE4-B56E5BA3738C}" srcId="{6797867D-D656-46D5-BF7E-A23D1C63EA3A}" destId="{12DD5EA5-BECA-4C96-B3B2-6F85B170E530}" srcOrd="0" destOrd="0" parTransId="{8A191F31-8586-4692-B481-B730B20630DE}" sibTransId="{19CA0E48-7DE7-4F64-9353-A3B5C6193F46}"/>
    <dgm:cxn modelId="{C83EC3D1-B36C-402A-B2C6-5CEEFE5D81BE}" srcId="{12DD5EA5-BECA-4C96-B3B2-6F85B170E530}" destId="{9F1A0208-D3BF-46DF-88F4-41159E28EA0A}" srcOrd="0" destOrd="0" parTransId="{D99A1370-7773-4641-8D20-47F6FE144FC3}" sibTransId="{A665C1C9-A904-4891-8861-3E9B4194A8F5}"/>
    <dgm:cxn modelId="{C4950240-6D44-4955-A430-D59BB34A4CFC}" srcId="{12DD5EA5-BECA-4C96-B3B2-6F85B170E530}" destId="{502E4961-EEB5-4D7A-A97A-1A9F8B7B9283}" srcOrd="2" destOrd="0" parTransId="{9AAE2E15-D6D8-4DBD-A370-1565C5318133}" sibTransId="{630697ED-65F5-49F3-8577-2C59323FA67E}"/>
    <dgm:cxn modelId="{A665A8D2-EDAD-41F3-95DC-61EAEA7D0716}" type="presParOf" srcId="{AC7B3800-49FF-43C8-B46E-218A8B0E8DF7}" destId="{C55468E0-D45F-4F63-8652-2359DDFAC620}" srcOrd="0" destOrd="0" presId="urn:microsoft.com/office/officeart/2005/8/layout/radial6"/>
    <dgm:cxn modelId="{69D50364-0040-4F19-BE0B-D69CC60DE65C}" type="presParOf" srcId="{AC7B3800-49FF-43C8-B46E-218A8B0E8DF7}" destId="{42673A76-DB32-4F2D-82B8-0AE8E8F82F71}" srcOrd="1" destOrd="0" presId="urn:microsoft.com/office/officeart/2005/8/layout/radial6"/>
    <dgm:cxn modelId="{6D5683D3-6CBA-4525-B9D8-2938B40CDE12}" type="presParOf" srcId="{AC7B3800-49FF-43C8-B46E-218A8B0E8DF7}" destId="{041E2F15-D06C-463E-9B43-3024EE008095}" srcOrd="2" destOrd="0" presId="urn:microsoft.com/office/officeart/2005/8/layout/radial6"/>
    <dgm:cxn modelId="{396C4FCA-0CF0-400F-8C4E-7F2AEA5B021E}" type="presParOf" srcId="{AC7B3800-49FF-43C8-B46E-218A8B0E8DF7}" destId="{8E9F0B97-0C73-48B4-996A-E471EC794B27}" srcOrd="3" destOrd="0" presId="urn:microsoft.com/office/officeart/2005/8/layout/radial6"/>
    <dgm:cxn modelId="{9C5ABF36-182E-4E01-B2FF-7B83621C10AC}" type="presParOf" srcId="{AC7B3800-49FF-43C8-B46E-218A8B0E8DF7}" destId="{CEA9A397-D1F8-4244-B55E-F02DD7803460}" srcOrd="4" destOrd="0" presId="urn:microsoft.com/office/officeart/2005/8/layout/radial6"/>
    <dgm:cxn modelId="{8222FE17-631B-44FC-B84C-9B4DD658DBB3}" type="presParOf" srcId="{AC7B3800-49FF-43C8-B46E-218A8B0E8DF7}" destId="{8B914DB1-EE8B-4D89-84DC-AD72B911A73F}" srcOrd="5" destOrd="0" presId="urn:microsoft.com/office/officeart/2005/8/layout/radial6"/>
    <dgm:cxn modelId="{E48AD515-F9A5-477A-944F-5BF920C03C0D}" type="presParOf" srcId="{AC7B3800-49FF-43C8-B46E-218A8B0E8DF7}" destId="{01351B2C-F7E3-4D6D-937A-1C218D3143AA}" srcOrd="6" destOrd="0" presId="urn:microsoft.com/office/officeart/2005/8/layout/radial6"/>
    <dgm:cxn modelId="{66FE9C04-9062-431F-A82B-A8F83F8DA45F}" type="presParOf" srcId="{AC7B3800-49FF-43C8-B46E-218A8B0E8DF7}" destId="{A4F34583-5E5C-4198-A162-70E6B98E6369}" srcOrd="7" destOrd="0" presId="urn:microsoft.com/office/officeart/2005/8/layout/radial6"/>
    <dgm:cxn modelId="{8F0D717E-8C5F-48B2-9A12-8161366DC31B}" type="presParOf" srcId="{AC7B3800-49FF-43C8-B46E-218A8B0E8DF7}" destId="{B1A8B77C-4ACC-46D5-86B7-6B2BFB1AF273}" srcOrd="8" destOrd="0" presId="urn:microsoft.com/office/officeart/2005/8/layout/radial6"/>
    <dgm:cxn modelId="{5E2A804F-4D45-4C46-9AD9-6E76B18ABAB8}" type="presParOf" srcId="{AC7B3800-49FF-43C8-B46E-218A8B0E8DF7}" destId="{B45D6CE8-143D-43C8-9BBC-32346FCFC67F}" srcOrd="9" destOrd="0" presId="urn:microsoft.com/office/officeart/2005/8/layout/radial6"/>
    <dgm:cxn modelId="{FD65E453-F2B7-4CC2-BCFC-1A7CF233B9C5}" type="presParOf" srcId="{AC7B3800-49FF-43C8-B46E-218A8B0E8DF7}" destId="{86A3CB70-0FD3-4B31-9E50-56CCEF931E49}" srcOrd="10" destOrd="0" presId="urn:microsoft.com/office/officeart/2005/8/layout/radial6"/>
    <dgm:cxn modelId="{1535C3B0-C3F0-4FEB-BFB7-53F657E44243}" type="presParOf" srcId="{AC7B3800-49FF-43C8-B46E-218A8B0E8DF7}" destId="{AFB216EC-617E-4196-921F-D1029249B179}" srcOrd="11" destOrd="0" presId="urn:microsoft.com/office/officeart/2005/8/layout/radial6"/>
    <dgm:cxn modelId="{D9576DE6-2D5E-4D54-902D-8637ABCA0631}" type="presParOf" srcId="{AC7B3800-49FF-43C8-B46E-218A8B0E8DF7}" destId="{4887AB3F-5294-48B5-926D-5705618E0847}" srcOrd="12" destOrd="0" presId="urn:microsoft.com/office/officeart/2005/8/layout/radial6"/>
    <dgm:cxn modelId="{C34F6C28-DE64-4330-8200-8133DFFC0A96}" type="presParOf" srcId="{AC7B3800-49FF-43C8-B46E-218A8B0E8DF7}" destId="{4993747D-03DF-43F5-B11B-7428DB627F30}" srcOrd="13" destOrd="0" presId="urn:microsoft.com/office/officeart/2005/8/layout/radial6"/>
    <dgm:cxn modelId="{1ACBD6C5-B830-4710-AAFF-CBFA3F1E5F64}" type="presParOf" srcId="{AC7B3800-49FF-43C8-B46E-218A8B0E8DF7}" destId="{87CD4428-DF12-4C51-A792-DDE226DA0CB6}" srcOrd="14" destOrd="0" presId="urn:microsoft.com/office/officeart/2005/8/layout/radial6"/>
    <dgm:cxn modelId="{500BFD8E-8864-414A-BA4C-E0AB9149EEA4}" type="presParOf" srcId="{AC7B3800-49FF-43C8-B46E-218A8B0E8DF7}" destId="{18FA7823-9D87-4417-9B06-A0C0C7EB4B96}" srcOrd="15" destOrd="0" presId="urn:microsoft.com/office/officeart/2005/8/layout/radial6"/>
    <dgm:cxn modelId="{8F6AF333-770D-4E8B-9117-120D76A2757C}" type="presParOf" srcId="{AC7B3800-49FF-43C8-B46E-218A8B0E8DF7}" destId="{AA488364-0A0C-47A1-8775-89A55379AC4E}" srcOrd="16" destOrd="0" presId="urn:microsoft.com/office/officeart/2005/8/layout/radial6"/>
    <dgm:cxn modelId="{284B00A9-9E91-4D50-9055-29D3B500C64F}" type="presParOf" srcId="{AC7B3800-49FF-43C8-B46E-218A8B0E8DF7}" destId="{E189EB46-421E-46D8-9CCF-B9D97476FA59}" srcOrd="17" destOrd="0" presId="urn:microsoft.com/office/officeart/2005/8/layout/radial6"/>
    <dgm:cxn modelId="{3A7F8FCB-3768-4BAF-B7AC-5640B89AF36E}" type="presParOf" srcId="{AC7B3800-49FF-43C8-B46E-218A8B0E8DF7}" destId="{D10D50B3-BDCE-467B-86E5-BA7A50B3C9A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5C754B-FDEC-4E9A-86E9-DE7707109318}">
      <dsp:nvSpPr>
        <dsp:cNvPr id="0" name=""/>
        <dsp:cNvSpPr/>
      </dsp:nvSpPr>
      <dsp:spPr>
        <a:xfrm rot="5400000">
          <a:off x="-250950" y="240751"/>
          <a:ext cx="1577344" cy="1104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50950" y="240751"/>
        <a:ext cx="1577344" cy="1104141"/>
      </dsp:txXfrm>
    </dsp:sp>
    <dsp:sp modelId="{33DA160F-B865-4061-BA5B-F8466B660AE1}">
      <dsp:nvSpPr>
        <dsp:cNvPr id="0" name=""/>
        <dsp:cNvSpPr/>
      </dsp:nvSpPr>
      <dsp:spPr>
        <a:xfrm rot="5400000">
          <a:off x="3517472" y="-2423530"/>
          <a:ext cx="1025274" cy="5880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Формулировка проблемы;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Поиск способов и методов решения проблемы;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Введение в игровую ситуацию</a:t>
          </a:r>
          <a:endParaRPr lang="ru-RU" sz="1500" b="1" kern="1200" dirty="0"/>
        </a:p>
      </dsp:txBody>
      <dsp:txXfrm rot="5400000">
        <a:off x="3517472" y="-2423530"/>
        <a:ext cx="1025274" cy="5880634"/>
      </dsp:txXfrm>
    </dsp:sp>
    <dsp:sp modelId="{DCC8C7E5-F3F1-4405-88C1-813B0DC10935}">
      <dsp:nvSpPr>
        <dsp:cNvPr id="0" name=""/>
        <dsp:cNvSpPr/>
      </dsp:nvSpPr>
      <dsp:spPr>
        <a:xfrm rot="5400000">
          <a:off x="-250950" y="1623945"/>
          <a:ext cx="1577344" cy="1104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Планирование работы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50950" y="1623945"/>
        <a:ext cx="1577344" cy="1104141"/>
      </dsp:txXfrm>
    </dsp:sp>
    <dsp:sp modelId="{637F9E67-BF17-42D5-BD1C-FA5F4D6DE040}">
      <dsp:nvSpPr>
        <dsp:cNvPr id="0" name=""/>
        <dsp:cNvSpPr/>
      </dsp:nvSpPr>
      <dsp:spPr>
        <a:xfrm rot="5400000">
          <a:off x="3541064" y="-1069034"/>
          <a:ext cx="978090" cy="5938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Разработка плана достижения цели;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Составление плана-схемы проекта деятельности;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Прогнозирование результатов и последствий</a:t>
          </a:r>
          <a:endParaRPr lang="ru-RU" sz="1500" b="1" kern="1200" dirty="0"/>
        </a:p>
      </dsp:txBody>
      <dsp:txXfrm rot="5400000">
        <a:off x="3541064" y="-1069034"/>
        <a:ext cx="978090" cy="5938029"/>
      </dsp:txXfrm>
    </dsp:sp>
    <dsp:sp modelId="{04CBAF38-4DB8-486B-880C-5590FE8D1D51}">
      <dsp:nvSpPr>
        <dsp:cNvPr id="0" name=""/>
        <dsp:cNvSpPr/>
      </dsp:nvSpPr>
      <dsp:spPr>
        <a:xfrm rot="5400000">
          <a:off x="-250950" y="3007138"/>
          <a:ext cx="1577344" cy="1104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проекта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50950" y="3007138"/>
        <a:ext cx="1577344" cy="1104141"/>
      </dsp:txXfrm>
    </dsp:sp>
    <dsp:sp modelId="{D89551D7-E2FE-482F-9982-4983DC9C0D61}">
      <dsp:nvSpPr>
        <dsp:cNvPr id="0" name=""/>
        <dsp:cNvSpPr/>
      </dsp:nvSpPr>
      <dsp:spPr>
        <a:xfrm rot="5400000">
          <a:off x="3517472" y="342856"/>
          <a:ext cx="1025274" cy="5880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Формирование знаний, умений и навыков;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Получение информации из различных источников различными способами;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Поэтапная оценка деятельности</a:t>
          </a:r>
          <a:endParaRPr lang="ru-RU" sz="1500" b="1" kern="1200" dirty="0"/>
        </a:p>
      </dsp:txBody>
      <dsp:txXfrm rot="5400000">
        <a:off x="3517472" y="342856"/>
        <a:ext cx="1025274" cy="58806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EE3F0-4473-44B0-9298-0FFAF032A683}">
      <dsp:nvSpPr>
        <dsp:cNvPr id="0" name=""/>
        <dsp:cNvSpPr/>
      </dsp:nvSpPr>
      <dsp:spPr>
        <a:xfrm>
          <a:off x="1379083" y="895663"/>
          <a:ext cx="2591072" cy="1725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Формулирует проблему (цель ) на основе изученных проблем детей,  входит в игровую (сюжетную) ситуацию.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3655" y="895663"/>
        <a:ext cx="2176500" cy="1725380"/>
      </dsp:txXfrm>
    </dsp:sp>
    <dsp:sp modelId="{9DBEB067-EF81-487F-9200-078D396BB095}">
      <dsp:nvSpPr>
        <dsp:cNvPr id="0" name=""/>
        <dsp:cNvSpPr/>
      </dsp:nvSpPr>
      <dsp:spPr>
        <a:xfrm>
          <a:off x="1380158" y="2621043"/>
          <a:ext cx="2588923" cy="1725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Формулирует задачу, определяется продукт проекта.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4385" y="2621043"/>
        <a:ext cx="2174695" cy="1725380"/>
      </dsp:txXfrm>
    </dsp:sp>
    <dsp:sp modelId="{BC8C39CF-89FC-4627-AD0F-68BB124B87BE}">
      <dsp:nvSpPr>
        <dsp:cNvPr id="0" name=""/>
        <dsp:cNvSpPr/>
      </dsp:nvSpPr>
      <dsp:spPr>
        <a:xfrm>
          <a:off x="0" y="0"/>
          <a:ext cx="1724517" cy="17245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0" y="0"/>
        <a:ext cx="1724517" cy="1724517"/>
      </dsp:txXfrm>
    </dsp:sp>
    <dsp:sp modelId="{DAEEAE99-1650-4EEF-984F-350C1C1DFE98}">
      <dsp:nvSpPr>
        <dsp:cNvPr id="0" name=""/>
        <dsp:cNvSpPr/>
      </dsp:nvSpPr>
      <dsp:spPr>
        <a:xfrm>
          <a:off x="5694673" y="895663"/>
          <a:ext cx="2586776" cy="1725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Вхождение в проблему, вживание в игровую ситуацию, проникновение мотивацией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8558" y="895663"/>
        <a:ext cx="2172892" cy="1725380"/>
      </dsp:txXfrm>
    </dsp:sp>
    <dsp:sp modelId="{ED213E42-0DFD-4FB0-831B-380CB8F64430}">
      <dsp:nvSpPr>
        <dsp:cNvPr id="0" name=""/>
        <dsp:cNvSpPr/>
      </dsp:nvSpPr>
      <dsp:spPr>
        <a:xfrm>
          <a:off x="5694673" y="2621043"/>
          <a:ext cx="2586776" cy="1725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Принятие задачи, дополнение их,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целеполагание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8558" y="2621043"/>
        <a:ext cx="2172892" cy="1725380"/>
      </dsp:txXfrm>
    </dsp:sp>
    <dsp:sp modelId="{47B20AF6-458E-423D-AE44-DE8EF3B9FC91}">
      <dsp:nvSpPr>
        <dsp:cNvPr id="0" name=""/>
        <dsp:cNvSpPr/>
      </dsp:nvSpPr>
      <dsp:spPr>
        <a:xfrm>
          <a:off x="4217129" y="0"/>
          <a:ext cx="1724517" cy="17245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217129" y="0"/>
        <a:ext cx="1724517" cy="17245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93B88-F4BA-4DEE-B460-D2BE96E2569B}">
      <dsp:nvSpPr>
        <dsp:cNvPr id="0" name=""/>
        <dsp:cNvSpPr/>
      </dsp:nvSpPr>
      <dsp:spPr>
        <a:xfrm>
          <a:off x="1213081" y="991713"/>
          <a:ext cx="2271864" cy="1515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Помогает в решении задачи, разрабатывает план достижения цели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>
        <a:off x="1576579" y="991713"/>
        <a:ext cx="1908366" cy="1515333"/>
      </dsp:txXfrm>
    </dsp:sp>
    <dsp:sp modelId="{6DF2A1D6-5B90-498F-A79D-7C3AEF6A3F8E}">
      <dsp:nvSpPr>
        <dsp:cNvPr id="0" name=""/>
        <dsp:cNvSpPr/>
      </dsp:nvSpPr>
      <dsp:spPr>
        <a:xfrm>
          <a:off x="1213081" y="2507047"/>
          <a:ext cx="2271864" cy="1515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Помогает спланировать, составляет план-схему проектной деятельности, организует деятельность</a:t>
          </a:r>
          <a:endParaRPr lang="ru-RU" sz="1600" b="1" kern="1200" dirty="0"/>
        </a:p>
      </dsp:txBody>
      <dsp:txXfrm>
        <a:off x="1576579" y="2507047"/>
        <a:ext cx="1908366" cy="1515333"/>
      </dsp:txXfrm>
    </dsp:sp>
    <dsp:sp modelId="{86A223F9-24C1-4008-91FC-392FCE8E27D0}">
      <dsp:nvSpPr>
        <dsp:cNvPr id="0" name=""/>
        <dsp:cNvSpPr/>
      </dsp:nvSpPr>
      <dsp:spPr>
        <a:xfrm>
          <a:off x="25888" y="383777"/>
          <a:ext cx="1514576" cy="1514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5888" y="383777"/>
        <a:ext cx="1514576" cy="1514576"/>
      </dsp:txXfrm>
    </dsp:sp>
    <dsp:sp modelId="{355EBBBF-3A48-44E9-9DF1-07416BB99C2D}">
      <dsp:nvSpPr>
        <dsp:cNvPr id="0" name=""/>
        <dsp:cNvSpPr/>
      </dsp:nvSpPr>
      <dsp:spPr>
        <a:xfrm>
          <a:off x="4999522" y="991713"/>
          <a:ext cx="2271864" cy="1515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Объединение детей в рабочие группы, распределение амплуа</a:t>
          </a:r>
          <a:endParaRPr lang="ru-RU" sz="1500" b="1" kern="1200" dirty="0"/>
        </a:p>
      </dsp:txBody>
      <dsp:txXfrm>
        <a:off x="5363021" y="991713"/>
        <a:ext cx="1908366" cy="1515333"/>
      </dsp:txXfrm>
    </dsp:sp>
    <dsp:sp modelId="{12F061E3-6D45-43D8-88FC-03E96639E3E7}">
      <dsp:nvSpPr>
        <dsp:cNvPr id="0" name=""/>
        <dsp:cNvSpPr/>
      </dsp:nvSpPr>
      <dsp:spPr>
        <a:xfrm>
          <a:off x="4999522" y="2507047"/>
          <a:ext cx="2271864" cy="1515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Разработка проекта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( план деятельности по достижении цели)</a:t>
          </a:r>
          <a:endParaRPr lang="ru-RU" sz="1500" b="1" kern="1200" dirty="0"/>
        </a:p>
      </dsp:txBody>
      <dsp:txXfrm>
        <a:off x="5363021" y="2507047"/>
        <a:ext cx="1908366" cy="1515333"/>
      </dsp:txXfrm>
    </dsp:sp>
    <dsp:sp modelId="{397518BD-D7A4-451B-B37E-8C923B607D0A}">
      <dsp:nvSpPr>
        <dsp:cNvPr id="0" name=""/>
        <dsp:cNvSpPr/>
      </dsp:nvSpPr>
      <dsp:spPr>
        <a:xfrm>
          <a:off x="3806881" y="383777"/>
          <a:ext cx="1514576" cy="1514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806881" y="383777"/>
        <a:ext cx="1514576" cy="15145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952CA-938A-4C9A-9AB8-264676DAC937}">
      <dsp:nvSpPr>
        <dsp:cNvPr id="0" name=""/>
        <dsp:cNvSpPr/>
      </dsp:nvSpPr>
      <dsp:spPr>
        <a:xfrm>
          <a:off x="1369220" y="1115803"/>
          <a:ext cx="2564282" cy="1710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Оказывает практическую помощь по необходимости, направляет и контролирует осуществление проекта.</a:t>
          </a:r>
          <a:endParaRPr lang="ru-RU" sz="1600" b="1" kern="1200" dirty="0"/>
        </a:p>
      </dsp:txBody>
      <dsp:txXfrm>
        <a:off x="1779506" y="1115803"/>
        <a:ext cx="2153997" cy="1710376"/>
      </dsp:txXfrm>
    </dsp:sp>
    <dsp:sp modelId="{6AA00A4D-547C-455D-BD1D-CEDEE402114A}">
      <dsp:nvSpPr>
        <dsp:cNvPr id="0" name=""/>
        <dsp:cNvSpPr/>
      </dsp:nvSpPr>
      <dsp:spPr>
        <a:xfrm>
          <a:off x="1369220" y="2826180"/>
          <a:ext cx="2564282" cy="1710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Осуществляет сбор накопленного материала.</a:t>
          </a:r>
          <a:endParaRPr lang="ru-RU" sz="1600" b="1" kern="1200" dirty="0"/>
        </a:p>
      </dsp:txBody>
      <dsp:txXfrm>
        <a:off x="1779506" y="2826180"/>
        <a:ext cx="2153997" cy="1710376"/>
      </dsp:txXfrm>
    </dsp:sp>
    <dsp:sp modelId="{05F006F4-8044-4587-B13B-5B5E275DAD6D}">
      <dsp:nvSpPr>
        <dsp:cNvPr id="0" name=""/>
        <dsp:cNvSpPr/>
      </dsp:nvSpPr>
      <dsp:spPr>
        <a:xfrm>
          <a:off x="1603" y="431994"/>
          <a:ext cx="1709521" cy="17095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603" y="431994"/>
        <a:ext cx="1709521" cy="1709521"/>
      </dsp:txXfrm>
    </dsp:sp>
    <dsp:sp modelId="{BB93B8D1-C3F9-4B1C-A9B3-147CE1B96CCF}">
      <dsp:nvSpPr>
        <dsp:cNvPr id="0" name=""/>
        <dsp:cNvSpPr/>
      </dsp:nvSpPr>
      <dsp:spPr>
        <a:xfrm>
          <a:off x="5643025" y="1115803"/>
          <a:ext cx="2564282" cy="1710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специфических знаний, умений и навыков</a:t>
          </a:r>
          <a:endParaRPr lang="ru-RU" sz="1600" b="1" kern="1200" dirty="0"/>
        </a:p>
      </dsp:txBody>
      <dsp:txXfrm>
        <a:off x="6053311" y="1115803"/>
        <a:ext cx="2153997" cy="1710376"/>
      </dsp:txXfrm>
    </dsp:sp>
    <dsp:sp modelId="{09816734-5148-4AF6-9A05-1552DE130CE2}">
      <dsp:nvSpPr>
        <dsp:cNvPr id="0" name=""/>
        <dsp:cNvSpPr/>
      </dsp:nvSpPr>
      <dsp:spPr>
        <a:xfrm>
          <a:off x="5643025" y="2826180"/>
          <a:ext cx="2564282" cy="1710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Получение  информации из различных источников различными способами (родители+педагоги+ социум)</a:t>
          </a:r>
          <a:endParaRPr lang="ru-RU" sz="1600" b="1" kern="1200" dirty="0"/>
        </a:p>
      </dsp:txBody>
      <dsp:txXfrm>
        <a:off x="6053311" y="2826180"/>
        <a:ext cx="2153997" cy="1710376"/>
      </dsp:txXfrm>
    </dsp:sp>
    <dsp:sp modelId="{2F0282DA-6989-4C05-BFC9-B399292AF4CF}">
      <dsp:nvSpPr>
        <dsp:cNvPr id="0" name=""/>
        <dsp:cNvSpPr/>
      </dsp:nvSpPr>
      <dsp:spPr>
        <a:xfrm>
          <a:off x="4275408" y="431994"/>
          <a:ext cx="1709521" cy="17095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275408" y="431994"/>
        <a:ext cx="1709521" cy="17095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7A693-19C3-4A46-94BE-3C90A23F5EF1}">
      <dsp:nvSpPr>
        <dsp:cNvPr id="0" name=""/>
        <dsp:cNvSpPr/>
      </dsp:nvSpPr>
      <dsp:spPr>
        <a:xfrm>
          <a:off x="1405252" y="863767"/>
          <a:ext cx="2631764" cy="1755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Подготовка к презентации</a:t>
          </a:r>
          <a:endParaRPr lang="ru-RU" sz="1800" b="1" kern="1200" dirty="0"/>
        </a:p>
      </dsp:txBody>
      <dsp:txXfrm>
        <a:off x="1826335" y="863767"/>
        <a:ext cx="2210681" cy="1755386"/>
      </dsp:txXfrm>
    </dsp:sp>
    <dsp:sp modelId="{29EF511E-B9B7-41FC-BD2F-2257FD841169}">
      <dsp:nvSpPr>
        <dsp:cNvPr id="0" name=""/>
        <dsp:cNvSpPr/>
      </dsp:nvSpPr>
      <dsp:spPr>
        <a:xfrm>
          <a:off x="1405252" y="2619153"/>
          <a:ext cx="2631764" cy="1755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Презентация</a:t>
          </a:r>
          <a:endParaRPr lang="ru-RU" sz="1800" b="1" kern="1200" dirty="0"/>
        </a:p>
      </dsp:txBody>
      <dsp:txXfrm>
        <a:off x="1826335" y="2619153"/>
        <a:ext cx="2210681" cy="1755386"/>
      </dsp:txXfrm>
    </dsp:sp>
    <dsp:sp modelId="{698905DD-947E-45B8-8DF3-3D8D4192960C}">
      <dsp:nvSpPr>
        <dsp:cNvPr id="0" name=""/>
        <dsp:cNvSpPr/>
      </dsp:nvSpPr>
      <dsp:spPr>
        <a:xfrm>
          <a:off x="1645" y="161963"/>
          <a:ext cx="1754509" cy="17545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645" y="161963"/>
        <a:ext cx="1754509" cy="1754509"/>
      </dsp:txXfrm>
    </dsp:sp>
    <dsp:sp modelId="{D0FDE427-3313-4E10-BD6E-45C8A3CEF97D}">
      <dsp:nvSpPr>
        <dsp:cNvPr id="0" name=""/>
        <dsp:cNvSpPr/>
      </dsp:nvSpPr>
      <dsp:spPr>
        <a:xfrm>
          <a:off x="5791526" y="863767"/>
          <a:ext cx="2631764" cy="1755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Продукт деятельности готовят к презентации</a:t>
          </a:r>
          <a:endParaRPr lang="ru-RU" sz="1800" b="1" kern="1200" dirty="0"/>
        </a:p>
      </dsp:txBody>
      <dsp:txXfrm>
        <a:off x="6212608" y="863767"/>
        <a:ext cx="2210681" cy="1755386"/>
      </dsp:txXfrm>
    </dsp:sp>
    <dsp:sp modelId="{AFEBE76A-C2F0-4EF8-8AB5-28D627E3275D}">
      <dsp:nvSpPr>
        <dsp:cNvPr id="0" name=""/>
        <dsp:cNvSpPr/>
      </dsp:nvSpPr>
      <dsp:spPr>
        <a:xfrm>
          <a:off x="5791526" y="2619153"/>
          <a:ext cx="2631764" cy="1755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Непосредственно презентация продукта деятельности</a:t>
          </a:r>
          <a:endParaRPr lang="ru-RU" sz="1800" b="1" kern="1200" dirty="0"/>
        </a:p>
      </dsp:txBody>
      <dsp:txXfrm>
        <a:off x="6212608" y="2619153"/>
        <a:ext cx="2210681" cy="1755386"/>
      </dsp:txXfrm>
    </dsp:sp>
    <dsp:sp modelId="{4153618C-09CE-4861-8929-544C5F4213C9}">
      <dsp:nvSpPr>
        <dsp:cNvPr id="0" name=""/>
        <dsp:cNvSpPr/>
      </dsp:nvSpPr>
      <dsp:spPr>
        <a:xfrm>
          <a:off x="4387918" y="161963"/>
          <a:ext cx="1754509" cy="17545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387918" y="161963"/>
        <a:ext cx="1754509" cy="17545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D50B3-BDCE-467B-86E5-BA7A50B3C9AE}">
      <dsp:nvSpPr>
        <dsp:cNvPr id="0" name=""/>
        <dsp:cNvSpPr/>
      </dsp:nvSpPr>
      <dsp:spPr>
        <a:xfrm>
          <a:off x="1855797" y="692964"/>
          <a:ext cx="4734750" cy="4734750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A7823-9D87-4417-9B06-A0C0C7EB4B96}">
      <dsp:nvSpPr>
        <dsp:cNvPr id="0" name=""/>
        <dsp:cNvSpPr/>
      </dsp:nvSpPr>
      <dsp:spPr>
        <a:xfrm>
          <a:off x="1855797" y="692964"/>
          <a:ext cx="4734750" cy="4734750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7AB3F-5294-48B5-926D-5705618E0847}">
      <dsp:nvSpPr>
        <dsp:cNvPr id="0" name=""/>
        <dsp:cNvSpPr/>
      </dsp:nvSpPr>
      <dsp:spPr>
        <a:xfrm>
          <a:off x="1855797" y="692964"/>
          <a:ext cx="4734750" cy="4734750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6CE8-143D-43C8-9BBC-32346FCFC67F}">
      <dsp:nvSpPr>
        <dsp:cNvPr id="0" name=""/>
        <dsp:cNvSpPr/>
      </dsp:nvSpPr>
      <dsp:spPr>
        <a:xfrm>
          <a:off x="1855797" y="692964"/>
          <a:ext cx="4734750" cy="4734750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51B2C-F7E3-4D6D-937A-1C218D3143AA}">
      <dsp:nvSpPr>
        <dsp:cNvPr id="0" name=""/>
        <dsp:cNvSpPr/>
      </dsp:nvSpPr>
      <dsp:spPr>
        <a:xfrm>
          <a:off x="1855797" y="692964"/>
          <a:ext cx="4734750" cy="4734750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F0B97-0C73-48B4-996A-E471EC794B27}">
      <dsp:nvSpPr>
        <dsp:cNvPr id="0" name=""/>
        <dsp:cNvSpPr/>
      </dsp:nvSpPr>
      <dsp:spPr>
        <a:xfrm>
          <a:off x="1855797" y="692964"/>
          <a:ext cx="4734750" cy="4734750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468E0-D45F-4F63-8652-2359DDFAC620}">
      <dsp:nvSpPr>
        <dsp:cNvPr id="0" name=""/>
        <dsp:cNvSpPr/>
      </dsp:nvSpPr>
      <dsp:spPr>
        <a:xfrm>
          <a:off x="3043154" y="1997451"/>
          <a:ext cx="2360038" cy="2125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Формы презентации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043154" y="1997451"/>
        <a:ext cx="2360038" cy="2125777"/>
      </dsp:txXfrm>
    </dsp:sp>
    <dsp:sp modelId="{42673A76-DB32-4F2D-82B8-0AE8E8F82F71}">
      <dsp:nvSpPr>
        <dsp:cNvPr id="0" name=""/>
        <dsp:cNvSpPr/>
      </dsp:nvSpPr>
      <dsp:spPr>
        <a:xfrm>
          <a:off x="3340814" y="2512"/>
          <a:ext cx="1764716" cy="148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Праздник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40814" y="2512"/>
        <a:ext cx="1764716" cy="1488044"/>
      </dsp:txXfrm>
    </dsp:sp>
    <dsp:sp modelId="{CEA9A397-D1F8-4244-B55E-F02DD7803460}">
      <dsp:nvSpPr>
        <dsp:cNvPr id="0" name=""/>
        <dsp:cNvSpPr/>
      </dsp:nvSpPr>
      <dsp:spPr>
        <a:xfrm>
          <a:off x="5332777" y="1159415"/>
          <a:ext cx="1788420" cy="148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Реклама, газета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332777" y="1159415"/>
        <a:ext cx="1788420" cy="1488044"/>
      </dsp:txXfrm>
    </dsp:sp>
    <dsp:sp modelId="{A4F34583-5E5C-4198-A162-70E6B98E6369}">
      <dsp:nvSpPr>
        <dsp:cNvPr id="0" name=""/>
        <dsp:cNvSpPr/>
      </dsp:nvSpPr>
      <dsp:spPr>
        <a:xfrm>
          <a:off x="5314332" y="3473220"/>
          <a:ext cx="1825309" cy="148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Спектакль, концерт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314332" y="3473220"/>
        <a:ext cx="1825309" cy="1488044"/>
      </dsp:txXfrm>
    </dsp:sp>
    <dsp:sp modelId="{86A3CB70-0FD3-4B31-9E50-56CCEF931E49}">
      <dsp:nvSpPr>
        <dsp:cNvPr id="0" name=""/>
        <dsp:cNvSpPr/>
      </dsp:nvSpPr>
      <dsp:spPr>
        <a:xfrm>
          <a:off x="3369779" y="4630123"/>
          <a:ext cx="1706786" cy="148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Открытый показ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69779" y="4630123"/>
        <a:ext cx="1706786" cy="1488044"/>
      </dsp:txXfrm>
    </dsp:sp>
    <dsp:sp modelId="{4993747D-03DF-43F5-B11B-7428DB627F30}">
      <dsp:nvSpPr>
        <dsp:cNvPr id="0" name=""/>
        <dsp:cNvSpPr/>
      </dsp:nvSpPr>
      <dsp:spPr>
        <a:xfrm>
          <a:off x="1248781" y="3473220"/>
          <a:ext cx="1941153" cy="148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Рассказ, буклет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48781" y="3473220"/>
        <a:ext cx="1941153" cy="1488044"/>
      </dsp:txXfrm>
    </dsp:sp>
    <dsp:sp modelId="{AA488364-0A0C-47A1-8775-89A55379AC4E}">
      <dsp:nvSpPr>
        <dsp:cNvPr id="0" name=""/>
        <dsp:cNvSpPr/>
      </dsp:nvSpPr>
      <dsp:spPr>
        <a:xfrm>
          <a:off x="1348860" y="1159415"/>
          <a:ext cx="1740996" cy="148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Выставка, конкурс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348860" y="1159415"/>
        <a:ext cx="1740996" cy="148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.cap.ru/home/5329/ia%20issledovatel/ia%20issledovatel%20kartinka.gi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ортфолио воспитателя скачать бесплатно - Биос/BIOS - nashforum.timoshk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06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бюджетное дошкольное образовательное учреждение </a:t>
            </a:r>
            <a:r>
              <a:rPr lang="ru-RU" sz="1200" b="1" dirty="0" err="1" smtClean="0"/>
              <a:t>Комаровский</a:t>
            </a:r>
            <a:r>
              <a:rPr lang="ru-RU" sz="1200" b="1" dirty="0" smtClean="0"/>
              <a:t> детский сад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Методическая разработка образовательной программы по образовательной области «ПОЗНАВАТЕЛЬНОЕ РАЗВИТИЕ»</a:t>
            </a:r>
          </a:p>
          <a:p>
            <a:pPr algn="ctr"/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ТЕМА</a:t>
            </a:r>
          </a:p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«Проектная деятельность с детьми старшего дошкольного возраста»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Выполнила:</a:t>
            </a:r>
          </a:p>
          <a:p>
            <a:r>
              <a:rPr lang="ru-RU" sz="1200" b="1" dirty="0" smtClean="0"/>
              <a:t>Воспитатель МБДОУ </a:t>
            </a:r>
            <a:r>
              <a:rPr lang="ru-RU" sz="1200" b="1" dirty="0" err="1" smtClean="0"/>
              <a:t>Комаровский</a:t>
            </a:r>
            <a:r>
              <a:rPr lang="ru-RU" sz="1200" b="1" dirty="0" smtClean="0"/>
              <a:t> детский сад ХОРЬКОВА ГАЛИНА НИКОЛАЕВНА</a:t>
            </a:r>
            <a:endParaRPr lang="ru-RU" sz="1200" b="1" dirty="0"/>
          </a:p>
        </p:txBody>
      </p:sp>
      <p:pic>
        <p:nvPicPr>
          <p:cNvPr id="9" name="Рисунок 8" descr="SL27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836712"/>
            <a:ext cx="1536171" cy="1152128"/>
          </a:xfrm>
          <a:prstGeom prst="rect">
            <a:avLst/>
          </a:prstGeom>
        </p:spPr>
      </p:pic>
      <p:pic>
        <p:nvPicPr>
          <p:cNvPr id="10" name="Рисунок 9" descr="SL27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132856"/>
            <a:ext cx="1571667" cy="11787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1052736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1907704" y="260648"/>
            <a:ext cx="5760640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3 этап – реализация проекта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628800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1403648" y="332656"/>
            <a:ext cx="6120680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4 этап – презентация проекта</a:t>
            </a:r>
            <a:endParaRPr lang="ru-RU" sz="2400" b="1" u="sng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55576" y="404664"/>
          <a:ext cx="838842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m3-tub-ru.yandex.net/i?id=bf8d878aedd441f73a29118cfc264048-6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229200"/>
            <a:ext cx="1447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196752"/>
            <a:ext cx="7056784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b="1" dirty="0" smtClean="0"/>
              <a:t>Глубоко изучить тематику проекта;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Поддерживать детскую инициативу;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Заинтересовать каждого ребенка тематикой проекта,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Создавать игровую мотивацию;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Вводить детей в проблемную ситуацию, доступную для их понимания;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Рассматривать все предложенные детьми варианты решения проблемы;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Соблюдать принцип последовательности и регулярности в работе над проектом;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Создавать атмосферу сотворчества с ребенком;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Развивать творческое воображение и фантазию детей;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Творчески подходить к реализации проекта;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Вовлекать родителей в совместную работу над проектом;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Тщательно готовить заключительный этап проекта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Советы воспитателям по работе над проектом:</a:t>
            </a:r>
          </a:p>
        </p:txBody>
      </p:sp>
      <p:pic>
        <p:nvPicPr>
          <p:cNvPr id="5" name="Picture 2" descr="http://im3-tub-ru.yandex.net/i?id=bf8d878aedd441f73a29118cfc264048-6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447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95190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КОНСУЛЬТАЦИЯ ДЛЯ РОДИТЕЛЕЙ</a:t>
            </a:r>
            <a:b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«МЕТОД ПРОЕКТОВ В ДЕТСКОМ САДУ И СЕМЬЕ»</a:t>
            </a:r>
            <a:endParaRPr kumimoji="0" lang="ru-RU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764704"/>
            <a:ext cx="745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Семейный проект</a:t>
            </a:r>
            <a:r>
              <a:rPr lang="ru-RU" i="1" dirty="0" smtClean="0"/>
              <a:t> – это замечательная возможность  для родителей показать ребёнку свой интерес к его занятиям, приобщится к миру его увлечений,  повысить свой родительский авторитет (ведь Вы будете  источником знаний Вашего ребёнка).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2348880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ВЫБРАТЬ ТЕМУ ДЛЯ ПРОЕКТА?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Тему проекта может «подсказать» деятельность детей в детском саду.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1A3DC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http://www.edu.cap.ru/home/5329/ia%20issledovatel/ia%20issledovatel%20kartink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171575" cy="13239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91680" y="3284984"/>
            <a:ext cx="58326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Всегда следует исходить из интересов Вашего  ребёнка (какие вопросы он чаще всего задаёт: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бывают машины? Почему машины ездят?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Почему собаки кусаются?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Почему после дождя много червяков?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Можно ли жить в космосе?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Динозавры – древние жители планеты Земля.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32040" y="2348880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ru-RU" sz="1600" b="1" u="sng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ОФОРМИТЬ ПРЕЗЕНТАЦИЮ СЕМЕЙНОГО ПРОЕКТА?</a:t>
            </a:r>
            <a:endParaRPr kumimoji="0" lang="ru-RU" sz="800" b="1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форме коллажа, альбома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3568" y="5290246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Помогите ребёнку составить рассказ о том, что он узнал,  и что будет рассказывать детям на презентации Вашего семейного проекта. Рассказ  следует поместить рядом с работой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060848"/>
            <a:ext cx="5040560" cy="12223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88640"/>
            <a:ext cx="3691136" cy="5509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Комментарии - Стихи и Проз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-762000"/>
            <a:ext cx="4953000" cy="76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082498">
            <a:off x="2449970" y="2534776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298856" lon="21573786" rev="21298858"/>
              </a:camera>
              <a:lightRig rig="morning" dir="tl"/>
            </a:scene3d>
            <a:sp3d extrusionH="57150" contourW="12700" prstMaterial="legacyWireframe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ru-RU" sz="5400" b="1" i="1" cap="none" spc="0" dirty="0">
              <a:ln w="11430">
                <a:solidFill>
                  <a:schemeClr val="accent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276872"/>
            <a:ext cx="4392488" cy="194421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50" name="Picture 14" descr="Рамка&quot;Лесная школ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47864" y="476672"/>
            <a:ext cx="504056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Прое́кт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projectus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брошенный вперёд, выступающий, выдающийся вперёд)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замысел, идея, образ, воплощённые в форму описания, обоснования,  раскрывающих сущность замысла и возможность его практической реализации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336704" cy="16561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5758408" cy="21602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Русский язык 1 2 класс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6672"/>
            <a:ext cx="1624500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педагогическая технология — это совокупность исследовательских, поисковых, проблемных методов, творческих по своей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сути,то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есть в его основе лежит развитие познавательных навыков детей, умений самостоятельно конструировать свои знания, ориентироваться в информационном пространстве, развитие критического и творческого мышления.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429000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Проектная технология предполагает: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Наличие проблемы;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Значимость предполагаемых результатов;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Самостоятельную деятельность воспитанника;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Структуру проекта;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Использование исследовательских методов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 rot="20111947">
            <a:off x="2123728" y="3212976"/>
            <a:ext cx="576064" cy="936104"/>
          </a:xfrm>
          <a:prstGeom prst="curvedRightArrow">
            <a:avLst>
              <a:gd name="adj1" fmla="val 51706"/>
              <a:gd name="adj2" fmla="val 51706"/>
              <a:gd name="adj3" fmla="val 28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27584" y="1340768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620688"/>
            <a:ext cx="0" cy="108012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im3-tub-ru.yandex.net/i?id=bf8d878aedd441f73a29118cfc264048-6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1447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251520" y="836712"/>
            <a:ext cx="3960440" cy="1800200"/>
          </a:xfrm>
          <a:prstGeom prst="cube">
            <a:avLst>
              <a:gd name="adj" fmla="val 8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исследовательские, информационные, творческие, игровые, приключенческие, практико-ориентированные.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4572000" y="836712"/>
            <a:ext cx="3960440" cy="1800200"/>
          </a:xfrm>
          <a:prstGeom prst="cube">
            <a:avLst>
              <a:gd name="adj" fmla="val 7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характеру содержания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включают ребенка и его семью, ребенка и природу, ребенка и рукотворный мир, ребенка, общество и культуру.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251520" y="2996952"/>
            <a:ext cx="3960440" cy="1800200"/>
          </a:xfrm>
          <a:prstGeom prst="cube">
            <a:avLst>
              <a:gd name="adj" fmla="val 9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характеру участия ребенка в проекте: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заказчик, эксперт, исполнитель, участник от зарождения идеи до получения результата.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4572000" y="2996952"/>
            <a:ext cx="3960440" cy="1800200"/>
          </a:xfrm>
          <a:prstGeom prst="cube">
            <a:avLst>
              <a:gd name="adj" fmla="val 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осуществляется  внутри одной возрастной группы, в контакте с другой возрастной группой, внутри ДОУ, в контакте с семьей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251520" y="5229200"/>
            <a:ext cx="3960440" cy="1296144"/>
          </a:xfrm>
          <a:prstGeom prst="cube">
            <a:avLst>
              <a:gd name="adj" fmla="val 16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индивидуальный, парный, групповой и фронтальный.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4499992" y="5157192"/>
            <a:ext cx="3960440" cy="1368152"/>
          </a:xfrm>
          <a:prstGeom prst="cube">
            <a:avLst>
              <a:gd name="adj" fmla="val 16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индивидуальный, парный, групповой и фронтальный.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188640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Типы проектов: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Методы реализации проекта: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1340768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331640" y="2996952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23728" y="4869160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26876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-создание развивающей среды;</a:t>
            </a:r>
          </a:p>
          <a:p>
            <a:r>
              <a:rPr lang="ru-RU" b="1" dirty="0" smtClean="0"/>
              <a:t>-экскурсии, наблюдения;</a:t>
            </a:r>
          </a:p>
          <a:p>
            <a:r>
              <a:rPr lang="ru-RU" b="1" dirty="0" smtClean="0"/>
              <a:t>-оформление уголка в группе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63691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беседы, наблюдения, чтение художественной литературы, заучивание стихотворений;</a:t>
            </a:r>
          </a:p>
          <a:p>
            <a:pPr>
              <a:buFontTx/>
              <a:buChar char="-"/>
            </a:pPr>
            <a:r>
              <a:rPr lang="ru-RU" b="1" dirty="0" smtClean="0"/>
              <a:t>- дидактические, подвижные, сюжетно-ролевые игры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65313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выставки, конкурсы, сбор фотоматериалов, рассматривание иллюстраций, личный пример взрослых</a:t>
            </a:r>
            <a:endParaRPr lang="ru-RU" b="1" dirty="0"/>
          </a:p>
        </p:txBody>
      </p:sp>
      <p:pic>
        <p:nvPicPr>
          <p:cNvPr id="11" name="Picture 2" descr="http://im3-tub-ru.yandex.net/i?id=bf8d878aedd441f73a29118cfc264048-6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447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404664"/>
            <a:ext cx="54726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/>
                </a:solidFill>
              </a:rPr>
              <a:t>Основная цель проектной деятельности  </a:t>
            </a:r>
            <a:r>
              <a:rPr lang="ru-RU" dirty="0" smtClean="0"/>
              <a:t>детей старшего дошкольного возраста :</a:t>
            </a:r>
          </a:p>
          <a:p>
            <a:r>
              <a:rPr lang="ru-RU" dirty="0" smtClean="0"/>
              <a:t>– развитие познавательных интересов,  воображения и </a:t>
            </a:r>
          </a:p>
          <a:p>
            <a:r>
              <a:rPr lang="ru-RU" dirty="0" smtClean="0"/>
              <a:t>творческой активности;  создание условий для реализации </a:t>
            </a:r>
          </a:p>
          <a:p>
            <a:r>
              <a:rPr lang="ru-RU" dirty="0" smtClean="0"/>
              <a:t>детьми исследовательских, творческих и нормативных проектов;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u="sng" dirty="0" smtClean="0">
                <a:solidFill>
                  <a:schemeClr val="accent2"/>
                </a:solidFill>
              </a:rPr>
              <a:t>Задачи  проектной деятельности </a:t>
            </a:r>
            <a:r>
              <a:rPr lang="ru-RU" sz="2000" u="sng" dirty="0" smtClean="0">
                <a:solidFill>
                  <a:schemeClr val="accent2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Формирование предпосылок поисковой деятельности, инициативы;</a:t>
            </a:r>
          </a:p>
          <a:p>
            <a:pPr>
              <a:buFontTx/>
              <a:buChar char="-"/>
            </a:pPr>
            <a:r>
              <a:rPr lang="ru-RU" dirty="0" smtClean="0"/>
              <a:t>- развитие умения определять возможные методы решения проблемы с помощью взрослого, а затем и самостоятельно;</a:t>
            </a:r>
          </a:p>
          <a:p>
            <a:pPr>
              <a:buFontTx/>
              <a:buChar char="-"/>
            </a:pPr>
            <a:r>
              <a:rPr lang="ru-RU" dirty="0" smtClean="0"/>
              <a:t>- формирование умения применять данные методы, способствующие решению поставленной задачи</a:t>
            </a:r>
            <a:endParaRPr lang="ru-RU" dirty="0"/>
          </a:p>
        </p:txBody>
      </p:sp>
      <p:pic>
        <p:nvPicPr>
          <p:cNvPr id="4" name="Picture 2" descr="http://im3-tub-ru.yandex.net/i?id=bf8d878aedd441f73a29118cfc264048-6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1447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91680" y="836712"/>
          <a:ext cx="698477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619672" y="4941168"/>
            <a:ext cx="1183034" cy="1484312"/>
            <a:chOff x="758907" y="2434491"/>
            <a:chExt cx="1039018" cy="1484312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536260" y="2657138"/>
              <a:ext cx="1484312" cy="103901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758907" y="3010555"/>
              <a:ext cx="1039018" cy="445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Презентация проекта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43808" y="4941169"/>
            <a:ext cx="5850334" cy="1014622"/>
            <a:chOff x="2287655" y="2434492"/>
            <a:chExt cx="5072315" cy="1014622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4333744" y="388403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350087" y="2578507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/>
                <a:t>Подготовка к презентации;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 smtClean="0"/>
                <a:t>Представление продукта деятельности</a:t>
              </a:r>
              <a:endParaRPr lang="ru-RU" sz="18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1640" y="1886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Этапы работы над  проектом: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3-tub-ru.yandex.net/i?id=bf8d878aedd441f73a29118cfc264048-63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229200"/>
            <a:ext cx="14478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268760"/>
          <a:ext cx="828092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 со стрелкой вниз 6"/>
          <p:cNvSpPr/>
          <p:nvPr/>
        </p:nvSpPr>
        <p:spPr>
          <a:xfrm>
            <a:off x="2051720" y="188640"/>
            <a:ext cx="5544616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1 этап - организационный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1052736"/>
          <a:ext cx="727280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1763688" y="260648"/>
            <a:ext cx="5832648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2 этап – планирование работы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2DCD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444</TotalTime>
  <Words>823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46</cp:revision>
  <dcterms:created xsi:type="dcterms:W3CDTF">2015-01-10T10:53:52Z</dcterms:created>
  <dcterms:modified xsi:type="dcterms:W3CDTF">2015-01-12T06:05:37Z</dcterms:modified>
</cp:coreProperties>
</file>