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7" r:id="rId3"/>
    <p:sldId id="257" r:id="rId4"/>
    <p:sldId id="268" r:id="rId5"/>
    <p:sldId id="258" r:id="rId6"/>
    <p:sldId id="273" r:id="rId7"/>
    <p:sldId id="259" r:id="rId8"/>
    <p:sldId id="274" r:id="rId9"/>
    <p:sldId id="260" r:id="rId10"/>
    <p:sldId id="272" r:id="rId11"/>
    <p:sldId id="261" r:id="rId12"/>
    <p:sldId id="271" r:id="rId13"/>
    <p:sldId id="262" r:id="rId14"/>
    <p:sldId id="270" r:id="rId15"/>
    <p:sldId id="263" r:id="rId16"/>
    <p:sldId id="269" r:id="rId17"/>
    <p:sldId id="264" r:id="rId18"/>
    <p:sldId id="266" r:id="rId19"/>
    <p:sldId id="265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532F-1BB0-4E97-A496-3DD9DC09C3B6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21EA0C-1C84-49FA-BA46-15E6E80803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532F-1BB0-4E97-A496-3DD9DC09C3B6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EA0C-1C84-49FA-BA46-15E6E80803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532F-1BB0-4E97-A496-3DD9DC09C3B6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EA0C-1C84-49FA-BA46-15E6E80803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532F-1BB0-4E97-A496-3DD9DC09C3B6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21EA0C-1C84-49FA-BA46-15E6E80803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532F-1BB0-4E97-A496-3DD9DC09C3B6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EA0C-1C84-49FA-BA46-15E6E80803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532F-1BB0-4E97-A496-3DD9DC09C3B6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EA0C-1C84-49FA-BA46-15E6E80803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532F-1BB0-4E97-A496-3DD9DC09C3B6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721EA0C-1C84-49FA-BA46-15E6E80803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532F-1BB0-4E97-A496-3DD9DC09C3B6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EA0C-1C84-49FA-BA46-15E6E80803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532F-1BB0-4E97-A496-3DD9DC09C3B6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EA0C-1C84-49FA-BA46-15E6E80803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532F-1BB0-4E97-A496-3DD9DC09C3B6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EA0C-1C84-49FA-BA46-15E6E80803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532F-1BB0-4E97-A496-3DD9DC09C3B6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EA0C-1C84-49FA-BA46-15E6E80803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F37532F-1BB0-4E97-A496-3DD9DC09C3B6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21EA0C-1C84-49FA-BA46-15E6E80803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cover dir="rd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mama.ru/zagadki-dlja-malenkih-detei/zagadki-o-zhivoi-prirode/zagadki-pro-lva.html" TargetMode="External"/><Relationship Id="rId2" Type="http://schemas.openxmlformats.org/officeDocument/2006/relationships/hyperlink" Target="http://fevt.ru/load/zhivotnye_afriki_powerpoint/89-1-0-78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500306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Arial" pitchFamily="34" charset="0"/>
                <a:cs typeface="Arial" pitchFamily="34" charset="0"/>
              </a:rPr>
              <a:t> Животные </a:t>
            </a:r>
            <a:r>
              <a:rPr lang="ru-RU" sz="4800" dirty="0" err="1" smtClean="0">
                <a:latin typeface="Arial" pitchFamily="34" charset="0"/>
                <a:cs typeface="Arial" pitchFamily="34" charset="0"/>
              </a:rPr>
              <a:t>африки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429264"/>
            <a:ext cx="8458200" cy="914400"/>
          </a:xfrm>
        </p:spPr>
        <p:txBody>
          <a:bodyPr/>
          <a:lstStyle/>
          <a:p>
            <a:pPr algn="r"/>
            <a:r>
              <a:rPr lang="ru-RU" dirty="0" smtClean="0"/>
              <a:t>Воспитателя МБДОУ «Солнышко» </a:t>
            </a:r>
          </a:p>
          <a:p>
            <a:pPr algn="r"/>
            <a:r>
              <a:rPr lang="ru-RU" dirty="0" smtClean="0"/>
              <a:t>Морозовой И.Н.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Пышной </a:t>
            </a:r>
            <a:r>
              <a:rPr lang="ru-RU" b="1" dirty="0" smtClean="0"/>
              <a:t>гривою трясёт,                          </a:t>
            </a:r>
            <a:br>
              <a:rPr lang="ru-RU" b="1" dirty="0" smtClean="0"/>
            </a:br>
            <a:r>
              <a:rPr lang="ru-RU" b="1" dirty="0" smtClean="0"/>
              <a:t>Гордо голову несёт,                                  </a:t>
            </a:r>
            <a:br>
              <a:rPr lang="ru-RU" b="1" dirty="0" smtClean="0"/>
            </a:br>
            <a:r>
              <a:rPr lang="ru-RU" b="1" dirty="0" smtClean="0"/>
              <a:t>Он прекрасен и опасен,                            </a:t>
            </a:r>
            <a:br>
              <a:rPr lang="ru-RU" b="1" dirty="0" smtClean="0"/>
            </a:br>
            <a:r>
              <a:rPr lang="ru-RU" b="1" dirty="0" smtClean="0"/>
              <a:t>Царь зверей, он очень властен.               </a:t>
            </a:r>
            <a:br>
              <a:rPr lang="ru-RU" b="1" dirty="0" smtClean="0"/>
            </a:br>
            <a:r>
              <a:rPr lang="ru-RU" b="1" dirty="0" smtClean="0"/>
              <a:t>Кто же этот царь зверей?                       </a:t>
            </a:r>
            <a:br>
              <a:rPr lang="ru-RU" b="1" dirty="0" smtClean="0"/>
            </a:br>
            <a:r>
              <a:rPr lang="ru-RU" b="1" dirty="0" smtClean="0"/>
              <a:t>Угадай-ка поскорей.   </a:t>
            </a:r>
            <a:endParaRPr lang="ru-RU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лев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441007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      Среди </a:t>
            </a:r>
            <a:r>
              <a:rPr lang="ru-RU" sz="1800" b="1" dirty="0" smtClean="0"/>
              <a:t>хищных животных Африки лев  бесспорно занимает </a:t>
            </a:r>
            <a:r>
              <a:rPr lang="ru-RU" sz="1800" b="1" dirty="0" smtClean="0"/>
              <a:t>первое место!  </a:t>
            </a:r>
            <a:r>
              <a:rPr lang="ru-RU" sz="1800" b="1" dirty="0" smtClean="0"/>
              <a:t>Лев – это огромная и сильная  кошка </a:t>
            </a:r>
            <a:r>
              <a:rPr lang="ru-RU" sz="1800" b="1" dirty="0" smtClean="0"/>
              <a:t>вое </a:t>
            </a:r>
            <a:r>
              <a:rPr lang="ru-RU" sz="1800" b="1" dirty="0" smtClean="0"/>
              <a:t>место</a:t>
            </a:r>
            <a:r>
              <a:rPr lang="ru-RU" sz="1800" b="1" dirty="0" smtClean="0"/>
              <a:t>.</a:t>
            </a:r>
            <a:r>
              <a:rPr lang="ru-RU" sz="1800" b="1" dirty="0" smtClean="0"/>
              <a:t> Чем старше лев, тем темнее у него </a:t>
            </a:r>
            <a:r>
              <a:rPr lang="ru-RU" sz="1800" b="1" dirty="0" smtClean="0"/>
              <a:t>грива. </a:t>
            </a:r>
            <a:r>
              <a:rPr lang="ru-RU" sz="1800" dirty="0" smtClean="0"/>
              <a:t> </a:t>
            </a:r>
            <a:r>
              <a:rPr lang="ru-RU" sz="1800" b="1" dirty="0" smtClean="0"/>
              <a:t>Львы живут группами- </a:t>
            </a:r>
            <a:r>
              <a:rPr lang="ru-RU" sz="1800" b="1" dirty="0" err="1" smtClean="0"/>
              <a:t>прайдами</a:t>
            </a:r>
            <a:r>
              <a:rPr lang="ru-RU" sz="1800" b="1" dirty="0" smtClean="0"/>
              <a:t>.</a:t>
            </a:r>
            <a:endParaRPr lang="ru-RU" sz="1800" b="1" dirty="0"/>
          </a:p>
        </p:txBody>
      </p:sp>
      <p:pic>
        <p:nvPicPr>
          <p:cNvPr id="3074" name="Picture 2" descr="C:\Users\таня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500174"/>
            <a:ext cx="3854475" cy="2890856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Прибыла </a:t>
            </a:r>
            <a:r>
              <a:rPr lang="ru-RU" b="1" dirty="0" smtClean="0"/>
              <a:t>из жарких стран,</a:t>
            </a:r>
            <a:br>
              <a:rPr lang="ru-RU" b="1" dirty="0" smtClean="0"/>
            </a:br>
            <a:r>
              <a:rPr lang="ru-RU" b="1" dirty="0" smtClean="0"/>
              <a:t>Там жила среди лиан</a:t>
            </a:r>
            <a:br>
              <a:rPr lang="ru-RU" b="1" dirty="0" smtClean="0"/>
            </a:br>
            <a:r>
              <a:rPr lang="ru-RU" b="1" dirty="0" smtClean="0"/>
              <a:t>И, за хвост на них повиснув,</a:t>
            </a:r>
            <a:br>
              <a:rPr lang="ru-RU" b="1" dirty="0" smtClean="0"/>
            </a:br>
            <a:r>
              <a:rPr lang="ru-RU" b="1" dirty="0" smtClean="0"/>
              <a:t>Уплетала я банан. </a:t>
            </a:r>
            <a:endParaRPr lang="ru-RU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шимпанзе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433863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      Шимпанзе </a:t>
            </a:r>
            <a:r>
              <a:rPr lang="ru-RU" sz="1800" b="1" dirty="0" smtClean="0"/>
              <a:t>- род крупных человекообразных обезьян</a:t>
            </a:r>
            <a:r>
              <a:rPr lang="ru-RU" sz="1800" b="1" dirty="0" smtClean="0"/>
              <a:t>.</a:t>
            </a:r>
            <a:r>
              <a:rPr lang="ru-RU" sz="1800" b="1" dirty="0" smtClean="0"/>
              <a:t> Распространены в Экваториальной Африке. Шимпанзе ведут </a:t>
            </a:r>
            <a:r>
              <a:rPr lang="ru-RU" sz="1800" b="1" dirty="0" err="1" smtClean="0"/>
              <a:t>полуназемный</a:t>
            </a:r>
            <a:r>
              <a:rPr lang="ru-RU" sz="1800" b="1" dirty="0" smtClean="0"/>
              <a:t> образ жизни, обитают в тропических дождевых и горных </a:t>
            </a:r>
            <a:r>
              <a:rPr lang="ru-RU" sz="1800" b="1" dirty="0" smtClean="0"/>
              <a:t>лесах.</a:t>
            </a:r>
            <a:r>
              <a:rPr lang="ru-RU" sz="1800" b="1" dirty="0" smtClean="0"/>
              <a:t> Питаются плодами, </a:t>
            </a:r>
            <a:r>
              <a:rPr lang="ru-RU" sz="1800" b="1" dirty="0" smtClean="0"/>
              <a:t>листьями, </a:t>
            </a:r>
            <a:r>
              <a:rPr lang="ru-RU" sz="1800" b="1" dirty="0" smtClean="0"/>
              <a:t>побегами, различными насекомыми, птичьими яйцами, птенцами, иногда мелкими млекопитающими. Продолжительность жизни 50—60 лет.</a:t>
            </a:r>
            <a:endParaRPr lang="ru-RU" sz="1800" b="1" dirty="0"/>
          </a:p>
        </p:txBody>
      </p:sp>
      <p:pic>
        <p:nvPicPr>
          <p:cNvPr id="4098" name="Picture 2" descr="C:\Users\таня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643050"/>
            <a:ext cx="4095778" cy="3071834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По </a:t>
            </a:r>
            <a:r>
              <a:rPr lang="ru-RU" b="1" dirty="0" smtClean="0"/>
              <a:t>реке плывёт бревно.</a:t>
            </a:r>
            <a:br>
              <a:rPr lang="ru-RU" b="1" dirty="0" smtClean="0"/>
            </a:br>
            <a:r>
              <a:rPr lang="ru-RU" b="1" dirty="0" smtClean="0"/>
              <a:t>Ох, и злющее оно!</a:t>
            </a:r>
            <a:br>
              <a:rPr lang="ru-RU" b="1" dirty="0" smtClean="0"/>
            </a:br>
            <a:r>
              <a:rPr lang="ru-RU" b="1" dirty="0" smtClean="0"/>
              <a:t>Тем, кто в речку угодил,</a:t>
            </a:r>
            <a:br>
              <a:rPr lang="ru-RU" b="1" dirty="0" smtClean="0"/>
            </a:br>
            <a:r>
              <a:rPr lang="ru-RU" b="1" dirty="0" smtClean="0"/>
              <a:t>Нос откусит </a:t>
            </a:r>
            <a:r>
              <a:rPr lang="ru-RU" b="1" dirty="0" smtClean="0"/>
              <a:t>…</a:t>
            </a:r>
            <a:endParaRPr lang="ru-RU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Крокодил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4338638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600" b="1" dirty="0" smtClean="0"/>
              <a:t>     Крокодил </a:t>
            </a:r>
            <a:r>
              <a:rPr lang="ru-RU" sz="2600" b="1" dirty="0" smtClean="0"/>
              <a:t>-  дальний родственник наших ящериц и даже похож на них. Но он совсем другой!  Это громадное, до 6 метров в длину животное с могучим хвостом и мощными челюстями, вооружённое острыми зубами. Тело покрыто плотными роговыми щитками, которые и пуля не берёт.  Живут крокодилы в реках и озёрах Африки, прекрасно плавают и ныряют</a:t>
            </a:r>
          </a:p>
          <a:p>
            <a:endParaRPr lang="ru-RU" dirty="0"/>
          </a:p>
        </p:txBody>
      </p:sp>
      <p:pic>
        <p:nvPicPr>
          <p:cNvPr id="5122" name="Picture 2" descr="C:\Users\таня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01644" y="1857364"/>
            <a:ext cx="3940520" cy="3000396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Эта </a:t>
            </a:r>
            <a:r>
              <a:rPr lang="ru-RU" b="1" dirty="0" smtClean="0"/>
              <a:t>птица – великан</a:t>
            </a:r>
            <a:br>
              <a:rPr lang="ru-RU" b="1" dirty="0" smtClean="0"/>
            </a:br>
            <a:r>
              <a:rPr lang="ru-RU" b="1" dirty="0" smtClean="0"/>
              <a:t>Что живёт среди саванн</a:t>
            </a:r>
            <a:br>
              <a:rPr lang="ru-RU" b="1" dirty="0" smtClean="0"/>
            </a:br>
            <a:r>
              <a:rPr lang="ru-RU" b="1" dirty="0" smtClean="0"/>
              <a:t>По равнине может мчаться</a:t>
            </a:r>
            <a:br>
              <a:rPr lang="ru-RU" b="1" dirty="0" smtClean="0"/>
            </a:br>
            <a:r>
              <a:rPr lang="ru-RU" b="1" dirty="0" smtClean="0"/>
              <a:t>Быстро так, что не угнаться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страус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43577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      Страус </a:t>
            </a:r>
            <a:r>
              <a:rPr lang="ru-RU" sz="1800" b="1" dirty="0" smtClean="0"/>
              <a:t>- самая большая птица мира, рост его почти </a:t>
            </a:r>
            <a:r>
              <a:rPr lang="ru-RU" sz="1800" b="1" dirty="0" smtClean="0"/>
              <a:t>3 </a:t>
            </a:r>
            <a:r>
              <a:rPr lang="ru-RU" sz="1800" b="1" dirty="0" smtClean="0"/>
              <a:t>метра. Летать он не может, но в беге не уступит лошади.  У них очень сильные ноги. Страус развивает скорость до 50 километров в час.  У страуса зоркие глаза. Они помогают ему вовремя заметить опасность и убежать. </a:t>
            </a:r>
            <a:endParaRPr lang="ru-RU" sz="1800" b="1" dirty="0"/>
          </a:p>
        </p:txBody>
      </p:sp>
      <p:pic>
        <p:nvPicPr>
          <p:cNvPr id="6146" name="Picture 2" descr="C:\Users\таня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571612"/>
            <a:ext cx="3947188" cy="2643206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Он </a:t>
            </a:r>
            <a:r>
              <a:rPr lang="ru-RU" b="1" dirty="0" smtClean="0"/>
              <a:t>мешок  под клювом носит,</a:t>
            </a:r>
            <a:br>
              <a:rPr lang="ru-RU" b="1" dirty="0" smtClean="0"/>
            </a:br>
            <a:r>
              <a:rPr lang="ru-RU" b="1" dirty="0" smtClean="0"/>
              <a:t>Рыбу схватит - туда бросит.</a:t>
            </a:r>
            <a:br>
              <a:rPr lang="ru-RU" b="1" dirty="0" smtClean="0"/>
            </a:br>
            <a:r>
              <a:rPr lang="ru-RU" b="1" dirty="0" smtClean="0"/>
              <a:t>Эта птица великан,</a:t>
            </a:r>
            <a:br>
              <a:rPr lang="ru-RU" b="1" dirty="0" smtClean="0"/>
            </a:br>
            <a:r>
              <a:rPr lang="ru-RU" b="1" dirty="0" smtClean="0"/>
              <a:t>А зовётся </a:t>
            </a:r>
            <a:r>
              <a:rPr lang="ru-RU" b="1" dirty="0" smtClean="0"/>
              <a:t>…</a:t>
            </a:r>
            <a:endParaRPr lang="ru-RU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пеликан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441007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      Громоздкое </a:t>
            </a:r>
            <a:r>
              <a:rPr lang="ru-RU" sz="1800" b="1" dirty="0" smtClean="0"/>
              <a:t>туловище и огромный клюв не мешают пеликанам хорошо летать. А перепонки на лапах помогают им быстро плавать. Некоторые виды пеликанов к тому же хорошие ныряльщики. Питаются они рыбой и ловят её сообща. Несколько пеликанов встают полукругом и сильно хлопают крыльями по воде. Так они подгоняют испуганную рыбу ближе к берегу, на мелководье, где её легче поймать. Кожаный мешок под клювом заменяет им сачок.</a:t>
            </a:r>
            <a:endParaRPr lang="ru-RU" sz="1800" b="1" dirty="0"/>
          </a:p>
        </p:txBody>
      </p:sp>
      <p:pic>
        <p:nvPicPr>
          <p:cNvPr id="7170" name="Picture 2" descr="C:\Users\таня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714488"/>
            <a:ext cx="3810026" cy="2857520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b="1" dirty="0" smtClean="0"/>
              <a:t>   Он </a:t>
            </a:r>
            <a:r>
              <a:rPr lang="ru-RU" b="1" dirty="0" smtClean="0"/>
              <a:t>огромней всех на суше.</a:t>
            </a:r>
            <a:br>
              <a:rPr lang="ru-RU" b="1" dirty="0" smtClean="0"/>
            </a:br>
            <a:r>
              <a:rPr lang="ru-RU" b="1" dirty="0" smtClean="0"/>
              <a:t>У него большие уши.</a:t>
            </a:r>
            <a:br>
              <a:rPr lang="ru-RU" b="1" dirty="0" smtClean="0"/>
            </a:br>
            <a:r>
              <a:rPr lang="ru-RU" b="1" dirty="0" smtClean="0"/>
              <a:t>Он чудесным шлангом–носом</a:t>
            </a:r>
            <a:br>
              <a:rPr lang="ru-RU" b="1" dirty="0" smtClean="0"/>
            </a:br>
            <a:r>
              <a:rPr lang="ru-RU" b="1" dirty="0" smtClean="0"/>
              <a:t>Может с пальм срывать кокосы.</a:t>
            </a:r>
            <a:br>
              <a:rPr lang="ru-RU" b="1" dirty="0" smtClean="0"/>
            </a:br>
            <a:r>
              <a:rPr lang="ru-RU" b="1" dirty="0" smtClean="0"/>
              <a:t>Издаёт он трубный глас.</a:t>
            </a:r>
            <a:br>
              <a:rPr lang="ru-RU" b="1" dirty="0" smtClean="0"/>
            </a:br>
            <a:r>
              <a:rPr lang="ru-RU" b="1" dirty="0" smtClean="0"/>
              <a:t>С ним встречались вы не раз</a:t>
            </a:r>
            <a:br>
              <a:rPr lang="ru-RU" b="1" dirty="0" smtClean="0"/>
            </a:br>
            <a:r>
              <a:rPr lang="ru-RU" b="1" dirty="0" smtClean="0"/>
              <a:t>В цирке или зоопарке.</a:t>
            </a:r>
            <a:br>
              <a:rPr lang="ru-RU" b="1" dirty="0" smtClean="0"/>
            </a:br>
            <a:r>
              <a:rPr lang="ru-RU" b="1" dirty="0" smtClean="0"/>
              <a:t>А живёт он в странах жарких</a:t>
            </a:r>
            <a:br>
              <a:rPr lang="ru-RU" b="1" dirty="0" smtClean="0"/>
            </a:br>
            <a:r>
              <a:rPr lang="ru-RU" b="1" dirty="0" smtClean="0"/>
              <a:t>И на острове Цейлон.</a:t>
            </a:r>
            <a:br>
              <a:rPr lang="ru-RU" b="1" dirty="0" smtClean="0"/>
            </a:br>
            <a:r>
              <a:rPr lang="ru-RU" b="1" dirty="0" smtClean="0"/>
              <a:t>Угадали? </a:t>
            </a:r>
            <a:r>
              <a:rPr lang="ru-RU" b="1" dirty="0" smtClean="0"/>
              <a:t>Это…</a:t>
            </a:r>
            <a:endParaRPr lang="ru-RU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fevt.ru/load/zhivotnye_afriki_powerpoint/89-1-0-786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www.numama.ru/zagadki-dlja-malenkih-detei/zagadki-o-zhivoi-prirode/zagadki-pro-lva.html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СЛОН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latin typeface="Franklin Gothic Medium" pitchFamily="34" charset="0"/>
                <a:cs typeface="Arial" pitchFamily="34" charset="0"/>
              </a:rPr>
              <a:t>Слон – самое большое </a:t>
            </a:r>
          </a:p>
          <a:p>
            <a:pPr>
              <a:buNone/>
            </a:pPr>
            <a:r>
              <a:rPr lang="ru-RU" sz="1800" b="1" dirty="0" smtClean="0">
                <a:latin typeface="Franklin Gothic Medium" pitchFamily="34" charset="0"/>
                <a:cs typeface="Arial" pitchFamily="34" charset="0"/>
              </a:rPr>
              <a:t>животное Африки. У слона </a:t>
            </a:r>
          </a:p>
          <a:p>
            <a:pPr>
              <a:buNone/>
            </a:pPr>
            <a:r>
              <a:rPr lang="ru-RU" sz="1800" b="1" dirty="0" smtClean="0">
                <a:latin typeface="Franklin Gothic Medium" pitchFamily="34" charset="0"/>
                <a:cs typeface="Arial" pitchFamily="34" charset="0"/>
              </a:rPr>
              <a:t>огромные уши и длинные</a:t>
            </a:r>
          </a:p>
          <a:p>
            <a:pPr>
              <a:buNone/>
            </a:pPr>
            <a:r>
              <a:rPr lang="ru-RU" sz="1800" b="1" dirty="0" smtClean="0">
                <a:latin typeface="Franklin Gothic Medium" pitchFamily="34" charset="0"/>
                <a:cs typeface="Arial" pitchFamily="34" charset="0"/>
              </a:rPr>
              <a:t> клыки – бивни. Но главное  -</a:t>
            </a:r>
          </a:p>
          <a:p>
            <a:pPr>
              <a:buNone/>
            </a:pPr>
            <a:r>
              <a:rPr lang="ru-RU" sz="1800" b="1" dirty="0" smtClean="0">
                <a:latin typeface="Franklin Gothic Medium" pitchFamily="34" charset="0"/>
                <a:cs typeface="Arial" pitchFamily="34" charset="0"/>
              </a:rPr>
              <a:t>хобот. Хоботом слон дышит </a:t>
            </a:r>
          </a:p>
          <a:p>
            <a:pPr>
              <a:buNone/>
            </a:pPr>
            <a:r>
              <a:rPr lang="ru-RU" sz="1800" b="1" dirty="0" smtClean="0">
                <a:latin typeface="Franklin Gothic Medium" pitchFamily="34" charset="0"/>
                <a:cs typeface="Arial" pitchFamily="34" charset="0"/>
              </a:rPr>
              <a:t>им же рвёт и кладёт в рот</a:t>
            </a:r>
          </a:p>
          <a:p>
            <a:pPr>
              <a:buNone/>
            </a:pPr>
            <a:r>
              <a:rPr lang="ru-RU" sz="1800" b="1" dirty="0" smtClean="0">
                <a:latin typeface="Franklin Gothic Medium" pitchFamily="34" charset="0"/>
                <a:cs typeface="Arial" pitchFamily="34" charset="0"/>
              </a:rPr>
              <a:t>любимую пищу. </a:t>
            </a:r>
            <a:r>
              <a:rPr lang="ru-RU" sz="1800" b="1" dirty="0" smtClean="0">
                <a:latin typeface="Franklin Gothic Medium" pitchFamily="34" charset="0"/>
              </a:rPr>
              <a:t>А захочет пить,</a:t>
            </a:r>
          </a:p>
          <a:p>
            <a:pPr>
              <a:buNone/>
            </a:pPr>
            <a:r>
              <a:rPr lang="ru-RU" sz="1800" b="1" dirty="0" smtClean="0">
                <a:latin typeface="Franklin Gothic Medium" pitchFamily="34" charset="0"/>
              </a:rPr>
              <a:t> наберёт в хобот ведра два</a:t>
            </a:r>
          </a:p>
          <a:p>
            <a:pPr>
              <a:buNone/>
            </a:pPr>
            <a:r>
              <a:rPr lang="ru-RU" sz="1800" b="1" dirty="0" smtClean="0">
                <a:latin typeface="Franklin Gothic Medium" pitchFamily="34" charset="0"/>
              </a:rPr>
              <a:t> воды и направляет струю</a:t>
            </a:r>
          </a:p>
          <a:p>
            <a:pPr>
              <a:buNone/>
            </a:pPr>
            <a:r>
              <a:rPr lang="ru-RU" sz="1800" b="1" dirty="0" smtClean="0">
                <a:latin typeface="Franklin Gothic Medium" pitchFamily="34" charset="0"/>
              </a:rPr>
              <a:t> прямо в рот.</a:t>
            </a:r>
            <a:endParaRPr lang="ru-RU" sz="1800" b="1" dirty="0" smtClean="0">
              <a:latin typeface="Franklin Gothic Medium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таня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571612"/>
            <a:ext cx="5095894" cy="288446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Есть </a:t>
            </a:r>
            <a:r>
              <a:rPr lang="ru-RU" b="1" dirty="0" smtClean="0"/>
              <a:t>копытный великан.</a:t>
            </a:r>
            <a:br>
              <a:rPr lang="ru-RU" b="1" dirty="0" smtClean="0"/>
            </a:br>
            <a:r>
              <a:rPr lang="ru-RU" b="1" dirty="0" smtClean="0"/>
              <a:t>Шея как подъемный кран,</a:t>
            </a:r>
            <a:br>
              <a:rPr lang="ru-RU" b="1" dirty="0" smtClean="0"/>
            </a:br>
            <a:r>
              <a:rPr lang="ru-RU" b="1" dirty="0" smtClean="0"/>
              <a:t>С рожками, пятнистый,</a:t>
            </a:r>
            <a:br>
              <a:rPr lang="ru-RU" b="1" dirty="0" smtClean="0"/>
            </a:br>
            <a:r>
              <a:rPr lang="ru-RU" b="1" dirty="0" smtClean="0"/>
              <a:t>Но не очень быстрый.</a:t>
            </a:r>
            <a:endParaRPr lang="ru-RU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жираф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3981448" cy="49711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/>
              <a:t>Жираф- самый высокий зверь в </a:t>
            </a:r>
          </a:p>
          <a:p>
            <a:pPr>
              <a:buNone/>
            </a:pPr>
            <a:r>
              <a:rPr lang="ru-RU" sz="1800" b="1" dirty="0" smtClean="0"/>
              <a:t>мире, они достигают шести метров</a:t>
            </a:r>
          </a:p>
          <a:p>
            <a:pPr>
              <a:buNone/>
            </a:pPr>
            <a:r>
              <a:rPr lang="ru-RU" sz="1800" b="1" dirty="0" smtClean="0"/>
              <a:t> в высоту. Живут жирафы только</a:t>
            </a:r>
          </a:p>
          <a:p>
            <a:pPr>
              <a:buNone/>
            </a:pPr>
            <a:r>
              <a:rPr lang="ru-RU" sz="1800" b="1" dirty="0" smtClean="0"/>
              <a:t> в Африке , в саваннах. Питаются </a:t>
            </a:r>
          </a:p>
          <a:p>
            <a:pPr>
              <a:buNone/>
            </a:pPr>
            <a:r>
              <a:rPr lang="ru-RU" sz="1800" b="1" dirty="0" smtClean="0"/>
              <a:t>листьями акаций, мимоз и других</a:t>
            </a:r>
          </a:p>
          <a:p>
            <a:pPr>
              <a:buNone/>
            </a:pPr>
            <a:r>
              <a:rPr lang="ru-RU" sz="1800" b="1" dirty="0" smtClean="0"/>
              <a:t> деревьев. Вот зачем нужна</a:t>
            </a:r>
          </a:p>
          <a:p>
            <a:pPr>
              <a:buNone/>
            </a:pPr>
            <a:r>
              <a:rPr lang="ru-RU" sz="1800" b="1" dirty="0" smtClean="0"/>
              <a:t> длинная шея!  Длинная шея не</a:t>
            </a:r>
          </a:p>
          <a:p>
            <a:pPr>
              <a:buNone/>
            </a:pPr>
            <a:r>
              <a:rPr lang="ru-RU" sz="1800" b="1" dirty="0" smtClean="0"/>
              <a:t> мешает бегать очень быстро-</a:t>
            </a:r>
          </a:p>
          <a:p>
            <a:pPr>
              <a:buNone/>
            </a:pPr>
            <a:r>
              <a:rPr lang="ru-RU" sz="1800" b="1" dirty="0" smtClean="0"/>
              <a:t> взрослый жираф развивает </a:t>
            </a:r>
          </a:p>
          <a:p>
            <a:pPr>
              <a:buNone/>
            </a:pPr>
            <a:r>
              <a:rPr lang="ru-RU" sz="1800" b="1" dirty="0" smtClean="0"/>
              <a:t>скорость до пятидесяти</a:t>
            </a:r>
          </a:p>
          <a:p>
            <a:pPr>
              <a:buNone/>
            </a:pPr>
            <a:r>
              <a:rPr lang="ru-RU" sz="1800" b="1" dirty="0" smtClean="0"/>
              <a:t> километров в час!</a:t>
            </a:r>
            <a:endParaRPr lang="ru-RU" sz="1800" b="1" dirty="0"/>
          </a:p>
        </p:txBody>
      </p:sp>
      <p:pic>
        <p:nvPicPr>
          <p:cNvPr id="2050" name="Picture 2" descr="C:\Users\таня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643050"/>
            <a:ext cx="4714876" cy="3071834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Он </a:t>
            </a:r>
            <a:r>
              <a:rPr lang="ru-RU" b="1" dirty="0" smtClean="0"/>
              <a:t>совсем не кровожадный,</a:t>
            </a:r>
            <a:br>
              <a:rPr lang="ru-RU" b="1" dirty="0" smtClean="0"/>
            </a:br>
            <a:r>
              <a:rPr lang="ru-RU" b="1" dirty="0" smtClean="0"/>
              <a:t>Потому что травоядный,</a:t>
            </a:r>
            <a:br>
              <a:rPr lang="ru-RU" b="1" dirty="0" smtClean="0"/>
            </a:br>
            <a:r>
              <a:rPr lang="ru-RU" b="1" dirty="0" smtClean="0"/>
              <a:t>Только смотрит строго.</a:t>
            </a:r>
            <a:br>
              <a:rPr lang="ru-RU" b="1" dirty="0" smtClean="0"/>
            </a:br>
            <a:r>
              <a:rPr lang="ru-RU" b="1" dirty="0" smtClean="0"/>
              <a:t>На носу два рога,</a:t>
            </a:r>
            <a:br>
              <a:rPr lang="ru-RU" b="1" dirty="0" smtClean="0"/>
            </a:br>
            <a:r>
              <a:rPr lang="ru-RU" b="1" dirty="0" smtClean="0"/>
              <a:t>На ногах копыта -</a:t>
            </a:r>
            <a:br>
              <a:rPr lang="ru-RU" b="1" dirty="0" smtClean="0"/>
            </a:br>
            <a:r>
              <a:rPr lang="ru-RU" b="1" dirty="0" smtClean="0"/>
              <a:t>От врагов защита.</a:t>
            </a:r>
            <a:br>
              <a:rPr lang="ru-RU" b="1" dirty="0" smtClean="0"/>
            </a:br>
            <a:r>
              <a:rPr lang="ru-RU" b="1" dirty="0" smtClean="0"/>
              <a:t>Лишь слона не свалит с ног</a:t>
            </a:r>
            <a:br>
              <a:rPr lang="ru-RU" b="1" dirty="0" smtClean="0"/>
            </a:br>
            <a:r>
              <a:rPr lang="ru-RU" b="1" dirty="0" smtClean="0"/>
              <a:t>Африканский ...</a:t>
            </a:r>
            <a:endParaRPr lang="ru-RU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НОСОРОГ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3857652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      Носорог </a:t>
            </a:r>
            <a:r>
              <a:rPr lang="ru-RU" sz="1800" b="1" dirty="0" smtClean="0"/>
              <a:t>недаром получил своё имя: у него действительно на носу рог, а </a:t>
            </a:r>
            <a:r>
              <a:rPr lang="ru-RU" sz="1800" b="1" dirty="0" smtClean="0"/>
              <a:t>чаще два</a:t>
            </a:r>
            <a:r>
              <a:rPr lang="ru-RU" sz="1800" b="1" dirty="0" smtClean="0"/>
              <a:t>: передний большой, а задний маленький. Рог- грозное оружие носорога, и даже слон уступает ему дорогу</a:t>
            </a:r>
            <a:r>
              <a:rPr lang="ru-RU" sz="1800" b="1" dirty="0" smtClean="0"/>
              <a:t>. </a:t>
            </a:r>
          </a:p>
          <a:p>
            <a:pPr algn="ctr">
              <a:buNone/>
            </a:pPr>
            <a:r>
              <a:rPr lang="ru-RU" sz="1800" b="1" dirty="0" smtClean="0"/>
              <a:t> </a:t>
            </a:r>
            <a:r>
              <a:rPr lang="ru-RU" sz="1800" b="1" dirty="0" smtClean="0"/>
              <a:t>   </a:t>
            </a:r>
            <a:endParaRPr lang="ru-RU" sz="1800" b="1" dirty="0"/>
          </a:p>
        </p:txBody>
      </p:sp>
      <p:pic>
        <p:nvPicPr>
          <p:cNvPr id="1027" name="Picture 3" descr="C:\Users\таня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714488"/>
            <a:ext cx="4325846" cy="3141676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В </a:t>
            </a:r>
            <a:r>
              <a:rPr lang="ru-RU" b="1" dirty="0" smtClean="0"/>
              <a:t>Африке живёт.</a:t>
            </a:r>
            <a:br>
              <a:rPr lang="ru-RU" b="1" dirty="0" smtClean="0"/>
            </a:br>
            <a:r>
              <a:rPr lang="ru-RU" b="1" dirty="0" smtClean="0"/>
              <a:t>Траву жуёт.</a:t>
            </a:r>
            <a:br>
              <a:rPr lang="ru-RU" b="1" dirty="0" smtClean="0"/>
            </a:br>
            <a:r>
              <a:rPr lang="ru-RU" b="1" dirty="0" smtClean="0"/>
              <a:t>Носит матроску</a:t>
            </a:r>
            <a:br>
              <a:rPr lang="ru-RU" b="1" dirty="0" smtClean="0"/>
            </a:br>
            <a:r>
              <a:rPr lang="ru-RU" b="1" dirty="0" smtClean="0"/>
              <a:t>В чёрно - белую полоску.</a:t>
            </a:r>
            <a:endParaRPr lang="ru-RU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зебра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433863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      При </a:t>
            </a:r>
            <a:r>
              <a:rPr lang="ru-RU" sz="1800" b="1" dirty="0" smtClean="0"/>
              <a:t>взгляде на зебру обязательно скажешь: какая хорошенькая полосатая лошадка!  Действительно, она очень похожа на лошадь, только хвост не пушистый, а с кисточкой на конце, да грива короткая, торчком, точно </a:t>
            </a:r>
            <a:r>
              <a:rPr lang="ru-RU" sz="1800" b="1" dirty="0" smtClean="0"/>
              <a:t>подстриженная. </a:t>
            </a:r>
            <a:r>
              <a:rPr lang="ru-RU" sz="1800" b="1" dirty="0" smtClean="0"/>
              <a:t>Пёстрый наряд помогает зебрам прятаться в высокой траве от львов и </a:t>
            </a:r>
            <a:r>
              <a:rPr lang="ru-RU" sz="1800" b="1" dirty="0" smtClean="0"/>
              <a:t>гиен.</a:t>
            </a:r>
            <a:endParaRPr lang="ru-RU" sz="1800" b="1" dirty="0"/>
          </a:p>
        </p:txBody>
      </p:sp>
      <p:pic>
        <p:nvPicPr>
          <p:cNvPr id="2050" name="Picture 2" descr="C:\Users\таня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6764" y="1500174"/>
            <a:ext cx="3857652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136</TotalTime>
  <Words>383</Words>
  <Application>Microsoft Office PowerPoint</Application>
  <PresentationFormat>Экран (4:3)</PresentationFormat>
  <Paragraphs>52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 Животные африки</vt:lpstr>
      <vt:lpstr>Слайд 2</vt:lpstr>
      <vt:lpstr>СЛОН</vt:lpstr>
      <vt:lpstr>Слайд 4</vt:lpstr>
      <vt:lpstr>жираф</vt:lpstr>
      <vt:lpstr>Слайд 6</vt:lpstr>
      <vt:lpstr>НОСОРОГ</vt:lpstr>
      <vt:lpstr>Слайд 8</vt:lpstr>
      <vt:lpstr>зебра</vt:lpstr>
      <vt:lpstr>Слайд 10</vt:lpstr>
      <vt:lpstr>лев</vt:lpstr>
      <vt:lpstr>Слайд 12</vt:lpstr>
      <vt:lpstr>шимпанзе</vt:lpstr>
      <vt:lpstr>Слайд 14</vt:lpstr>
      <vt:lpstr>Крокодил</vt:lpstr>
      <vt:lpstr>Слайд 16</vt:lpstr>
      <vt:lpstr>страус</vt:lpstr>
      <vt:lpstr>Слайд 18</vt:lpstr>
      <vt:lpstr>пеликан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Животные африки</dc:title>
  <dc:creator>таня</dc:creator>
  <cp:lastModifiedBy>таня</cp:lastModifiedBy>
  <cp:revision>14</cp:revision>
  <dcterms:created xsi:type="dcterms:W3CDTF">2014-06-25T18:55:49Z</dcterms:created>
  <dcterms:modified xsi:type="dcterms:W3CDTF">2014-06-26T20:44:08Z</dcterms:modified>
</cp:coreProperties>
</file>