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4" r:id="rId3"/>
    <p:sldId id="259" r:id="rId4"/>
    <p:sldId id="265" r:id="rId5"/>
    <p:sldId id="260" r:id="rId6"/>
    <p:sldId id="266" r:id="rId7"/>
    <p:sldId id="261" r:id="rId8"/>
    <p:sldId id="263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ACAD-EB8C-4CEC-93BD-39A7CB46407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E08E-D849-40CD-A81B-3972EBFC6E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7066"/>
            <a:ext cx="4752528" cy="4602174"/>
          </a:xfrm>
          <a:prstGeom prst="rect">
            <a:avLst/>
          </a:prstGeom>
        </p:spPr>
      </p:pic>
      <p:pic>
        <p:nvPicPr>
          <p:cNvPr id="3" name="Kolobok-rumyanyy-bok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0072" y="6165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21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3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7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042"/>
            <a:ext cx="7632848" cy="562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6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32" y="1196752"/>
            <a:ext cx="533706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4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58171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35727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109</TotalTime>
  <Words>0</Words>
  <Application>Microsoft Office PowerPoint</Application>
  <PresentationFormat>Экран (4:3)</PresentationFormat>
  <Paragraphs>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апр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апр</dc:creator>
  <cp:lastModifiedBy>апр</cp:lastModifiedBy>
  <cp:revision>9</cp:revision>
  <dcterms:created xsi:type="dcterms:W3CDTF">2014-10-31T06:35:27Z</dcterms:created>
  <dcterms:modified xsi:type="dcterms:W3CDTF">2014-10-31T17:34:15Z</dcterms:modified>
</cp:coreProperties>
</file>