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1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38FDE5-314D-4AE9-AC3C-535131ADF709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A47618-3658-4E07-9194-88F1077679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Воспитатель ГБ ДОУ № </a:t>
            </a:r>
            <a:r>
              <a:rPr lang="ru-RU" sz="1800" dirty="0" smtClean="0"/>
              <a:t>15 Калининского района 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 algn="r"/>
            <a:r>
              <a:rPr lang="ru-RU" sz="1800" smtClean="0"/>
              <a:t>Лихоманова</a:t>
            </a:r>
            <a:r>
              <a:rPr lang="ru-RU" sz="1800" smtClean="0"/>
              <a:t> </a:t>
            </a:r>
            <a:r>
              <a:rPr lang="ru-RU" sz="1800" dirty="0" smtClean="0"/>
              <a:t>Е.В.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>
                <a:effectLst/>
              </a:rPr>
              <a:t>«Путешествие в страну слов»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54" y="188640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124744"/>
            <a:ext cx="3388660" cy="4512576"/>
          </a:xfrm>
        </p:spPr>
        <p:txBody>
          <a:bodyPr>
            <a:normAutofit/>
          </a:bodyPr>
          <a:lstStyle/>
          <a:p>
            <a:r>
              <a:rPr lang="ru-RU" sz="2000" dirty="0"/>
              <a:t>Задачи: </a:t>
            </a:r>
          </a:p>
          <a:p>
            <a:pPr lvl="0"/>
            <a:r>
              <a:rPr lang="ru-RU" sz="2000" dirty="0"/>
              <a:t>Развитие речи, активизация словаря</a:t>
            </a:r>
          </a:p>
          <a:p>
            <a:pPr lvl="0"/>
            <a:r>
              <a:rPr lang="ru-RU" sz="2000" dirty="0"/>
              <a:t>Обогащать лексику словами антонимами</a:t>
            </a:r>
          </a:p>
          <a:p>
            <a:pPr lvl="0"/>
            <a:r>
              <a:rPr lang="ru-RU" sz="2000" dirty="0"/>
              <a:t>Учить </a:t>
            </a:r>
            <a:r>
              <a:rPr lang="ru-RU" sz="2000" dirty="0" smtClean="0"/>
              <a:t>классифицировать фонематический </a:t>
            </a:r>
            <a:r>
              <a:rPr lang="ru-RU" sz="2000" dirty="0"/>
              <a:t>слух  учить находить слова на заданный звук</a:t>
            </a:r>
          </a:p>
          <a:p>
            <a:pPr lvl="0"/>
            <a:r>
              <a:rPr lang="ru-RU" sz="2000" dirty="0"/>
              <a:t>Развитие: сообразительности , внимания, взаимопомощи – учебные качества.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Необычная находка. Удивительная страна.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22055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ЗАДАНИЕ:</a:t>
            </a:r>
          </a:p>
          <a:p>
            <a:pPr marL="0" indent="0">
              <a:buNone/>
            </a:pPr>
            <a:r>
              <a:rPr lang="ru-RU" sz="2400" dirty="0" smtClean="0"/>
              <a:t>На ощупь определить гласную букву, назвать ее и подобрать с этой буквой.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730111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«Чудесный мешочек»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8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«Заколдованный лес»</a:t>
            </a:r>
            <a:br>
              <a:rPr lang="ru-RU" dirty="0" smtClean="0"/>
            </a:br>
            <a:r>
              <a:rPr lang="ru-RU" sz="2000" dirty="0" smtClean="0"/>
              <a:t>задание на обобщающие слова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8996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Физминутка</a:t>
            </a:r>
            <a:r>
              <a:rPr lang="ru-RU" dirty="0" smtClean="0"/>
              <a:t> :</a:t>
            </a:r>
            <a:br>
              <a:rPr lang="ru-RU" dirty="0" smtClean="0"/>
            </a:br>
            <a:r>
              <a:rPr lang="ru-RU" sz="2400" dirty="0" smtClean="0"/>
              <a:t>« Земля, вода, воздух, огонь»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1169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Поможем гномику Наоборот прочитаем письмо от его друзей, которое испортил страшный </a:t>
            </a:r>
            <a:r>
              <a:rPr lang="ru-RU" dirty="0" err="1" smtClean="0"/>
              <a:t>Буквоедик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Дидактическая игра «Скажи наоборот»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72505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«Необычная встреча»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3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 новых встреч с новыми друзьями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9145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110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«Путешествие в страну слов»  </vt:lpstr>
      <vt:lpstr>Презентация PowerPoint</vt:lpstr>
      <vt:lpstr>Необычная находка. Удивительная страна.</vt:lpstr>
      <vt:lpstr>«Чудесный мешочек»</vt:lpstr>
      <vt:lpstr>«Заколдованный лес» задание на обобщающие слова</vt:lpstr>
      <vt:lpstr>Физминутка : « Земля, вода, воздух, огонь»</vt:lpstr>
      <vt:lpstr>«Необычная встреча»</vt:lpstr>
      <vt:lpstr>До новых встреч с новыми друзьями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страну слов»</dc:title>
  <dc:creator>ДУ-5</dc:creator>
  <cp:lastModifiedBy>ДУ-5</cp:lastModifiedBy>
  <cp:revision>4</cp:revision>
  <dcterms:created xsi:type="dcterms:W3CDTF">2013-02-04T09:22:55Z</dcterms:created>
  <dcterms:modified xsi:type="dcterms:W3CDTF">2014-04-08T06:07:00Z</dcterms:modified>
</cp:coreProperties>
</file>