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0" r:id="rId2"/>
    <p:sldId id="263" r:id="rId3"/>
    <p:sldId id="262" r:id="rId4"/>
    <p:sldId id="257" r:id="rId5"/>
    <p:sldId id="258" r:id="rId6"/>
    <p:sldId id="259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60648"/>
            <a:ext cx="905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дошкольное учреждение детский сад №50 комбинированного вида Колпинского района Санкт-Петербурга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20072" y="5517232"/>
            <a:ext cx="3838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Белова Екатерина Александровна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2435780"/>
            <a:ext cx="9144000" cy="92333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/>
              </a:rPr>
              <a:t>Игровые</a:t>
            </a:r>
            <a:r>
              <a:rPr lang="ru-RU" sz="5400" b="1" cap="none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5"/>
                </a:solidFill>
                <a:effectLst/>
              </a:rPr>
              <a:t> </a:t>
            </a:r>
            <a:r>
              <a:rPr lang="ru-RU" sz="5400" b="1" cap="none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/>
              </a:rPr>
              <a:t>задания</a:t>
            </a:r>
            <a:endParaRPr lang="ru-RU" sz="5400" b="1" cap="none" spc="300" dirty="0">
              <a:ln w="11430" cmpd="sng">
                <a:solidFill>
                  <a:schemeClr val="tx1"/>
                </a:solidFill>
                <a:prstDash val="solid"/>
                <a:miter lim="800000"/>
              </a:ln>
              <a:solidFill>
                <a:srgbClr val="00B050"/>
              </a:soli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3511510"/>
            <a:ext cx="9144000" cy="46166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spc="300" dirty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50"/>
                </a:solidFill>
              </a:rPr>
              <a:t>п</a:t>
            </a:r>
            <a:r>
              <a:rPr lang="ru-RU" sz="2400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50"/>
                </a:solidFill>
              </a:rPr>
              <a:t>о обучению </a:t>
            </a:r>
            <a:r>
              <a:rPr lang="ru-RU" sz="2400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50"/>
                </a:solidFill>
              </a:rPr>
              <a:t>чтению</a:t>
            </a:r>
            <a:endParaRPr lang="ru-RU" sz="2400" b="1" cap="none" spc="300" dirty="0">
              <a:ln w="11430" cmpd="sng">
                <a:solidFill>
                  <a:schemeClr val="tx1"/>
                </a:solidFill>
                <a:prstDash val="solid"/>
                <a:miter lim="800000"/>
              </a:ln>
              <a:solidFill>
                <a:srgbClr val="00B05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1781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052736"/>
            <a:ext cx="8640960" cy="1307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Задание: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одобрать соответствующее окончание  к каждой картинке и прочитать слова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BELOV\Desktop\d97939c9030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0519" y="3140968"/>
            <a:ext cx="4507681" cy="381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8568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personaj/1/sov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600" y="3820373"/>
            <a:ext cx="1405205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mg-fotki.yandex.ru/get/5702/jlipeiton.1fc/0_4c09b_bc96a35c_ori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96" y="2151443"/>
            <a:ext cx="1296144" cy="1472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lenagold.ru/fon/clipart/n/nas/nasek3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040" y="578848"/>
            <a:ext cx="1593794" cy="1472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06042" y="576973"/>
            <a:ext cx="207781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</a:t>
            </a:r>
            <a:endParaRPr lang="ru-RU" sz="8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06041" y="2144193"/>
            <a:ext cx="184217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</a:t>
            </a:r>
            <a:endParaRPr lang="ru-RU" sz="8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11307" y="3758042"/>
            <a:ext cx="187743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</a:t>
            </a:r>
            <a:endParaRPr lang="ru-RU" sz="8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67335" y="578848"/>
            <a:ext cx="3716520" cy="1472294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67335" y="2144193"/>
            <a:ext cx="3716520" cy="1472294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372600" y="3732298"/>
            <a:ext cx="3716520" cy="1472294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6783" y="5424322"/>
            <a:ext cx="236661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СЫ</a:t>
            </a:r>
            <a:endParaRPr lang="ru-RU" sz="8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371652" y="5421492"/>
            <a:ext cx="236661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</a:t>
            </a:r>
            <a:endParaRPr lang="ru-RU" sz="8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516216" y="5411450"/>
            <a:ext cx="236661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endParaRPr lang="ru-RU" sz="8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233084" y="578848"/>
            <a:ext cx="2366612" cy="1472294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233084" y="2132054"/>
            <a:ext cx="2366612" cy="1472294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233084" y="3732298"/>
            <a:ext cx="2366612" cy="1472294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233084" y="616663"/>
            <a:ext cx="236661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</a:t>
            </a:r>
            <a:endParaRPr lang="ru-RU" sz="8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233085" y="2151443"/>
            <a:ext cx="236661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СЫ</a:t>
            </a:r>
            <a:endParaRPr lang="ru-RU" sz="8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237114" y="3758042"/>
            <a:ext cx="236661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endParaRPr lang="ru-RU" sz="8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5767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0" grpId="0"/>
      <p:bldP spid="22" grpId="0"/>
      <p:bldP spid="26" grpId="0"/>
      <p:bldP spid="27" grpId="0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56923" y="743077"/>
            <a:ext cx="198163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РЫ</a:t>
            </a:r>
            <a:endParaRPr lang="ru-RU" sz="8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59192" y="2317936"/>
            <a:ext cx="181652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</a:t>
            </a:r>
            <a:endParaRPr lang="ru-RU" sz="8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59192" y="3852389"/>
            <a:ext cx="174579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</a:t>
            </a:r>
            <a:endParaRPr lang="ru-RU" sz="8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18216" y="716522"/>
            <a:ext cx="3716520" cy="1472294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18216" y="2293448"/>
            <a:ext cx="3716520" cy="1472294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18216" y="3868807"/>
            <a:ext cx="3716520" cy="1472294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31366" y="5394007"/>
            <a:ext cx="302433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</a:t>
            </a:r>
            <a:endParaRPr lang="ru-RU" sz="8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8218" y="5410956"/>
            <a:ext cx="196285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endParaRPr lang="ru-RU" sz="8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00192" y="5384136"/>
            <a:ext cx="281224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</a:t>
            </a:r>
            <a:endParaRPr lang="ru-RU" sz="8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6" name="Picture 8" descr="http://gallery.yopriceville.com/var/albums/Free-Clipart-Pictures/Roses-PNG/Large_Red_Rose_Clipart-836262065.png?m=137431771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929" y="3913710"/>
            <a:ext cx="1620994" cy="1406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s45.radikal.ru/i108/0902/a0/9b8208ea867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941" y="2339560"/>
            <a:ext cx="1404970" cy="1400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://dutsadok.com.ua/clipart/zhivotnye/ribk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929" y="727061"/>
            <a:ext cx="1620994" cy="1435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5233084" y="702694"/>
            <a:ext cx="2366612" cy="1472294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233084" y="2298834"/>
            <a:ext cx="2366612" cy="1472294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233084" y="3868807"/>
            <a:ext cx="2366612" cy="1472294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233085" y="696087"/>
            <a:ext cx="23666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</a:t>
            </a:r>
            <a:endParaRPr lang="ru-RU" sz="8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233085" y="2289149"/>
            <a:ext cx="23666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</a:t>
            </a:r>
            <a:endParaRPr lang="ru-RU" sz="8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233085" y="3868807"/>
            <a:ext cx="236661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endParaRPr lang="ru-RU" sz="8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442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21" grpId="0"/>
      <p:bldP spid="2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67402" y="651009"/>
            <a:ext cx="159530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endParaRPr lang="ru-RU" sz="8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00469" y="2214251"/>
            <a:ext cx="181652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</a:t>
            </a:r>
            <a:endParaRPr lang="ru-RU" sz="8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67402" y="3776739"/>
            <a:ext cx="185255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</a:t>
            </a:r>
            <a:endParaRPr lang="ru-RU" sz="8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28695" y="624454"/>
            <a:ext cx="3716520" cy="1472294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28695" y="2201380"/>
            <a:ext cx="3716520" cy="1472294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28695" y="3776739"/>
            <a:ext cx="3716520" cy="1472294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37708" y="5411450"/>
            <a:ext cx="302433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endParaRPr lang="ru-RU" sz="8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580" y="5385833"/>
            <a:ext cx="262778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РЕЦ</a:t>
            </a:r>
            <a:endParaRPr lang="ru-RU" sz="8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78531" y="5404080"/>
            <a:ext cx="292443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МОК</a:t>
            </a:r>
            <a:endParaRPr lang="ru-RU" sz="8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://s56.radikal.ru/i154/0901/ef/07e5e13b244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695" y="624454"/>
            <a:ext cx="1620994" cy="1439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s54.radikal.ru/i143/1010/23/3e69b8a1665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86980">
            <a:off x="1335520" y="2514443"/>
            <a:ext cx="1353464" cy="1048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img-fotki.yandex.ru/get/9256/47407354.c64/0_12a634_930ed1be__ori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390" y="3802813"/>
            <a:ext cx="1015604" cy="1451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5027641" y="616906"/>
            <a:ext cx="2997213" cy="1472294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27642" y="642650"/>
            <a:ext cx="29972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МОК</a:t>
            </a:r>
            <a:endParaRPr lang="ru-RU" sz="8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027642" y="2201379"/>
            <a:ext cx="2997213" cy="1472294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027640" y="3776739"/>
            <a:ext cx="2997213" cy="1472294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036497" y="2207155"/>
            <a:ext cx="297950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РЕЦ</a:t>
            </a:r>
            <a:endParaRPr lang="ru-RU" sz="8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028391" y="3789611"/>
            <a:ext cx="302433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endParaRPr lang="ru-RU" sz="8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2901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21" grpId="0"/>
      <p:bldP spid="24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20337" y="578997"/>
            <a:ext cx="181652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</a:t>
            </a:r>
            <a:endParaRPr lang="ru-RU" sz="8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20337" y="2025547"/>
            <a:ext cx="175708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</a:t>
            </a:r>
            <a:endParaRPr lang="ru-RU" sz="8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19348" y="3730471"/>
            <a:ext cx="217880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</a:t>
            </a:r>
            <a:endParaRPr lang="ru-RU" sz="8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81630" y="552442"/>
            <a:ext cx="3716520" cy="1472294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81630" y="2129368"/>
            <a:ext cx="3716520" cy="1472294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81630" y="3704727"/>
            <a:ext cx="3716520" cy="1472294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31860" y="5443898"/>
            <a:ext cx="302433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ТУХ</a:t>
            </a:r>
            <a:endParaRPr lang="ru-RU" sz="8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5445224"/>
            <a:ext cx="302433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РАФ</a:t>
            </a:r>
            <a:endParaRPr lang="ru-RU" sz="8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19569" y="5411322"/>
            <a:ext cx="292443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</a:t>
            </a:r>
            <a:endParaRPr lang="ru-RU" sz="8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://lenagold.narod.ru/fon/clipart/s/slad/slad2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461" y="2121487"/>
            <a:ext cx="1587876" cy="1426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lenagold.narod.ru/fon/clipart/p/pet/petuh0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875" y="591379"/>
            <a:ext cx="1056245" cy="1406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s39.radikal.ru/i086/1010/8a/9ff976467f5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177" y="3704728"/>
            <a:ext cx="1470325" cy="1449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5076056" y="558636"/>
            <a:ext cx="2997213" cy="1472294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076057" y="2121487"/>
            <a:ext cx="2997213" cy="1472294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072017" y="3704727"/>
            <a:ext cx="2997213" cy="1472294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072017" y="571508"/>
            <a:ext cx="302433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ТУХ</a:t>
            </a:r>
            <a:endParaRPr lang="ru-RU" sz="8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072017" y="2121487"/>
            <a:ext cx="292443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</a:t>
            </a:r>
            <a:endParaRPr lang="ru-RU" sz="8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085577" y="3707398"/>
            <a:ext cx="299721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РАФ</a:t>
            </a:r>
            <a:endParaRPr lang="ru-RU" sz="8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710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24" grpId="0"/>
      <p:bldP spid="25" grpId="0"/>
      <p:bldP spid="2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100</TotalTime>
  <Words>58</Words>
  <Application>Microsoft Office PowerPoint</Application>
  <PresentationFormat>Экран (4:3)</PresentationFormat>
  <Paragraphs>42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Волна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BELOV</dc:creator>
  <cp:lastModifiedBy>BELOV</cp:lastModifiedBy>
  <cp:revision>16</cp:revision>
  <dcterms:created xsi:type="dcterms:W3CDTF">2013-09-24T13:38:19Z</dcterms:created>
  <dcterms:modified xsi:type="dcterms:W3CDTF">2013-10-05T15:50:23Z</dcterms:modified>
</cp:coreProperties>
</file>