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D1D89-00AE-4C6B-8F7B-508C94BF9B57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A76E-8849-4801-B9B1-38195EE18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7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AC600-A2F4-49F1-BD59-79EF0AE8E9A0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0F579-3324-4425-9DFC-8CCC8132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3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19.04.2014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CB9DCA-C49B-47E9-82BD-C79BAFE19E2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08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Домашние животные.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340768"/>
            <a:ext cx="7406640" cy="252028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600" b="1" dirty="0" smtClean="0"/>
              <a:t>Цель: </a:t>
            </a:r>
            <a:r>
              <a:rPr lang="ru-RU" sz="1600" dirty="0" smtClean="0"/>
              <a:t>Обобщить и  систематизировать у детей знание и представление о домашних животных.</a:t>
            </a:r>
          </a:p>
          <a:p>
            <a:r>
              <a:rPr lang="ru-RU" sz="1600" b="1" dirty="0" smtClean="0"/>
              <a:t>Задачи: </a:t>
            </a:r>
            <a:endParaRPr lang="ru-RU" sz="1600" dirty="0" smtClean="0"/>
          </a:p>
          <a:p>
            <a:r>
              <a:rPr lang="ru-RU" sz="1600" dirty="0" smtClean="0"/>
              <a:t>     -  Совершенствовать грамматический  строй речи, развивать связную речь.</a:t>
            </a:r>
          </a:p>
          <a:p>
            <a:r>
              <a:rPr lang="ru-RU" sz="1600" dirty="0" smtClean="0"/>
              <a:t>    -  Формировать общие речевые навыки.</a:t>
            </a:r>
          </a:p>
          <a:p>
            <a:r>
              <a:rPr lang="ru-RU" sz="1600" dirty="0" smtClean="0"/>
              <a:t>    -  Продолжать учить детей обобщать понятие « домашние животные».</a:t>
            </a:r>
          </a:p>
          <a:p>
            <a:r>
              <a:rPr lang="ru-RU" sz="1600" dirty="0" smtClean="0"/>
              <a:t>    -  Воспитывать  у   детей представление, что домашние  животные приносят человеку  пользу.  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josephwhitehouse.com/images/cute-goat-cartoon-i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20737"/>
            <a:ext cx="2761812" cy="2737263"/>
          </a:xfrm>
          <a:prstGeom prst="rect">
            <a:avLst/>
          </a:prstGeom>
          <a:noFill/>
        </p:spPr>
      </p:pic>
      <p:pic>
        <p:nvPicPr>
          <p:cNvPr id="14340" name="Picture 4" descr="http://www.pettaxi.net.au/wp-content/uploads/2012/05/farm-aniam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4694687" cy="2376264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19.04.2014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Домашние животные и их детеныши.</a:t>
            </a:r>
            <a:endParaRPr lang="ru-RU" dirty="0"/>
          </a:p>
        </p:txBody>
      </p:sp>
      <p:pic>
        <p:nvPicPr>
          <p:cNvPr id="16386" name="Picture 2" descr="C:\Users\Елена\Documents\new_p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6568537" cy="4392488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19.04.2014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/>
              <a:t>Кто как голос подает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7410" name="Picture 2" descr="C:\Users\Елена\Documents\dom_zhivot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951687" cy="4752528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19.04.2014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/>
              <a:t>Кто где живет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8434" name="Picture 2" descr="C:\Users\Елена\Documents\0349528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258" y="1772817"/>
            <a:ext cx="3325703" cy="2088231"/>
          </a:xfrm>
          <a:prstGeom prst="rect">
            <a:avLst/>
          </a:prstGeom>
          <a:noFill/>
        </p:spPr>
      </p:pic>
      <p:pic>
        <p:nvPicPr>
          <p:cNvPr id="18435" name="Picture 3" descr="C:\Users\Елена\Documents\22346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2749396" cy="1944216"/>
          </a:xfrm>
          <a:prstGeom prst="rect">
            <a:avLst/>
          </a:prstGeom>
          <a:noFill/>
        </p:spPr>
      </p:pic>
      <p:pic>
        <p:nvPicPr>
          <p:cNvPr id="18436" name="Picture 4" descr="C:\Users\Елена\Documents\5723971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28800"/>
            <a:ext cx="2722772" cy="1925389"/>
          </a:xfrm>
          <a:prstGeom prst="rect">
            <a:avLst/>
          </a:prstGeom>
          <a:noFill/>
        </p:spPr>
      </p:pic>
      <p:pic>
        <p:nvPicPr>
          <p:cNvPr id="18437" name="Picture 5" descr="C:\Users\Елена\Documents\53629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17032"/>
            <a:ext cx="3360373" cy="2376264"/>
          </a:xfrm>
          <a:prstGeom prst="rect">
            <a:avLst/>
          </a:prstGeom>
          <a:noFill/>
        </p:spPr>
      </p:pic>
      <p:pic>
        <p:nvPicPr>
          <p:cNvPr id="18438" name="Picture 6" descr="C:\Users\Елена\Documents\93842894_2_domashnie_zhivotnuy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429000"/>
            <a:ext cx="2734336" cy="1714819"/>
          </a:xfrm>
          <a:prstGeom prst="rect">
            <a:avLst/>
          </a:prstGeom>
          <a:noFill/>
        </p:spPr>
      </p:pic>
      <p:pic>
        <p:nvPicPr>
          <p:cNvPr id="18439" name="Picture 7" descr="C:\Users\Елена\Documents\93842998_7_domashnie_zhivotnuy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6394" y="1844824"/>
            <a:ext cx="2037606" cy="1440878"/>
          </a:xfrm>
          <a:prstGeom prst="rect">
            <a:avLst/>
          </a:prstGeom>
          <a:noFill/>
        </p:spPr>
      </p:pic>
      <p:pic>
        <p:nvPicPr>
          <p:cNvPr id="18441" name="Picture 9" descr="C:\Users\Елена\Documents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941168"/>
            <a:ext cx="2363755" cy="1772816"/>
          </a:xfrm>
          <a:prstGeom prst="rect">
            <a:avLst/>
          </a:prstGeom>
          <a:noFill/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19.04.2014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Какую пользу приносят домашние животные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9458" name="Picture 2" descr="C:\Users\Елена\Documents\23.02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3672408" cy="3320598"/>
          </a:xfrm>
          <a:prstGeom prst="rect">
            <a:avLst/>
          </a:prstGeom>
          <a:noFill/>
        </p:spPr>
      </p:pic>
      <p:pic>
        <p:nvPicPr>
          <p:cNvPr id="19459" name="Picture 3" descr="C:\Users\Елена\Documents\1378983038_produkty-dlia-detej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168352" cy="2348308"/>
          </a:xfrm>
          <a:prstGeom prst="rect">
            <a:avLst/>
          </a:prstGeom>
          <a:noFill/>
        </p:spPr>
      </p:pic>
      <p:pic>
        <p:nvPicPr>
          <p:cNvPr id="19460" name="Picture 4" descr="C:\Users\Елена\Documents\BioMax_gorizontF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9242" y="4653136"/>
            <a:ext cx="2109609" cy="1800200"/>
          </a:xfrm>
          <a:prstGeom prst="rect">
            <a:avLst/>
          </a:prstGeom>
          <a:noFill/>
        </p:spPr>
      </p:pic>
      <p:pic>
        <p:nvPicPr>
          <p:cNvPr id="19461" name="Picture 5" descr="C:\Users\Елена\Documents\food_128-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437112"/>
            <a:ext cx="2143848" cy="1607083"/>
          </a:xfrm>
          <a:prstGeom prst="rect">
            <a:avLst/>
          </a:prstGeom>
          <a:noFill/>
        </p:spPr>
      </p:pic>
      <p:pic>
        <p:nvPicPr>
          <p:cNvPr id="19462" name="Picture 6" descr="C:\Users\Елена\Documents\tradeboardkaRFDC_img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661247"/>
            <a:ext cx="1872208" cy="985373"/>
          </a:xfrm>
          <a:prstGeom prst="rect">
            <a:avLst/>
          </a:prstGeom>
          <a:noFill/>
        </p:spPr>
      </p:pic>
      <p:pic>
        <p:nvPicPr>
          <p:cNvPr id="19463" name="Picture 7" descr="C:\Users\Елена\Documents\57250214_1270160010_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221088"/>
            <a:ext cx="1993183" cy="1584177"/>
          </a:xfrm>
          <a:prstGeom prst="rect">
            <a:avLst/>
          </a:prstGeom>
          <a:noFill/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19.04.2014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/>
              <a:t>Расскажи - </a:t>
            </a:r>
            <a:r>
              <a:rPr lang="ru-RU" dirty="0" err="1" smtClean="0"/>
              <a:t>ка</a:t>
            </a:r>
            <a:endParaRPr lang="ru-RU" dirty="0"/>
          </a:p>
        </p:txBody>
      </p:sp>
      <p:pic>
        <p:nvPicPr>
          <p:cNvPr id="20482" name="Picture 2" descr="C:\Users\Елена\Documents\84884320_9236e9e74a6crasskazhizhivotnuy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912768" cy="4752528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19.04.2014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95488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Автор: воспитатель подготовительной группы ГБДОУ №20 Василеостровского района Санкт-Петербурга.</a:t>
            </a:r>
            <a:br>
              <a:rPr lang="ru-RU" sz="2000" dirty="0" smtClean="0"/>
            </a:br>
            <a:r>
              <a:rPr lang="ru-RU" sz="2000" dirty="0" smtClean="0"/>
              <a:t>Иванова Елена Владимировна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19.04.2014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40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Домашние животные.</vt:lpstr>
      <vt:lpstr>Домашние животные и их детеныши.</vt:lpstr>
      <vt:lpstr>Кто как голос подает?</vt:lpstr>
      <vt:lpstr>Кто где живет?</vt:lpstr>
      <vt:lpstr>Какую пользу приносят домашние животные?</vt:lpstr>
      <vt:lpstr>Расскажи - ка</vt:lpstr>
      <vt:lpstr>Спасибо за внимание.  Автор: воспитатель подготовительной группы ГБДОУ №20 Василеостровского района Санкт-Петербурга. Иванова Елена Владимировна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животные.</dc:title>
  <dc:creator>Елена</dc:creator>
  <cp:lastModifiedBy>Анастасия</cp:lastModifiedBy>
  <cp:revision>12</cp:revision>
  <cp:lastPrinted>2014-04-20T10:59:39Z</cp:lastPrinted>
  <dcterms:created xsi:type="dcterms:W3CDTF">2014-04-19T12:34:58Z</dcterms:created>
  <dcterms:modified xsi:type="dcterms:W3CDTF">2014-04-20T11:00:42Z</dcterms:modified>
</cp:coreProperties>
</file>