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15"/>
  </p:notesMasterIdLst>
  <p:sldIdLst>
    <p:sldId id="268" r:id="rId5"/>
    <p:sldId id="264" r:id="rId6"/>
    <p:sldId id="261" r:id="rId7"/>
    <p:sldId id="256" r:id="rId8"/>
    <p:sldId id="257" r:id="rId9"/>
    <p:sldId id="258" r:id="rId10"/>
    <p:sldId id="259" r:id="rId11"/>
    <p:sldId id="260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59276-F3B3-4998-9CE4-67DA9CBFA57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5724D-EDF1-4743-A591-619C4266E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D05-37CD-4649-8E6A-D321B6E45F8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C07D-25F4-41BB-B3B0-BCFD245E9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D05-37CD-4649-8E6A-D321B6E45F8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C07D-25F4-41BB-B3B0-BCFD245E9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D05-37CD-4649-8E6A-D321B6E45F8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C07D-25F4-41BB-B3B0-BCFD245E9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D05-37CD-4649-8E6A-D321B6E45F8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C07D-25F4-41BB-B3B0-BCFD245E9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D05-37CD-4649-8E6A-D321B6E45F8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C07D-25F4-41BB-B3B0-BCFD245E9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D05-37CD-4649-8E6A-D321B6E45F8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C07D-25F4-41BB-B3B0-BCFD245E9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D05-37CD-4649-8E6A-D321B6E45F8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C07D-25F4-41BB-B3B0-BCFD245E9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D05-37CD-4649-8E6A-D321B6E45F8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C07D-25F4-41BB-B3B0-BCFD245E9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D05-37CD-4649-8E6A-D321B6E45F8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C07D-25F4-41BB-B3B0-BCFD245E9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D05-37CD-4649-8E6A-D321B6E45F8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C07D-25F4-41BB-B3B0-BCFD245E9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D05-37CD-4649-8E6A-D321B6E45F8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C07D-25F4-41BB-B3B0-BCFD245E9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1DC-9049-40C6-A732-B3438DB431D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04BC-D579-4365-AA61-F30C991D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1DC-9049-40C6-A732-B3438DB431D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04BC-D579-4365-AA61-F30C991D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1DC-9049-40C6-A732-B3438DB431D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04BC-D579-4365-AA61-F30C991D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1DC-9049-40C6-A732-B3438DB431D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04BC-D579-4365-AA61-F30C991D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1DC-9049-40C6-A732-B3438DB431D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04BC-D579-4365-AA61-F30C991D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1DC-9049-40C6-A732-B3438DB431D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04BC-D579-4365-AA61-F30C991D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1DC-9049-40C6-A732-B3438DB431D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04BC-D579-4365-AA61-F30C991D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1DC-9049-40C6-A732-B3438DB431D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04BC-D579-4365-AA61-F30C991D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1DC-9049-40C6-A732-B3438DB431D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04BC-D579-4365-AA61-F30C991D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1DC-9049-40C6-A732-B3438DB431D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04BC-D579-4365-AA61-F30C991D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1DC-9049-40C6-A732-B3438DB431D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04BC-D579-4365-AA61-F30C991D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E9E-30F5-4E13-A28D-F714A71743F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D585-8332-43F9-8A2D-C67B3883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E9E-30F5-4E13-A28D-F714A71743F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D585-8332-43F9-8A2D-C67B3883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E9E-30F5-4E13-A28D-F714A71743F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D585-8332-43F9-8A2D-C67B3883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E9E-30F5-4E13-A28D-F714A71743F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D585-8332-43F9-8A2D-C67B3883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E9E-30F5-4E13-A28D-F714A71743F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D585-8332-43F9-8A2D-C67B3883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E9E-30F5-4E13-A28D-F714A71743F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D585-8332-43F9-8A2D-C67B3883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E9E-30F5-4E13-A28D-F714A71743F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D585-8332-43F9-8A2D-C67B3883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E9E-30F5-4E13-A28D-F714A71743F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D585-8332-43F9-8A2D-C67B3883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E9E-30F5-4E13-A28D-F714A71743F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D585-8332-43F9-8A2D-C67B3883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E9E-30F5-4E13-A28D-F714A71743F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D585-8332-43F9-8A2D-C67B3883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E9E-30F5-4E13-A28D-F714A71743F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D585-8332-43F9-8A2D-C67B3883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Мельзетдиновой Джамили Исмаиловны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Воспитателя старшей группы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НОУ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Лицей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 класс по теме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Пасха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Санкт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Петербург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ED05-37CD-4649-8E6A-D321B6E45F8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C07D-25F4-41BB-B3B0-BCFD245E9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CF1DC-9049-40C6-A732-B3438DB431D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E04BC-D579-4365-AA61-F30C991D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AE9E-30F5-4E13-A28D-F714A71743F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2D585-8332-43F9-8A2D-C67B3883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nyamashka.ru/publ/prazdniki/o_prazdnikakh/tradicii_verbnogo_voskresenja/4-1-0-5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57;%20&#1074;&#1077;&#1088;&#1073;&#1085;&#1099;&#1084;%20&#1042;&#1086;&#1089;&#1082;&#1088;&#1077;&#1089;&#1077;&#1085;&#1100;&#1077;&#1084;%20-%20&#1055;&#1088;&#1072;&#1079;&#1076;&#1085;&#1080;&#1095;&#1085;&#1099;&#1081;%20&#1079;&#1074;&#1086;&#1085;%20&#1082;&#1086;&#1083;&#1086;&#1082;&#1086;&#1083;&#1086;&#1074;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4968552"/>
          </a:xfrm>
        </p:spPr>
        <p:txBody>
          <a:bodyPr>
            <a:normAutofit fontScale="90000"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Мельзетдиновой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Джамили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Исмаиловны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Воспитателя старшей группы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НОУ «Лицей»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Презентация к занятию по окружающему миру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«Пасха»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Санкт – Петербург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2014г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54766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Раньше часто играли свадьбы на Пасху. Считалось , что тогда семья будет крепкой и счастливой.</a:t>
            </a:r>
            <a:endParaRPr lang="ru-RU" sz="2000" b="1" dirty="0"/>
          </a:p>
        </p:txBody>
      </p:sp>
      <p:pic>
        <p:nvPicPr>
          <p:cNvPr id="4" name="Содержимое 3" descr="любов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196752"/>
            <a:ext cx="7272808" cy="532859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Весной , когда природа оживает. Все цветет, у птиц выводятся птенцы</a:t>
            </a:r>
            <a:r>
              <a:rPr lang="ru-RU" dirty="0" smtClean="0"/>
              <a:t>… </a:t>
            </a:r>
            <a:r>
              <a:rPr lang="ru-RU" sz="1800" dirty="0" smtClean="0"/>
              <a:t>празднуется Пасха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птицы весной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438732"/>
            <a:ext cx="5832648" cy="50866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За неделю до Пасхи православные христиане отмечают Вербное Воскресенье, освящая святой водой в церквях веточки вербы для того, чтобы они принесли благополучие и здоровье в их дома.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Источник: </a:t>
            </a:r>
            <a:r>
              <a:rPr lang="ru-RU" sz="1800" dirty="0" smtClean="0">
                <a:hlinkClick r:id="rId2"/>
              </a:rPr>
              <a:t>http://anyamashka.ru/publ/prazdniki/o_prazdnikakh/tradicii_verbnogo_voskresenja/4-1-0-56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© </a:t>
            </a:r>
            <a:r>
              <a:rPr lang="ru-RU" sz="1800" dirty="0" err="1" smtClean="0"/>
              <a:t>anyamashka.ru</a:t>
            </a:r>
            <a:endParaRPr lang="ru-RU" sz="1800" dirty="0"/>
          </a:p>
        </p:txBody>
      </p:sp>
      <p:pic>
        <p:nvPicPr>
          <p:cNvPr id="6" name="Содержимое 5" descr="верб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051720" y="1844824"/>
            <a:ext cx="5040560" cy="4872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8722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Пасха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  <a:r>
              <a:rPr lang="ru-RU" dirty="0" smtClean="0"/>
              <a:t>православный  праздник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272808" cy="4752528"/>
          </a:xfrm>
        </p:spPr>
        <p:txBody>
          <a:bodyPr/>
          <a:lstStyle/>
          <a:p>
            <a:r>
              <a:rPr lang="ru-RU" dirty="0" err="1" smtClean="0"/>
              <a:t>д</a:t>
            </a:r>
            <a:endParaRPr lang="ru-RU" dirty="0"/>
          </a:p>
        </p:txBody>
      </p:sp>
      <p:pic>
        <p:nvPicPr>
          <p:cNvPr id="1026" name="Picture 2" descr="C:\Users\User\Desktop\церковь !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72816"/>
            <a:ext cx="8136772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кануне </a:t>
            </a:r>
            <a:r>
              <a:rPr lang="ru-RU" sz="2000" b="1" dirty="0" smtClean="0"/>
              <a:t>Пасхи</a:t>
            </a:r>
            <a:r>
              <a:rPr lang="ru-RU" sz="2000" dirty="0" smtClean="0"/>
              <a:t>  </a:t>
            </a:r>
            <a:r>
              <a:rPr lang="ru-RU" sz="2000" b="1" dirty="0" smtClean="0"/>
              <a:t>ходят в</a:t>
            </a:r>
            <a:r>
              <a:rPr lang="ru-RU" sz="2000" dirty="0" smtClean="0"/>
              <a:t> </a:t>
            </a:r>
            <a:r>
              <a:rPr lang="ru-RU" sz="2000" b="1" dirty="0" smtClean="0"/>
              <a:t>церковь</a:t>
            </a:r>
            <a:r>
              <a:rPr lang="ru-RU" sz="2000" dirty="0" smtClean="0"/>
              <a:t> на службу, там еще окропляют все что  приготовлено к </a:t>
            </a:r>
            <a:r>
              <a:rPr lang="ru-RU" sz="2000" b="1" dirty="0" smtClean="0"/>
              <a:t>празднику.</a:t>
            </a:r>
            <a:endParaRPr lang="ru-RU" sz="2000" dirty="0"/>
          </a:p>
        </p:txBody>
      </p:sp>
      <p:pic>
        <p:nvPicPr>
          <p:cNvPr id="4" name="Содержимое 3" descr="девоч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196752"/>
            <a:ext cx="6795886" cy="532859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</a:t>
            </a:r>
            <a:r>
              <a:rPr lang="ru-RU" sz="2000" b="1" dirty="0" smtClean="0"/>
              <a:t>айцы</a:t>
            </a:r>
            <a:r>
              <a:rPr lang="ru-RU" sz="2000" dirty="0" smtClean="0"/>
              <a:t> часто забегают весной в деревни и сады в поисках пропитания. Еще зайцы очень плодовиты, поэтому заяц тоже является одним из символов Пасхи.</a:t>
            </a:r>
            <a:endParaRPr lang="ru-RU" dirty="0"/>
          </a:p>
        </p:txBody>
      </p:sp>
      <p:pic>
        <p:nvPicPr>
          <p:cNvPr id="5" name="С вербным Воскресеньем - Праздничный звон колокол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Содержимое 6" descr="заяц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2091262" y="1600200"/>
            <a:ext cx="5505074" cy="502184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Приглашают  гостей  и готовят пасхальные кушанья:  пекут  куличи, варят и красят яйца , готовят творожную «пасху».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кулич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9" y="1268760"/>
            <a:ext cx="6912768" cy="4968552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Собираются за большим праздничным столом.</a:t>
            </a:r>
            <a:endParaRPr lang="ru-RU" sz="2000" b="1" dirty="0"/>
          </a:p>
        </p:txBody>
      </p:sp>
      <p:pic>
        <p:nvPicPr>
          <p:cNvPr id="4" name="Содержимое 3" descr="гости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412776"/>
            <a:ext cx="6912768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На пасху принято «христосоваться»- три раза целоваться и дарить яйца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Kids-hugging-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35696" y="1268760"/>
            <a:ext cx="4712930" cy="489654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114</Words>
  <Application>Microsoft Office PowerPoint</Application>
  <PresentationFormat>Экран (4:3)</PresentationFormat>
  <Paragraphs>11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Специальное оформление</vt:lpstr>
      <vt:lpstr>1_Специальное оформление</vt:lpstr>
      <vt:lpstr>2_Специальное оформление</vt:lpstr>
      <vt:lpstr>Мельзетдиновой Джамили Исмаиловны Воспитателя старшей группы НОУ «Лицей»       Презентация к занятию по окружающему миру  на тему: «Пасха»                     Санкт – Петербург 2014г </vt:lpstr>
      <vt:lpstr>Весной , когда природа оживает. Все цветет, у птиц выводятся птенцы… празднуется Пасха.</vt:lpstr>
      <vt:lpstr>За неделю до Пасхи православные христиане отмечают Вербное Воскресенье, освящая святой водой в церквях веточки вербы для того, чтобы они принесли благополучие и здоровье в их дома. Источник: http://anyamashka.ru/publ/prazdniki/o_prazdnikakh/tradicii_verbnogo_voskresenja/4-1-0-56 © anyamashka.ru</vt:lpstr>
      <vt:lpstr>Пасха – православный  праздник</vt:lpstr>
      <vt:lpstr>На кануне Пасхи  ходят в церковь на службу, там еще окропляют все что  приготовлено к празднику.</vt:lpstr>
      <vt:lpstr>Зайцы часто забегают весной в деревни и сады в поисках пропитания. Еще зайцы очень плодовиты, поэтому заяц тоже является одним из символов Пасхи.</vt:lpstr>
      <vt:lpstr>Приглашают  гостей  и готовят пасхальные кушанья:  пекут  куличи, варят и красят яйца , готовят творожную «пасху». </vt:lpstr>
      <vt:lpstr>Собираются за большим праздничным столом.</vt:lpstr>
      <vt:lpstr>На пасху принято «христосоваться»- три раза целоваться и дарить яйца.</vt:lpstr>
      <vt:lpstr>Раньше часто играли свадьбы на Пасху. Считалось , что тогда семья будет крепкой и счастливой.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 - церковный праздник</dc:title>
  <dc:creator>User</dc:creator>
  <cp:lastModifiedBy>User</cp:lastModifiedBy>
  <cp:revision>37</cp:revision>
  <dcterms:created xsi:type="dcterms:W3CDTF">2014-04-17T16:41:41Z</dcterms:created>
  <dcterms:modified xsi:type="dcterms:W3CDTF">2014-04-22T18:15:40Z</dcterms:modified>
</cp:coreProperties>
</file>