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95" r:id="rId3"/>
    <p:sldId id="296" r:id="rId4"/>
    <p:sldId id="300" r:id="rId5"/>
    <p:sldId id="305" r:id="rId6"/>
    <p:sldId id="260" r:id="rId7"/>
    <p:sldId id="261" r:id="rId8"/>
    <p:sldId id="262" r:id="rId9"/>
    <p:sldId id="263" r:id="rId10"/>
    <p:sldId id="266" r:id="rId11"/>
    <p:sldId id="268" r:id="rId12"/>
    <p:sldId id="303" r:id="rId13"/>
    <p:sldId id="274" r:id="rId14"/>
    <p:sldId id="275" r:id="rId15"/>
    <p:sldId id="276" r:id="rId16"/>
    <p:sldId id="278" r:id="rId17"/>
    <p:sldId id="282" r:id="rId18"/>
    <p:sldId id="284" r:id="rId19"/>
    <p:sldId id="285" r:id="rId20"/>
    <p:sldId id="286" r:id="rId21"/>
    <p:sldId id="287" r:id="rId22"/>
    <p:sldId id="302" r:id="rId23"/>
    <p:sldId id="290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8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EC0F4B-F167-484B-954E-00FC7DB053AA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82C372-AB73-4DB6-B339-3416F7D2F4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12968" cy="52897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воспитатель</a:t>
            </a:r>
          </a:p>
          <a:p>
            <a:pPr marL="45720" indent="0" algn="ctr">
              <a:buNone/>
            </a:pP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МБДОУ  детский </a:t>
            </a:r>
            <a:r>
              <a:rPr lang="ru-RU" sz="3900" b="1" i="1" dirty="0">
                <a:latin typeface="Times New Roman" pitchFamily="18" charset="0"/>
                <a:cs typeface="Times New Roman" pitchFamily="18" charset="0"/>
              </a:rPr>
              <a:t>сад «Гнездышко» </a:t>
            </a:r>
          </a:p>
          <a:p>
            <a:pPr marL="45720" indent="0" algn="ctr">
              <a:buNone/>
            </a:pPr>
            <a:r>
              <a:rPr lang="ru-RU" sz="3900" b="1" i="1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3900" b="1" i="1" dirty="0" err="1" smtClean="0">
                <a:latin typeface="Times New Roman" pitchFamily="18" charset="0"/>
                <a:cs typeface="Times New Roman" pitchFamily="18" charset="0"/>
              </a:rPr>
              <a:t>Пуровск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i="1" dirty="0" err="1" smtClean="0">
                <a:latin typeface="Times New Roman" pitchFamily="18" charset="0"/>
                <a:cs typeface="Times New Roman" pitchFamily="18" charset="0"/>
              </a:rPr>
              <a:t>Пуровский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 район, ЯНАО.</a:t>
            </a:r>
          </a:p>
          <a:p>
            <a:pPr marL="45720" indent="0" algn="ctr">
              <a:buNone/>
            </a:pP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Ахмедова Людмила </a:t>
            </a:r>
            <a:r>
              <a:rPr lang="ru-RU" sz="3900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900" b="1" i="1" dirty="0" err="1" smtClean="0">
                <a:latin typeface="Times New Roman" pitchFamily="18" charset="0"/>
                <a:cs typeface="Times New Roman" pitchFamily="18" charset="0"/>
              </a:rPr>
              <a:t>айнудиновна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900" b="1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35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ваныч\Desktop\Огород\DSCN11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ваныч\Desktop\Огород\DSCN11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2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ыч\Desktop\DSCN09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7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ваныч\Desktop\Огород\DSCN11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ваныч\Desktop\Огород\DSCN11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ваныч\Desktop\Огород\DSCN11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Иваныч\Desktop\Огород\DSCN1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Иваныч\Desktop\Огород\DSCN11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7" y="-1825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ваныч\Desktop\Огород\DSCN094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Иваныч\Desktop\Огород\DSCN11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352928" cy="6336704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Хочу представить вашему вниманию наш мини - огород в подготовительной группе.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Огород мы сделали по мотивам сказки «Три поросенка»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 нас в огороде мы выращиваем: зеленый лук, петрушку, укроп, горох, свёклу, морковь, фасоль, картошку, овес, редис,  помидоры, огурцы.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 конечно же мы посадили  цветы: гладиолусы, овсяница ледниковая, бархатцы, лилии, петуньи, астры, чтобы потом их высадить на клумбы.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Каждый день мы проверяем наш огород, разговариваем с росточками,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наблюдаем за ростом свеклы, моркови, гороха, фасоли. У каждого из детей есть свой дневник наблюдений. Дети прослеживают рост растений из семян, поливают всходы, наблюдают за набуханием почек и появлением листочков, на срезанных ветках в вазе с водой.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00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Иваныч\Desktop\Огород\DSCN11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39" y="-3265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Иваныч\Desktop\Огород\DSCN09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ыч\Desktop\DSCN09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3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Иваныч\Desktop\Огород\DSCN09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980"/>
            <a:ext cx="9144000" cy="69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ваныч\Desktop\Огород\DSCN09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424936" cy="5328592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Выращивая и ухаживая за растениями, ребята наблюдают за тем, какие из них растут быстрее, сравнивают форму и цвет листьев, рассматривают их через лупу, проводят опыты и эксперименты.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Таким образом, выращивание овощей на подоконнике – полезно  тем, что оно развивает любознательность у детей и помогает лучше познать жизнь растений. Они украшают быт и могут доставлять эстетическое наслаждение.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82285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i="1" kern="1800" dirty="0">
                <a:solidFill>
                  <a:prstClr val="black"/>
                </a:solidFill>
                <a:latin typeface="Times New Roman"/>
                <a:ea typeface="Times New Roman"/>
              </a:rPr>
              <a:t>Огород на подоконнике по сказке:</a:t>
            </a:r>
            <a:endParaRPr lang="ru-RU" sz="3600" b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835"/>
              </a:spcAft>
            </a:pPr>
            <a:r>
              <a:rPr lang="ru-RU" sz="3600" b="1" i="1" kern="1800" dirty="0">
                <a:solidFill>
                  <a:prstClr val="black"/>
                </a:solidFill>
                <a:latin typeface="Times New Roman"/>
                <a:ea typeface="Times New Roman"/>
              </a:rPr>
              <a:t>«Три поросенка»</a:t>
            </a:r>
            <a:endParaRPr lang="ru-RU" sz="36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026" name="Picture 2" descr="C:\Users\Иваныч\Desktop\Огород\DSCN11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ыч\Desktop\DSCN29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8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ваныч\Desktop\Огород\DSCN09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61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Иваныч\Desktop\Огород\DSCN09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3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ваныч\Desktop\Огород\DSCN09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ваныч\Desktop\Огород\DSCN09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ваныч\Desktop\Огород\DSCN09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215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Иваныч</dc:creator>
  <cp:lastModifiedBy>Иваныч</cp:lastModifiedBy>
  <cp:revision>31</cp:revision>
  <dcterms:created xsi:type="dcterms:W3CDTF">2015-01-09T14:32:24Z</dcterms:created>
  <dcterms:modified xsi:type="dcterms:W3CDTF">2015-01-10T22:46:18Z</dcterms:modified>
</cp:coreProperties>
</file>