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5"/>
  </p:notesMasterIdLst>
  <p:sldIdLst>
    <p:sldId id="259" r:id="rId2"/>
    <p:sldId id="262" r:id="rId3"/>
    <p:sldId id="261" r:id="rId4"/>
    <p:sldId id="270" r:id="rId5"/>
    <p:sldId id="272" r:id="rId6"/>
    <p:sldId id="273" r:id="rId7"/>
    <p:sldId id="257" r:id="rId8"/>
    <p:sldId id="263" r:id="rId9"/>
    <p:sldId id="275" r:id="rId10"/>
    <p:sldId id="268" r:id="rId11"/>
    <p:sldId id="274" r:id="rId12"/>
    <p:sldId id="269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9966FF"/>
    <a:srgbClr val="DEBDFF"/>
    <a:srgbClr val="D9B3FF"/>
    <a:srgbClr val="A50021"/>
    <a:srgbClr val="339933"/>
    <a:srgbClr val="0033CC"/>
    <a:srgbClr val="0066FF"/>
    <a:srgbClr val="66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5349882876863447E-2"/>
          <c:y val="3.5854699344980027E-2"/>
          <c:w val="0.75412043419275787"/>
          <c:h val="0.9393432258363169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rgbClr val="0033CC"/>
              </a:solidFill>
            </a:ln>
            <a:scene3d>
              <a:camera prst="orthographicFront"/>
              <a:lightRig rig="threePt" dir="t"/>
            </a:scene3d>
          </c:spPr>
          <c:explosion val="15"/>
          <c:dPt>
            <c:idx val="0"/>
            <c:bubble3D val="0"/>
            <c:explosion val="8"/>
            <c:spPr>
              <a:solidFill>
                <a:srgbClr val="FF0000"/>
              </a:solidFill>
              <a:ln>
                <a:solidFill>
                  <a:srgbClr val="A50021"/>
                </a:solidFill>
              </a:ln>
              <a:scene3d>
                <a:camera prst="orthographicFront"/>
                <a:lightRig rig="threePt" dir="t"/>
              </a:scene3d>
            </c:spPr>
          </c:dPt>
          <c:dPt>
            <c:idx val="1"/>
            <c:bubble3D val="0"/>
            <c:explosion val="8"/>
            <c:spPr>
              <a:solidFill>
                <a:srgbClr val="92D050"/>
              </a:solidFill>
              <a:ln>
                <a:solidFill>
                  <a:srgbClr val="339933"/>
                </a:solidFill>
              </a:ln>
              <a:scene3d>
                <a:camera prst="orthographicFront"/>
                <a:lightRig rig="threePt" dir="t"/>
              </a:scene3d>
            </c:spPr>
          </c:dPt>
          <c:dPt>
            <c:idx val="2"/>
            <c:bubble3D val="0"/>
            <c:spPr>
              <a:solidFill>
                <a:srgbClr val="00B0F0"/>
              </a:solidFill>
              <a:ln>
                <a:solidFill>
                  <a:srgbClr val="0033CC"/>
                </a:solidFill>
              </a:ln>
              <a:scene3d>
                <a:camera prst="orthographicFront"/>
                <a:lightRig rig="threePt" dir="t"/>
              </a:scene3d>
            </c:spPr>
          </c:dPt>
          <c:dLbls>
            <c:dLbl>
              <c:idx val="0"/>
              <c:layout>
                <c:manualLayout>
                  <c:x val="-0.13032804649248675"/>
                  <c:y val="-0.251376126672116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0411128028028185E-2"/>
                  <c:y val="0.109298554862947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696273372570384E-2"/>
                  <c:y val="4.2279932318295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Лист1!$A$2:$A$5</c:f>
              <c:strCache>
                <c:ptCount val="3"/>
                <c:pt idx="0">
                  <c:v>с хорошей речью</c:v>
                </c:pt>
                <c:pt idx="1">
                  <c:v>со значительным улучшением</c:v>
                </c:pt>
                <c:pt idx="2">
                  <c:v>без улучшения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143</c:v>
                </c:pt>
                <c:pt idx="1">
                  <c:v>28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76757199121850306"/>
          <c:y val="0.66727153787774507"/>
          <c:w val="0.2251179837608028"/>
          <c:h val="0.28001720082203363"/>
        </c:manualLayout>
      </c:layout>
      <c:overlay val="0"/>
    </c:legend>
    <c:plotVisOnly val="1"/>
    <c:dispBlanksAs val="gap"/>
    <c:showDLblsOverMax val="0"/>
  </c:chart>
  <c:spPr>
    <a:gradFill flip="none" rotWithShape="1">
      <a:gsLst>
        <a:gs pos="0">
          <a:srgbClr val="9966FF"/>
        </a:gs>
        <a:gs pos="50000">
          <a:srgbClr val="DEBDFF">
            <a:shade val="67500"/>
            <a:satMod val="115000"/>
          </a:srgbClr>
        </a:gs>
        <a:gs pos="100000">
          <a:srgbClr val="DEBDFF">
            <a:shade val="100000"/>
            <a:satMod val="115000"/>
          </a:srgbClr>
        </a:gs>
      </a:gsLst>
      <a:lin ang="5400000" scaled="1"/>
      <a:tileRect/>
    </a:gradFill>
    <a:ln w="25400" cap="flat" cmpd="sng" algn="ctr">
      <a:solidFill>
        <a:srgbClr val="990099"/>
      </a:solidFill>
      <a:prstDash val="solid"/>
    </a:ln>
    <a:effectLst/>
    <a:scene3d>
      <a:camera prst="orthographicFront"/>
      <a:lightRig rig="threePt" dir="t"/>
    </a:scene3d>
    <a:sp3d/>
  </c:spPr>
  <c:txPr>
    <a:bodyPr/>
    <a:lstStyle/>
    <a:p>
      <a:pPr>
        <a:defRPr>
          <a:ln>
            <a:noFill/>
          </a:ln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F8C2EC-558B-4DED-982D-BC71F3D00A3C}" type="doc">
      <dgm:prSet loTypeId="urn:microsoft.com/office/officeart/2005/8/layout/hList6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51319193-CCD3-42B2-A76C-E3FE50BB1A64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b="1" dirty="0" smtClean="0"/>
            <a:t>Совершенствование работы по повышению квалификации педагогических кадров коррекционного образования и  повышения качества образовательной услуги.</a:t>
          </a:r>
          <a:endParaRPr lang="ru-RU" sz="1600" b="1" dirty="0"/>
        </a:p>
      </dgm:t>
    </dgm:pt>
    <dgm:pt modelId="{ACE921B3-1B97-4D0A-B6A5-C436D4ED5C56}" type="parTrans" cxnId="{8CCC4858-B3F9-49EB-B8CC-753BB00F9273}">
      <dgm:prSet/>
      <dgm:spPr/>
      <dgm:t>
        <a:bodyPr/>
        <a:lstStyle/>
        <a:p>
          <a:pPr>
            <a:lnSpc>
              <a:spcPct val="100000"/>
            </a:lnSpc>
          </a:pPr>
          <a:endParaRPr lang="ru-RU" b="1">
            <a:solidFill>
              <a:srgbClr val="3D3D3D"/>
            </a:solidFill>
          </a:endParaRPr>
        </a:p>
      </dgm:t>
    </dgm:pt>
    <dgm:pt modelId="{4C1EC9C9-EAC0-4E67-B7FF-9E0B8FE13793}" type="sibTrans" cxnId="{8CCC4858-B3F9-49EB-B8CC-753BB00F9273}">
      <dgm:prSet/>
      <dgm:spPr/>
      <dgm:t>
        <a:bodyPr/>
        <a:lstStyle/>
        <a:p>
          <a:pPr>
            <a:lnSpc>
              <a:spcPct val="100000"/>
            </a:lnSpc>
          </a:pPr>
          <a:endParaRPr lang="ru-RU" b="1">
            <a:solidFill>
              <a:srgbClr val="3D3D3D"/>
            </a:solidFill>
          </a:endParaRPr>
        </a:p>
      </dgm:t>
    </dgm:pt>
    <dgm:pt modelId="{2A3B4B80-3388-432C-B237-0A86626A463C}">
      <dgm:prSet phldrT="[Текст]" custT="1"/>
      <dgm:spPr/>
      <dgm:t>
        <a:bodyPr/>
        <a:lstStyle/>
        <a:p>
          <a:pPr>
            <a:lnSpc>
              <a:spcPct val="90000"/>
            </a:lnSpc>
          </a:pPr>
          <a:r>
            <a:rPr lang="ru-RU" sz="1600" b="1" dirty="0" smtClean="0"/>
            <a:t>Разработка методических рекомендаций и формирование нормативно-правовой документации по организации деятельности специалистов коррекционно-развивающего обучения.</a:t>
          </a:r>
          <a:endParaRPr lang="ru-RU" sz="1600" b="1" dirty="0"/>
        </a:p>
      </dgm:t>
    </dgm:pt>
    <dgm:pt modelId="{718C9284-109F-464C-8EB6-B8A300B63664}" type="parTrans" cxnId="{AA3EF758-409D-4911-AC21-76F634AB7B27}">
      <dgm:prSet/>
      <dgm:spPr/>
      <dgm:t>
        <a:bodyPr/>
        <a:lstStyle/>
        <a:p>
          <a:pPr>
            <a:lnSpc>
              <a:spcPct val="100000"/>
            </a:lnSpc>
          </a:pPr>
          <a:endParaRPr lang="ru-RU" b="1">
            <a:solidFill>
              <a:srgbClr val="3D3D3D"/>
            </a:solidFill>
          </a:endParaRPr>
        </a:p>
      </dgm:t>
    </dgm:pt>
    <dgm:pt modelId="{8C451E8A-D1A1-434E-92BB-DF9D1B89A9E9}" type="sibTrans" cxnId="{AA3EF758-409D-4911-AC21-76F634AB7B27}">
      <dgm:prSet/>
      <dgm:spPr/>
      <dgm:t>
        <a:bodyPr/>
        <a:lstStyle/>
        <a:p>
          <a:pPr>
            <a:lnSpc>
              <a:spcPct val="100000"/>
            </a:lnSpc>
          </a:pPr>
          <a:endParaRPr lang="ru-RU" b="1">
            <a:solidFill>
              <a:srgbClr val="3D3D3D"/>
            </a:solidFill>
          </a:endParaRPr>
        </a:p>
      </dgm:t>
    </dgm:pt>
    <dgm:pt modelId="{EAFDC935-CA68-4CA2-ACB5-3B223CCFF52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b="1" dirty="0" smtClean="0"/>
            <a:t>Внедрение современных технологий, методик в коррекционно-образовательную и профессиональную деятельность учителя-логопеда ДОУ.</a:t>
          </a:r>
          <a:endParaRPr lang="ru-RU" sz="1600" b="1" dirty="0"/>
        </a:p>
      </dgm:t>
    </dgm:pt>
    <dgm:pt modelId="{D485ABF3-ECA3-4F19-AC92-9CADA716EA6F}" type="parTrans" cxnId="{4F18C680-4EB8-400F-A293-C4EBDE69B163}">
      <dgm:prSet/>
      <dgm:spPr/>
      <dgm:t>
        <a:bodyPr/>
        <a:lstStyle/>
        <a:p>
          <a:pPr>
            <a:lnSpc>
              <a:spcPct val="100000"/>
            </a:lnSpc>
          </a:pPr>
          <a:endParaRPr lang="ru-RU" b="1">
            <a:solidFill>
              <a:srgbClr val="3D3D3D"/>
            </a:solidFill>
          </a:endParaRPr>
        </a:p>
      </dgm:t>
    </dgm:pt>
    <dgm:pt modelId="{1CAF0989-336C-4EAA-A6F0-51440B949800}" type="sibTrans" cxnId="{4F18C680-4EB8-400F-A293-C4EBDE69B163}">
      <dgm:prSet/>
      <dgm:spPr/>
      <dgm:t>
        <a:bodyPr/>
        <a:lstStyle/>
        <a:p>
          <a:pPr>
            <a:lnSpc>
              <a:spcPct val="100000"/>
            </a:lnSpc>
          </a:pPr>
          <a:endParaRPr lang="ru-RU" b="1">
            <a:solidFill>
              <a:srgbClr val="3D3D3D"/>
            </a:solidFill>
          </a:endParaRPr>
        </a:p>
      </dgm:t>
    </dgm:pt>
    <dgm:pt modelId="{2CB9BF94-B387-4A16-BEB8-24946782EE9C}" type="pres">
      <dgm:prSet presAssocID="{9BF8C2EC-558B-4DED-982D-BC71F3D00A3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B975CC-1527-48D2-8150-2B3C38096F31}" type="pres">
      <dgm:prSet presAssocID="{EAFDC935-CA68-4CA2-ACB5-3B223CCFF52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D9EC1F-C448-4553-AA55-992E9ECE49E1}" type="pres">
      <dgm:prSet presAssocID="{1CAF0989-336C-4EAA-A6F0-51440B949800}" presName="sibTrans" presStyleCnt="0"/>
      <dgm:spPr/>
      <dgm:t>
        <a:bodyPr/>
        <a:lstStyle/>
        <a:p>
          <a:endParaRPr lang="ru-RU"/>
        </a:p>
      </dgm:t>
    </dgm:pt>
    <dgm:pt modelId="{FBE76848-45C1-4A89-A2DC-94844176F365}" type="pres">
      <dgm:prSet presAssocID="{51319193-CCD3-42B2-A76C-E3FE50BB1A6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DD2453-D4A3-4EBF-A698-C6D440A0C67D}" type="pres">
      <dgm:prSet presAssocID="{4C1EC9C9-EAC0-4E67-B7FF-9E0B8FE13793}" presName="sibTrans" presStyleCnt="0"/>
      <dgm:spPr/>
      <dgm:t>
        <a:bodyPr/>
        <a:lstStyle/>
        <a:p>
          <a:endParaRPr lang="ru-RU"/>
        </a:p>
      </dgm:t>
    </dgm:pt>
    <dgm:pt modelId="{A30616AA-8F04-43A9-AD6B-BCBE54D1E2C4}" type="pres">
      <dgm:prSet presAssocID="{2A3B4B80-3388-432C-B237-0A86626A463C}" presName="node" presStyleLbl="node1" presStyleIdx="2" presStyleCnt="3" custLinFactNeighborX="-2843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1530D4-AD7B-43CB-85CB-3E9A277F570F}" type="presOf" srcId="{2A3B4B80-3388-432C-B237-0A86626A463C}" destId="{A30616AA-8F04-43A9-AD6B-BCBE54D1E2C4}" srcOrd="0" destOrd="0" presId="urn:microsoft.com/office/officeart/2005/8/layout/hList6"/>
    <dgm:cxn modelId="{8CCC4858-B3F9-49EB-B8CC-753BB00F9273}" srcId="{9BF8C2EC-558B-4DED-982D-BC71F3D00A3C}" destId="{51319193-CCD3-42B2-A76C-E3FE50BB1A64}" srcOrd="1" destOrd="0" parTransId="{ACE921B3-1B97-4D0A-B6A5-C436D4ED5C56}" sibTransId="{4C1EC9C9-EAC0-4E67-B7FF-9E0B8FE13793}"/>
    <dgm:cxn modelId="{B2D0A238-EF46-48D9-9BB8-689563D535C1}" type="presOf" srcId="{9BF8C2EC-558B-4DED-982D-BC71F3D00A3C}" destId="{2CB9BF94-B387-4A16-BEB8-24946782EE9C}" srcOrd="0" destOrd="0" presId="urn:microsoft.com/office/officeart/2005/8/layout/hList6"/>
    <dgm:cxn modelId="{AA3EF758-409D-4911-AC21-76F634AB7B27}" srcId="{9BF8C2EC-558B-4DED-982D-BC71F3D00A3C}" destId="{2A3B4B80-3388-432C-B237-0A86626A463C}" srcOrd="2" destOrd="0" parTransId="{718C9284-109F-464C-8EB6-B8A300B63664}" sibTransId="{8C451E8A-D1A1-434E-92BB-DF9D1B89A9E9}"/>
    <dgm:cxn modelId="{73D5D07F-DE19-4BCB-8183-34653BF5259F}" type="presOf" srcId="{51319193-CCD3-42B2-A76C-E3FE50BB1A64}" destId="{FBE76848-45C1-4A89-A2DC-94844176F365}" srcOrd="0" destOrd="0" presId="urn:microsoft.com/office/officeart/2005/8/layout/hList6"/>
    <dgm:cxn modelId="{4F18C680-4EB8-400F-A293-C4EBDE69B163}" srcId="{9BF8C2EC-558B-4DED-982D-BC71F3D00A3C}" destId="{EAFDC935-CA68-4CA2-ACB5-3B223CCFF52C}" srcOrd="0" destOrd="0" parTransId="{D485ABF3-ECA3-4F19-AC92-9CADA716EA6F}" sibTransId="{1CAF0989-336C-4EAA-A6F0-51440B949800}"/>
    <dgm:cxn modelId="{93F8891E-6423-4284-92DC-6144507EACD3}" type="presOf" srcId="{EAFDC935-CA68-4CA2-ACB5-3B223CCFF52C}" destId="{B9B975CC-1527-48D2-8150-2B3C38096F31}" srcOrd="0" destOrd="0" presId="urn:microsoft.com/office/officeart/2005/8/layout/hList6"/>
    <dgm:cxn modelId="{DA9FB126-EB54-41A5-9E68-7448FEFCF690}" type="presParOf" srcId="{2CB9BF94-B387-4A16-BEB8-24946782EE9C}" destId="{B9B975CC-1527-48D2-8150-2B3C38096F31}" srcOrd="0" destOrd="0" presId="urn:microsoft.com/office/officeart/2005/8/layout/hList6"/>
    <dgm:cxn modelId="{4F3332C5-4499-4D5B-A244-03C2A3EF3844}" type="presParOf" srcId="{2CB9BF94-B387-4A16-BEB8-24946782EE9C}" destId="{B4D9EC1F-C448-4553-AA55-992E9ECE49E1}" srcOrd="1" destOrd="0" presId="urn:microsoft.com/office/officeart/2005/8/layout/hList6"/>
    <dgm:cxn modelId="{41ECA08F-14CC-4BA4-BACD-662CE9511A82}" type="presParOf" srcId="{2CB9BF94-B387-4A16-BEB8-24946782EE9C}" destId="{FBE76848-45C1-4A89-A2DC-94844176F365}" srcOrd="2" destOrd="0" presId="urn:microsoft.com/office/officeart/2005/8/layout/hList6"/>
    <dgm:cxn modelId="{6EB6F3A7-4C32-4FE1-9A45-DF9F57E5DCEB}" type="presParOf" srcId="{2CB9BF94-B387-4A16-BEB8-24946782EE9C}" destId="{27DD2453-D4A3-4EBF-A698-C6D440A0C67D}" srcOrd="3" destOrd="0" presId="urn:microsoft.com/office/officeart/2005/8/layout/hList6"/>
    <dgm:cxn modelId="{ED87295D-237A-4AB8-9486-C34D794BEEED}" type="presParOf" srcId="{2CB9BF94-B387-4A16-BEB8-24946782EE9C}" destId="{A30616AA-8F04-43A9-AD6B-BCBE54D1E2C4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97D430-070E-42CB-8B9A-04F73C69656E}" type="doc">
      <dgm:prSet loTypeId="urn:microsoft.com/office/officeart/2005/8/layout/chevron2" loCatId="process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9A78210-71AC-4E00-8919-DB025D420BBF}">
      <dgm:prSet phldrT="[Текст]" phldr="1"/>
      <dgm:spPr/>
      <dgm:t>
        <a:bodyPr/>
        <a:lstStyle/>
        <a:p>
          <a:endParaRPr lang="ru-RU" spc="300"/>
        </a:p>
      </dgm:t>
    </dgm:pt>
    <dgm:pt modelId="{87F2003C-F3B8-4E58-B5A3-F08FAFD795A9}" type="parTrans" cxnId="{39BE6520-7098-4694-8006-6BD2F4D91D6B}">
      <dgm:prSet/>
      <dgm:spPr/>
      <dgm:t>
        <a:bodyPr/>
        <a:lstStyle/>
        <a:p>
          <a:endParaRPr lang="ru-RU" spc="300"/>
        </a:p>
      </dgm:t>
    </dgm:pt>
    <dgm:pt modelId="{A729116A-7258-4B91-82DA-B5E272941EFB}" type="sibTrans" cxnId="{39BE6520-7098-4694-8006-6BD2F4D91D6B}">
      <dgm:prSet/>
      <dgm:spPr/>
      <dgm:t>
        <a:bodyPr/>
        <a:lstStyle/>
        <a:p>
          <a:endParaRPr lang="ru-RU" spc="300"/>
        </a:p>
      </dgm:t>
    </dgm:pt>
    <dgm:pt modelId="{A071C142-EE3A-4CC7-8217-66E3EACB23D3}">
      <dgm:prSet phldrT="[Текст]" custT="1"/>
      <dgm:spPr/>
      <dgm:t>
        <a:bodyPr/>
        <a:lstStyle/>
        <a:p>
          <a:r>
            <a:rPr lang="ru-RU" sz="1600" b="1" u="none" spc="300" dirty="0" smtClean="0"/>
            <a:t>Направления работы учителей-логопедов ДОУ в современных условиях</a:t>
          </a:r>
          <a:endParaRPr lang="ru-RU" sz="1600" b="1" u="none" spc="300" dirty="0"/>
        </a:p>
      </dgm:t>
    </dgm:pt>
    <dgm:pt modelId="{5D0539B7-2BC8-459F-AEE0-866D0AB8CE9D}" type="parTrans" cxnId="{B547A97E-BE65-42B1-8D7F-369F2CF271A5}">
      <dgm:prSet/>
      <dgm:spPr/>
      <dgm:t>
        <a:bodyPr/>
        <a:lstStyle/>
        <a:p>
          <a:endParaRPr lang="ru-RU" spc="300"/>
        </a:p>
      </dgm:t>
    </dgm:pt>
    <dgm:pt modelId="{BFFA3376-8565-491E-A8C4-7639651DDCAA}" type="sibTrans" cxnId="{B547A97E-BE65-42B1-8D7F-369F2CF271A5}">
      <dgm:prSet/>
      <dgm:spPr/>
      <dgm:t>
        <a:bodyPr/>
        <a:lstStyle/>
        <a:p>
          <a:endParaRPr lang="ru-RU" spc="300"/>
        </a:p>
      </dgm:t>
    </dgm:pt>
    <dgm:pt modelId="{494089D2-DA97-4951-9D5B-7FDA4D1C484B}">
      <dgm:prSet phldrT="[Текст]" phldr="1"/>
      <dgm:spPr/>
      <dgm:t>
        <a:bodyPr/>
        <a:lstStyle/>
        <a:p>
          <a:endParaRPr lang="ru-RU" spc="300" dirty="0"/>
        </a:p>
      </dgm:t>
    </dgm:pt>
    <dgm:pt modelId="{A515F708-D59D-4A65-B1E3-C9AAE4ADD5F1}" type="parTrans" cxnId="{AFD6703C-6550-4EB1-90D5-003116E83425}">
      <dgm:prSet/>
      <dgm:spPr/>
      <dgm:t>
        <a:bodyPr/>
        <a:lstStyle/>
        <a:p>
          <a:endParaRPr lang="ru-RU" spc="300"/>
        </a:p>
      </dgm:t>
    </dgm:pt>
    <dgm:pt modelId="{CEB7EBEB-9884-44D6-B074-27F9C0C260C2}" type="sibTrans" cxnId="{AFD6703C-6550-4EB1-90D5-003116E83425}">
      <dgm:prSet/>
      <dgm:spPr/>
      <dgm:t>
        <a:bodyPr/>
        <a:lstStyle/>
        <a:p>
          <a:endParaRPr lang="ru-RU" spc="300"/>
        </a:p>
      </dgm:t>
    </dgm:pt>
    <dgm:pt modelId="{8F3DCE05-80A7-43BD-BD6F-02CA5A607A2F}">
      <dgm:prSet phldrT="[Текст]" custT="1"/>
      <dgm:spPr/>
      <dgm:t>
        <a:bodyPr/>
        <a:lstStyle/>
        <a:p>
          <a:r>
            <a:rPr lang="ru-RU" sz="1600" b="1" spc="300" dirty="0" smtClean="0">
              <a:solidFill>
                <a:srgbClr val="000000"/>
              </a:solidFill>
              <a:effectLst/>
              <a:latin typeface="+mn-lt"/>
              <a:ea typeface="Calibri"/>
            </a:rPr>
            <a:t>Эффективность коррекционно-развивающей работы учителей-логопедов за 2013-2014 учебный год.</a:t>
          </a:r>
          <a:endParaRPr lang="ru-RU" sz="1600" b="1" spc="300" dirty="0">
            <a:latin typeface="+mn-lt"/>
          </a:endParaRPr>
        </a:p>
      </dgm:t>
    </dgm:pt>
    <dgm:pt modelId="{A65AE6D8-F31D-42AB-A4BE-8FE8D2683AA4}" type="parTrans" cxnId="{DA5E628D-36CF-4552-B02F-DDABA587BF87}">
      <dgm:prSet/>
      <dgm:spPr/>
      <dgm:t>
        <a:bodyPr/>
        <a:lstStyle/>
        <a:p>
          <a:endParaRPr lang="ru-RU" spc="300"/>
        </a:p>
      </dgm:t>
    </dgm:pt>
    <dgm:pt modelId="{DBF54210-8F39-4A57-9B44-2069DA172D8A}" type="sibTrans" cxnId="{DA5E628D-36CF-4552-B02F-DDABA587BF87}">
      <dgm:prSet/>
      <dgm:spPr/>
      <dgm:t>
        <a:bodyPr/>
        <a:lstStyle/>
        <a:p>
          <a:endParaRPr lang="ru-RU" spc="300"/>
        </a:p>
      </dgm:t>
    </dgm:pt>
    <dgm:pt modelId="{92031C93-0C2F-4494-90BA-A26FF5D081F2}">
      <dgm:prSet/>
      <dgm:spPr/>
      <dgm:t>
        <a:bodyPr/>
        <a:lstStyle/>
        <a:p>
          <a:endParaRPr lang="ru-RU" spc="300"/>
        </a:p>
      </dgm:t>
    </dgm:pt>
    <dgm:pt modelId="{78A9EF84-4775-40AB-9A13-A026A54F9F96}" type="parTrans" cxnId="{B0FBDA0D-AACF-49CC-A95A-BD22334A1462}">
      <dgm:prSet/>
      <dgm:spPr/>
      <dgm:t>
        <a:bodyPr/>
        <a:lstStyle/>
        <a:p>
          <a:endParaRPr lang="ru-RU" spc="300"/>
        </a:p>
      </dgm:t>
    </dgm:pt>
    <dgm:pt modelId="{2E3DB042-E754-48CC-9F0C-B061D4C5810A}" type="sibTrans" cxnId="{B0FBDA0D-AACF-49CC-A95A-BD22334A1462}">
      <dgm:prSet/>
      <dgm:spPr/>
      <dgm:t>
        <a:bodyPr/>
        <a:lstStyle/>
        <a:p>
          <a:endParaRPr lang="ru-RU" spc="300"/>
        </a:p>
      </dgm:t>
    </dgm:pt>
    <dgm:pt modelId="{A63F5951-3BC9-4AFB-86BF-6B79D9BF03F6}">
      <dgm:prSet/>
      <dgm:spPr/>
      <dgm:t>
        <a:bodyPr/>
        <a:lstStyle/>
        <a:p>
          <a:endParaRPr lang="ru-RU" spc="300"/>
        </a:p>
      </dgm:t>
    </dgm:pt>
    <dgm:pt modelId="{4F8D2342-8045-4309-AE16-D9FBFA7B9768}" type="parTrans" cxnId="{6271CDD7-D24D-4C11-8F10-8316196C1780}">
      <dgm:prSet/>
      <dgm:spPr/>
      <dgm:t>
        <a:bodyPr/>
        <a:lstStyle/>
        <a:p>
          <a:endParaRPr lang="ru-RU" spc="300"/>
        </a:p>
      </dgm:t>
    </dgm:pt>
    <dgm:pt modelId="{3B04A682-7523-4808-81E3-C8C9EC9D1EFA}" type="sibTrans" cxnId="{6271CDD7-D24D-4C11-8F10-8316196C1780}">
      <dgm:prSet/>
      <dgm:spPr/>
      <dgm:t>
        <a:bodyPr/>
        <a:lstStyle/>
        <a:p>
          <a:endParaRPr lang="ru-RU" spc="300"/>
        </a:p>
      </dgm:t>
    </dgm:pt>
    <dgm:pt modelId="{DF9B5ABB-65BA-48C9-AC28-A56A02473867}">
      <dgm:prSet/>
      <dgm:spPr/>
      <dgm:t>
        <a:bodyPr/>
        <a:lstStyle/>
        <a:p>
          <a:endParaRPr lang="ru-RU" spc="300"/>
        </a:p>
      </dgm:t>
    </dgm:pt>
    <dgm:pt modelId="{63A9BB04-FAE6-41B2-AF16-CFE80AD26468}" type="parTrans" cxnId="{90565CF4-76A0-4B53-B67A-EC30C6CA5269}">
      <dgm:prSet/>
      <dgm:spPr/>
      <dgm:t>
        <a:bodyPr/>
        <a:lstStyle/>
        <a:p>
          <a:endParaRPr lang="ru-RU" spc="300"/>
        </a:p>
      </dgm:t>
    </dgm:pt>
    <dgm:pt modelId="{91EA2E6F-A861-4522-A861-8CFB2F11BEC8}" type="sibTrans" cxnId="{90565CF4-76A0-4B53-B67A-EC30C6CA5269}">
      <dgm:prSet/>
      <dgm:spPr/>
      <dgm:t>
        <a:bodyPr/>
        <a:lstStyle/>
        <a:p>
          <a:endParaRPr lang="ru-RU" spc="300"/>
        </a:p>
      </dgm:t>
    </dgm:pt>
    <dgm:pt modelId="{C5BE4CAC-AE66-4840-A547-387CB459A6D6}">
      <dgm:prSet custT="1"/>
      <dgm:spPr/>
      <dgm:t>
        <a:bodyPr tIns="108000" bIns="108000" anchor="t" anchorCtr="0"/>
        <a:lstStyle/>
        <a:p>
          <a:pPr algn="l"/>
          <a:r>
            <a:rPr lang="ru-RU" sz="1600" b="1" spc="300" dirty="0" smtClean="0"/>
            <a:t>Повышение компетентности родителей в развитии лексико-грамматической стороны речи у дошкольников</a:t>
          </a:r>
          <a:endParaRPr lang="ru-RU" sz="1200" spc="300" dirty="0"/>
        </a:p>
      </dgm:t>
    </dgm:pt>
    <dgm:pt modelId="{FB7582F6-23F9-436F-A683-2F147B869E7F}" type="parTrans" cxnId="{9EEE1651-9969-415B-9749-472EFAC811CE}">
      <dgm:prSet/>
      <dgm:spPr/>
      <dgm:t>
        <a:bodyPr/>
        <a:lstStyle/>
        <a:p>
          <a:endParaRPr lang="ru-RU" spc="300"/>
        </a:p>
      </dgm:t>
    </dgm:pt>
    <dgm:pt modelId="{1D2A5B09-737C-4258-ADA6-4C61C3FBAB6E}" type="sibTrans" cxnId="{9EEE1651-9969-415B-9749-472EFAC811CE}">
      <dgm:prSet/>
      <dgm:spPr/>
      <dgm:t>
        <a:bodyPr/>
        <a:lstStyle/>
        <a:p>
          <a:endParaRPr lang="ru-RU" spc="300"/>
        </a:p>
      </dgm:t>
    </dgm:pt>
    <dgm:pt modelId="{3B8D1164-B83E-429C-94BE-1E5EC9E7DF84}">
      <dgm:prSet custT="1"/>
      <dgm:spPr/>
      <dgm:t>
        <a:bodyPr/>
        <a:lstStyle/>
        <a:p>
          <a:r>
            <a:rPr lang="ru-RU" sz="1600" b="1" spc="300" dirty="0" smtClean="0"/>
            <a:t>Игровые технологии в формировании грамматических представлений у детей с ОНР.</a:t>
          </a:r>
          <a:endParaRPr lang="ru-RU" sz="1600" b="1" spc="300" dirty="0"/>
        </a:p>
      </dgm:t>
    </dgm:pt>
    <dgm:pt modelId="{A5E1786C-E2B3-4519-ADF2-8D1F1D58E83A}" type="parTrans" cxnId="{91BD5DCD-1FA0-43F8-8277-A15A819E2054}">
      <dgm:prSet/>
      <dgm:spPr/>
      <dgm:t>
        <a:bodyPr/>
        <a:lstStyle/>
        <a:p>
          <a:endParaRPr lang="ru-RU"/>
        </a:p>
      </dgm:t>
    </dgm:pt>
    <dgm:pt modelId="{B090DD31-F9BE-4F0F-92A7-058AAD5F80EA}" type="sibTrans" cxnId="{91BD5DCD-1FA0-43F8-8277-A15A819E2054}">
      <dgm:prSet/>
      <dgm:spPr/>
      <dgm:t>
        <a:bodyPr/>
        <a:lstStyle/>
        <a:p>
          <a:endParaRPr lang="ru-RU"/>
        </a:p>
      </dgm:t>
    </dgm:pt>
    <dgm:pt modelId="{2EBD64E3-6275-47A9-A662-7E060991A9CB}">
      <dgm:prSet custT="1"/>
      <dgm:spPr/>
      <dgm:t>
        <a:bodyPr/>
        <a:lstStyle/>
        <a:p>
          <a:r>
            <a:rPr lang="ru-RU" sz="1600" b="1" spc="300" dirty="0" smtClean="0"/>
            <a:t>Повышение качества коррекционного педагогического процесса в условиях введения ФГОС ДО</a:t>
          </a:r>
          <a:endParaRPr lang="ru-RU" sz="1600" spc="300" dirty="0"/>
        </a:p>
      </dgm:t>
    </dgm:pt>
    <dgm:pt modelId="{D4209363-5A6C-48C4-A52C-4E7944999986}" type="parTrans" cxnId="{E4D3AAE7-D796-4B6E-B8F4-FC87919B0443}">
      <dgm:prSet/>
      <dgm:spPr/>
      <dgm:t>
        <a:bodyPr/>
        <a:lstStyle/>
        <a:p>
          <a:endParaRPr lang="ru-RU"/>
        </a:p>
      </dgm:t>
    </dgm:pt>
    <dgm:pt modelId="{FFA0D544-6FFA-4F4B-9105-8B2C13BAE5A4}" type="sibTrans" cxnId="{E4D3AAE7-D796-4B6E-B8F4-FC87919B0443}">
      <dgm:prSet/>
      <dgm:spPr/>
      <dgm:t>
        <a:bodyPr/>
        <a:lstStyle/>
        <a:p>
          <a:endParaRPr lang="ru-RU"/>
        </a:p>
      </dgm:t>
    </dgm:pt>
    <dgm:pt modelId="{EDBAAF75-BF38-4EEB-8C68-6B6533BAF56E}" type="pres">
      <dgm:prSet presAssocID="{CA97D430-070E-42CB-8B9A-04F73C69656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DC8C42-CDB6-4F74-A4F3-ED4A47C787F7}" type="pres">
      <dgm:prSet presAssocID="{79A78210-71AC-4E00-8919-DB025D420BBF}" presName="composite" presStyleCnt="0"/>
      <dgm:spPr/>
    </dgm:pt>
    <dgm:pt modelId="{07994787-0366-45C1-BFC0-1691696EB82C}" type="pres">
      <dgm:prSet presAssocID="{79A78210-71AC-4E00-8919-DB025D420BBF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C3E7D8-82C6-46E5-9368-699FBD8D48EC}" type="pres">
      <dgm:prSet presAssocID="{79A78210-71AC-4E00-8919-DB025D420BBF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C06907-6B52-471E-BCC0-AE3061C293F4}" type="pres">
      <dgm:prSet presAssocID="{A729116A-7258-4B91-82DA-B5E272941EFB}" presName="sp" presStyleCnt="0"/>
      <dgm:spPr/>
    </dgm:pt>
    <dgm:pt modelId="{5E485B33-3A3D-4693-AF25-E58359575C31}" type="pres">
      <dgm:prSet presAssocID="{92031C93-0C2F-4494-90BA-A26FF5D081F2}" presName="composite" presStyleCnt="0"/>
      <dgm:spPr/>
    </dgm:pt>
    <dgm:pt modelId="{7C6FB145-2F30-4115-B20C-768224FE5458}" type="pres">
      <dgm:prSet presAssocID="{92031C93-0C2F-4494-90BA-A26FF5D081F2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9DD908-B967-41E5-BAA5-32D49CEC88BC}" type="pres">
      <dgm:prSet presAssocID="{92031C93-0C2F-4494-90BA-A26FF5D081F2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B7EC95-FBC4-4C04-ACA8-7B9F73AE4E49}" type="pres">
      <dgm:prSet presAssocID="{2E3DB042-E754-48CC-9F0C-B061D4C5810A}" presName="sp" presStyleCnt="0"/>
      <dgm:spPr/>
    </dgm:pt>
    <dgm:pt modelId="{115F1F2C-3AC1-4A2E-A931-76DF5B32CFE4}" type="pres">
      <dgm:prSet presAssocID="{A63F5951-3BC9-4AFB-86BF-6B79D9BF03F6}" presName="composite" presStyleCnt="0"/>
      <dgm:spPr/>
    </dgm:pt>
    <dgm:pt modelId="{BDAFDCEC-AC76-47E2-AA77-78E60DE4D516}" type="pres">
      <dgm:prSet presAssocID="{A63F5951-3BC9-4AFB-86BF-6B79D9BF03F6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EBB170-243F-4312-AD0D-6F1E96545B44}" type="pres">
      <dgm:prSet presAssocID="{A63F5951-3BC9-4AFB-86BF-6B79D9BF03F6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D98B47-AA9E-4E24-8F4B-FD0DF8D43496}" type="pres">
      <dgm:prSet presAssocID="{3B04A682-7523-4808-81E3-C8C9EC9D1EFA}" presName="sp" presStyleCnt="0"/>
      <dgm:spPr/>
    </dgm:pt>
    <dgm:pt modelId="{E97D08F2-4866-4DBC-939C-6B1B4505A7D9}" type="pres">
      <dgm:prSet presAssocID="{DF9B5ABB-65BA-48C9-AC28-A56A02473867}" presName="composite" presStyleCnt="0"/>
      <dgm:spPr/>
    </dgm:pt>
    <dgm:pt modelId="{FDD1CFEA-BE80-4243-9628-1A2BAF27AFB2}" type="pres">
      <dgm:prSet presAssocID="{DF9B5ABB-65BA-48C9-AC28-A56A0247386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13EBE4-5F1D-4534-B2D3-332A80C40B46}" type="pres">
      <dgm:prSet presAssocID="{DF9B5ABB-65BA-48C9-AC28-A56A02473867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53781A-9047-4034-8F78-1A4FBAE8FAA9}" type="pres">
      <dgm:prSet presAssocID="{91EA2E6F-A861-4522-A861-8CFB2F11BEC8}" presName="sp" presStyleCnt="0"/>
      <dgm:spPr/>
    </dgm:pt>
    <dgm:pt modelId="{E0C9D74D-2D29-4607-A0CC-61F85E1367DC}" type="pres">
      <dgm:prSet presAssocID="{494089D2-DA97-4951-9D5B-7FDA4D1C484B}" presName="composite" presStyleCnt="0"/>
      <dgm:spPr/>
    </dgm:pt>
    <dgm:pt modelId="{9EB102BE-EE37-4B52-B2F0-7E8378312B49}" type="pres">
      <dgm:prSet presAssocID="{494089D2-DA97-4951-9D5B-7FDA4D1C484B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E6C6C1-2915-4D6D-B913-630ABCDBA9B2}" type="pres">
      <dgm:prSet presAssocID="{494089D2-DA97-4951-9D5B-7FDA4D1C484B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71CDD7-D24D-4C11-8F10-8316196C1780}" srcId="{CA97D430-070E-42CB-8B9A-04F73C69656E}" destId="{A63F5951-3BC9-4AFB-86BF-6B79D9BF03F6}" srcOrd="2" destOrd="0" parTransId="{4F8D2342-8045-4309-AE16-D9FBFA7B9768}" sibTransId="{3B04A682-7523-4808-81E3-C8C9EC9D1EFA}"/>
    <dgm:cxn modelId="{D2855E8F-BF4E-45CF-B889-C49AC8FB5A13}" type="presOf" srcId="{8F3DCE05-80A7-43BD-BD6F-02CA5A607A2F}" destId="{78E6C6C1-2915-4D6D-B913-630ABCDBA9B2}" srcOrd="0" destOrd="0" presId="urn:microsoft.com/office/officeart/2005/8/layout/chevron2"/>
    <dgm:cxn modelId="{39BE6520-7098-4694-8006-6BD2F4D91D6B}" srcId="{CA97D430-070E-42CB-8B9A-04F73C69656E}" destId="{79A78210-71AC-4E00-8919-DB025D420BBF}" srcOrd="0" destOrd="0" parTransId="{87F2003C-F3B8-4E58-B5A3-F08FAFD795A9}" sibTransId="{A729116A-7258-4B91-82DA-B5E272941EFB}"/>
    <dgm:cxn modelId="{4703502E-7B5E-4509-B453-831D97495611}" type="presOf" srcId="{92031C93-0C2F-4494-90BA-A26FF5D081F2}" destId="{7C6FB145-2F30-4115-B20C-768224FE5458}" srcOrd="0" destOrd="0" presId="urn:microsoft.com/office/officeart/2005/8/layout/chevron2"/>
    <dgm:cxn modelId="{A61FCCC7-DD8C-4F69-B437-FA1786DCA7EE}" type="presOf" srcId="{A071C142-EE3A-4CC7-8217-66E3EACB23D3}" destId="{05C3E7D8-82C6-46E5-9368-699FBD8D48EC}" srcOrd="0" destOrd="0" presId="urn:microsoft.com/office/officeart/2005/8/layout/chevron2"/>
    <dgm:cxn modelId="{E4D3AAE7-D796-4B6E-B8F4-FC87919B0443}" srcId="{DF9B5ABB-65BA-48C9-AC28-A56A02473867}" destId="{2EBD64E3-6275-47A9-A662-7E060991A9CB}" srcOrd="0" destOrd="0" parTransId="{D4209363-5A6C-48C4-A52C-4E7944999986}" sibTransId="{FFA0D544-6FFA-4F4B-9105-8B2C13BAE5A4}"/>
    <dgm:cxn modelId="{C875BA1E-3C96-478C-BA1C-240399E9BADE}" type="presOf" srcId="{DF9B5ABB-65BA-48C9-AC28-A56A02473867}" destId="{FDD1CFEA-BE80-4243-9628-1A2BAF27AFB2}" srcOrd="0" destOrd="0" presId="urn:microsoft.com/office/officeart/2005/8/layout/chevron2"/>
    <dgm:cxn modelId="{DA5E628D-36CF-4552-B02F-DDABA587BF87}" srcId="{494089D2-DA97-4951-9D5B-7FDA4D1C484B}" destId="{8F3DCE05-80A7-43BD-BD6F-02CA5A607A2F}" srcOrd="0" destOrd="0" parTransId="{A65AE6D8-F31D-42AB-A4BE-8FE8D2683AA4}" sibTransId="{DBF54210-8F39-4A57-9B44-2069DA172D8A}"/>
    <dgm:cxn modelId="{90565CF4-76A0-4B53-B67A-EC30C6CA5269}" srcId="{CA97D430-070E-42CB-8B9A-04F73C69656E}" destId="{DF9B5ABB-65BA-48C9-AC28-A56A02473867}" srcOrd="3" destOrd="0" parTransId="{63A9BB04-FAE6-41B2-AF16-CFE80AD26468}" sibTransId="{91EA2E6F-A861-4522-A861-8CFB2F11BEC8}"/>
    <dgm:cxn modelId="{3F6127E6-4BF2-4F18-AA18-AE53030C4494}" type="presOf" srcId="{A63F5951-3BC9-4AFB-86BF-6B79D9BF03F6}" destId="{BDAFDCEC-AC76-47E2-AA77-78E60DE4D516}" srcOrd="0" destOrd="0" presId="urn:microsoft.com/office/officeart/2005/8/layout/chevron2"/>
    <dgm:cxn modelId="{76E7284B-9AC2-478D-956C-E11218EDD791}" type="presOf" srcId="{79A78210-71AC-4E00-8919-DB025D420BBF}" destId="{07994787-0366-45C1-BFC0-1691696EB82C}" srcOrd="0" destOrd="0" presId="urn:microsoft.com/office/officeart/2005/8/layout/chevron2"/>
    <dgm:cxn modelId="{90B7A173-9F70-463B-9537-83E6083FBF9D}" type="presOf" srcId="{3B8D1164-B83E-429C-94BE-1E5EC9E7DF84}" destId="{9FEBB170-243F-4312-AD0D-6F1E96545B44}" srcOrd="0" destOrd="0" presId="urn:microsoft.com/office/officeart/2005/8/layout/chevron2"/>
    <dgm:cxn modelId="{9EEE1651-9969-415B-9749-472EFAC811CE}" srcId="{92031C93-0C2F-4494-90BA-A26FF5D081F2}" destId="{C5BE4CAC-AE66-4840-A547-387CB459A6D6}" srcOrd="0" destOrd="0" parTransId="{FB7582F6-23F9-436F-A683-2F147B869E7F}" sibTransId="{1D2A5B09-737C-4258-ADA6-4C61C3FBAB6E}"/>
    <dgm:cxn modelId="{B0FBDA0D-AACF-49CC-A95A-BD22334A1462}" srcId="{CA97D430-070E-42CB-8B9A-04F73C69656E}" destId="{92031C93-0C2F-4494-90BA-A26FF5D081F2}" srcOrd="1" destOrd="0" parTransId="{78A9EF84-4775-40AB-9A13-A026A54F9F96}" sibTransId="{2E3DB042-E754-48CC-9F0C-B061D4C5810A}"/>
    <dgm:cxn modelId="{91BD5DCD-1FA0-43F8-8277-A15A819E2054}" srcId="{A63F5951-3BC9-4AFB-86BF-6B79D9BF03F6}" destId="{3B8D1164-B83E-429C-94BE-1E5EC9E7DF84}" srcOrd="0" destOrd="0" parTransId="{A5E1786C-E2B3-4519-ADF2-8D1F1D58E83A}" sibTransId="{B090DD31-F9BE-4F0F-92A7-058AAD5F80EA}"/>
    <dgm:cxn modelId="{AFD6703C-6550-4EB1-90D5-003116E83425}" srcId="{CA97D430-070E-42CB-8B9A-04F73C69656E}" destId="{494089D2-DA97-4951-9D5B-7FDA4D1C484B}" srcOrd="4" destOrd="0" parTransId="{A515F708-D59D-4A65-B1E3-C9AAE4ADD5F1}" sibTransId="{CEB7EBEB-9884-44D6-B074-27F9C0C260C2}"/>
    <dgm:cxn modelId="{39BA05EB-7B42-4DF4-8C21-3DC402B015C4}" type="presOf" srcId="{494089D2-DA97-4951-9D5B-7FDA4D1C484B}" destId="{9EB102BE-EE37-4B52-B2F0-7E8378312B49}" srcOrd="0" destOrd="0" presId="urn:microsoft.com/office/officeart/2005/8/layout/chevron2"/>
    <dgm:cxn modelId="{11444679-2E9D-4F6D-A4B3-CE728FC4A99F}" type="presOf" srcId="{CA97D430-070E-42CB-8B9A-04F73C69656E}" destId="{EDBAAF75-BF38-4EEB-8C68-6B6533BAF56E}" srcOrd="0" destOrd="0" presId="urn:microsoft.com/office/officeart/2005/8/layout/chevron2"/>
    <dgm:cxn modelId="{5B2C5201-3956-4546-BC9E-C646F08AAFC9}" type="presOf" srcId="{C5BE4CAC-AE66-4840-A547-387CB459A6D6}" destId="{3F9DD908-B967-41E5-BAA5-32D49CEC88BC}" srcOrd="0" destOrd="0" presId="urn:microsoft.com/office/officeart/2005/8/layout/chevron2"/>
    <dgm:cxn modelId="{8B5E5426-FDF5-486D-BAFF-9CA58640AC20}" type="presOf" srcId="{2EBD64E3-6275-47A9-A662-7E060991A9CB}" destId="{9313EBE4-5F1D-4534-B2D3-332A80C40B46}" srcOrd="0" destOrd="0" presId="urn:microsoft.com/office/officeart/2005/8/layout/chevron2"/>
    <dgm:cxn modelId="{B547A97E-BE65-42B1-8D7F-369F2CF271A5}" srcId="{79A78210-71AC-4E00-8919-DB025D420BBF}" destId="{A071C142-EE3A-4CC7-8217-66E3EACB23D3}" srcOrd="0" destOrd="0" parTransId="{5D0539B7-2BC8-459F-AEE0-866D0AB8CE9D}" sibTransId="{BFFA3376-8565-491E-A8C4-7639651DDCAA}"/>
    <dgm:cxn modelId="{0C58FCD8-E7EC-48E6-93FA-39F7EE136969}" type="presParOf" srcId="{EDBAAF75-BF38-4EEB-8C68-6B6533BAF56E}" destId="{1BDC8C42-CDB6-4F74-A4F3-ED4A47C787F7}" srcOrd="0" destOrd="0" presId="urn:microsoft.com/office/officeart/2005/8/layout/chevron2"/>
    <dgm:cxn modelId="{0462AFF1-F299-457D-A6D3-F7EDF59AC4BC}" type="presParOf" srcId="{1BDC8C42-CDB6-4F74-A4F3-ED4A47C787F7}" destId="{07994787-0366-45C1-BFC0-1691696EB82C}" srcOrd="0" destOrd="0" presId="urn:microsoft.com/office/officeart/2005/8/layout/chevron2"/>
    <dgm:cxn modelId="{4BF35AC8-C345-4F3C-9772-4AFA210F387E}" type="presParOf" srcId="{1BDC8C42-CDB6-4F74-A4F3-ED4A47C787F7}" destId="{05C3E7D8-82C6-46E5-9368-699FBD8D48EC}" srcOrd="1" destOrd="0" presId="urn:microsoft.com/office/officeart/2005/8/layout/chevron2"/>
    <dgm:cxn modelId="{90FCF959-71CC-432A-9B51-1B7117112B1E}" type="presParOf" srcId="{EDBAAF75-BF38-4EEB-8C68-6B6533BAF56E}" destId="{BFC06907-6B52-471E-BCC0-AE3061C293F4}" srcOrd="1" destOrd="0" presId="urn:microsoft.com/office/officeart/2005/8/layout/chevron2"/>
    <dgm:cxn modelId="{1CE9929B-94EC-461E-AAE9-ABD44DC616DD}" type="presParOf" srcId="{EDBAAF75-BF38-4EEB-8C68-6B6533BAF56E}" destId="{5E485B33-3A3D-4693-AF25-E58359575C31}" srcOrd="2" destOrd="0" presId="urn:microsoft.com/office/officeart/2005/8/layout/chevron2"/>
    <dgm:cxn modelId="{61F67E45-BDAB-4296-8DE7-2D060C840468}" type="presParOf" srcId="{5E485B33-3A3D-4693-AF25-E58359575C31}" destId="{7C6FB145-2F30-4115-B20C-768224FE5458}" srcOrd="0" destOrd="0" presId="urn:microsoft.com/office/officeart/2005/8/layout/chevron2"/>
    <dgm:cxn modelId="{EC4C2119-231F-423C-BB79-E23A7249B0A2}" type="presParOf" srcId="{5E485B33-3A3D-4693-AF25-E58359575C31}" destId="{3F9DD908-B967-41E5-BAA5-32D49CEC88BC}" srcOrd="1" destOrd="0" presId="urn:microsoft.com/office/officeart/2005/8/layout/chevron2"/>
    <dgm:cxn modelId="{745EDF9C-FF2D-49DC-81B6-AB2A9177D850}" type="presParOf" srcId="{EDBAAF75-BF38-4EEB-8C68-6B6533BAF56E}" destId="{12B7EC95-FBC4-4C04-ACA8-7B9F73AE4E49}" srcOrd="3" destOrd="0" presId="urn:microsoft.com/office/officeart/2005/8/layout/chevron2"/>
    <dgm:cxn modelId="{255073CB-FCE7-4575-BDA6-9B084B3B203D}" type="presParOf" srcId="{EDBAAF75-BF38-4EEB-8C68-6B6533BAF56E}" destId="{115F1F2C-3AC1-4A2E-A931-76DF5B32CFE4}" srcOrd="4" destOrd="0" presId="urn:microsoft.com/office/officeart/2005/8/layout/chevron2"/>
    <dgm:cxn modelId="{D01CE59D-9C0D-4F48-8A2D-61D6F6C395A6}" type="presParOf" srcId="{115F1F2C-3AC1-4A2E-A931-76DF5B32CFE4}" destId="{BDAFDCEC-AC76-47E2-AA77-78E60DE4D516}" srcOrd="0" destOrd="0" presId="urn:microsoft.com/office/officeart/2005/8/layout/chevron2"/>
    <dgm:cxn modelId="{7E5C78E4-292C-4450-82B9-AC0E5C06D06A}" type="presParOf" srcId="{115F1F2C-3AC1-4A2E-A931-76DF5B32CFE4}" destId="{9FEBB170-243F-4312-AD0D-6F1E96545B44}" srcOrd="1" destOrd="0" presId="urn:microsoft.com/office/officeart/2005/8/layout/chevron2"/>
    <dgm:cxn modelId="{9A7A4514-4E4A-4F36-B3DA-9731425D2FCC}" type="presParOf" srcId="{EDBAAF75-BF38-4EEB-8C68-6B6533BAF56E}" destId="{3AD98B47-AA9E-4E24-8F4B-FD0DF8D43496}" srcOrd="5" destOrd="0" presId="urn:microsoft.com/office/officeart/2005/8/layout/chevron2"/>
    <dgm:cxn modelId="{89638992-4781-41E6-9AAA-6CEC426EE985}" type="presParOf" srcId="{EDBAAF75-BF38-4EEB-8C68-6B6533BAF56E}" destId="{E97D08F2-4866-4DBC-939C-6B1B4505A7D9}" srcOrd="6" destOrd="0" presId="urn:microsoft.com/office/officeart/2005/8/layout/chevron2"/>
    <dgm:cxn modelId="{78AA0EEF-4B28-42C9-AB10-BFC1589EB63B}" type="presParOf" srcId="{E97D08F2-4866-4DBC-939C-6B1B4505A7D9}" destId="{FDD1CFEA-BE80-4243-9628-1A2BAF27AFB2}" srcOrd="0" destOrd="0" presId="urn:microsoft.com/office/officeart/2005/8/layout/chevron2"/>
    <dgm:cxn modelId="{4D804979-AE90-42B7-B9DB-8C7A8EFC0DC7}" type="presParOf" srcId="{E97D08F2-4866-4DBC-939C-6B1B4505A7D9}" destId="{9313EBE4-5F1D-4534-B2D3-332A80C40B46}" srcOrd="1" destOrd="0" presId="urn:microsoft.com/office/officeart/2005/8/layout/chevron2"/>
    <dgm:cxn modelId="{3E3B326B-A7EC-4ABD-96E9-8AE3E131A9D3}" type="presParOf" srcId="{EDBAAF75-BF38-4EEB-8C68-6B6533BAF56E}" destId="{3C53781A-9047-4034-8F78-1A4FBAE8FAA9}" srcOrd="7" destOrd="0" presId="urn:microsoft.com/office/officeart/2005/8/layout/chevron2"/>
    <dgm:cxn modelId="{8F3772D8-55C5-45B8-993A-DBCA1FF621B5}" type="presParOf" srcId="{EDBAAF75-BF38-4EEB-8C68-6B6533BAF56E}" destId="{E0C9D74D-2D29-4607-A0CC-61F85E1367DC}" srcOrd="8" destOrd="0" presId="urn:microsoft.com/office/officeart/2005/8/layout/chevron2"/>
    <dgm:cxn modelId="{664914C7-4476-4534-84B8-9E581E56672D}" type="presParOf" srcId="{E0C9D74D-2D29-4607-A0CC-61F85E1367DC}" destId="{9EB102BE-EE37-4B52-B2F0-7E8378312B49}" srcOrd="0" destOrd="0" presId="urn:microsoft.com/office/officeart/2005/8/layout/chevron2"/>
    <dgm:cxn modelId="{361648EF-37B2-4768-8E85-A1B2B9CD37F9}" type="presParOf" srcId="{E0C9D74D-2D29-4607-A0CC-61F85E1367DC}" destId="{78E6C6C1-2915-4D6D-B913-630ABCDBA9B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C0B7AB-4371-45B7-A9BA-727E4A1DC45F}" type="doc">
      <dgm:prSet loTypeId="urn:microsoft.com/office/officeart/2005/8/layout/cycle6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0657B00-FD45-4A19-A45C-D8365FB1E8D6}">
      <dgm:prSet phldrT="[Текст]" custT="1"/>
      <dgm:spPr>
        <a:xfrm>
          <a:off x="2962881" y="2024"/>
          <a:ext cx="1755226" cy="1140897"/>
        </a:xfrm>
        <a:prstGeom prst="roundRect">
          <a:avLst/>
        </a:prstGeom>
        <a:solidFill>
          <a:srgbClr val="AC66BB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Franklin Gothic Book"/>
              <a:ea typeface="+mn-ea"/>
              <a:cs typeface="+mn-cs"/>
            </a:rPr>
            <a:t>Презентации</a:t>
          </a:r>
          <a:endParaRPr lang="ru-RU" sz="1800" dirty="0">
            <a:solidFill>
              <a:schemeClr val="tx1"/>
            </a:solidFill>
            <a:latin typeface="Franklin Gothic Book"/>
            <a:ea typeface="+mn-ea"/>
            <a:cs typeface="+mn-cs"/>
          </a:endParaRPr>
        </a:p>
      </dgm:t>
    </dgm:pt>
    <dgm:pt modelId="{53E67923-E5DA-4888-8183-7C558EC5308C}" type="parTrans" cxnId="{7B82331F-95DA-4525-A86B-353B99B0563B}">
      <dgm:prSet/>
      <dgm:spPr/>
      <dgm:t>
        <a:bodyPr/>
        <a:lstStyle/>
        <a:p>
          <a:endParaRPr lang="ru-RU"/>
        </a:p>
      </dgm:t>
    </dgm:pt>
    <dgm:pt modelId="{10F72AB0-2FD8-47A7-A4EF-4661BF46DDBF}" type="sibTrans" cxnId="{7B82331F-95DA-4525-A86B-353B99B0563B}">
      <dgm:prSet/>
      <dgm:spPr>
        <a:xfrm>
          <a:off x="1561938" y="572473"/>
          <a:ext cx="4557112" cy="4557112"/>
        </a:xfrm>
        <a:custGeom>
          <a:avLst/>
          <a:gdLst/>
          <a:ahLst/>
          <a:cxnLst/>
          <a:rect l="0" t="0" r="0" b="0"/>
          <a:pathLst>
            <a:path>
              <a:moveTo>
                <a:pt x="3168216" y="180861"/>
              </a:moveTo>
              <a:arcTo wR="2278556" hR="2278556" stAng="17578947" swAng="1960590"/>
            </a:path>
          </a:pathLst>
        </a:custGeom>
        <a:noFill/>
        <a:ln w="10000" cap="flat" cmpd="sng" algn="ctr">
          <a:solidFill>
            <a:srgbClr val="AC66BB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378E604A-46FE-43EB-8513-F88F6A7B8DD7}">
      <dgm:prSet phldrT="[Текст]" custT="1"/>
      <dgm:spPr>
        <a:xfrm>
          <a:off x="5129917" y="1576468"/>
          <a:ext cx="1755226" cy="1140897"/>
        </a:xfrm>
        <a:prstGeom prst="roundRect">
          <a:avLst/>
        </a:prstGeom>
        <a:solidFill>
          <a:srgbClr val="AC66BB">
            <a:hueOff val="-4051890"/>
            <a:satOff val="8333"/>
            <a:lumOff val="-637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Franklin Gothic Book"/>
              <a:ea typeface="+mn-ea"/>
              <a:cs typeface="+mn-cs"/>
            </a:rPr>
            <a:t>Мастер-класс</a:t>
          </a:r>
          <a:endParaRPr lang="ru-RU" sz="1800" dirty="0">
            <a:solidFill>
              <a:schemeClr val="tx1"/>
            </a:solidFill>
            <a:latin typeface="Franklin Gothic Book"/>
            <a:ea typeface="+mn-ea"/>
            <a:cs typeface="+mn-cs"/>
          </a:endParaRPr>
        </a:p>
      </dgm:t>
    </dgm:pt>
    <dgm:pt modelId="{29F6E3A6-99B9-45E6-BC78-601D32DE3BA5}" type="parTrans" cxnId="{DD9D8785-8826-413A-96F7-89A11D3CB43D}">
      <dgm:prSet/>
      <dgm:spPr/>
      <dgm:t>
        <a:bodyPr/>
        <a:lstStyle/>
        <a:p>
          <a:endParaRPr lang="ru-RU"/>
        </a:p>
      </dgm:t>
    </dgm:pt>
    <dgm:pt modelId="{52FC97DD-13F4-4821-BB1D-AB75F2BBEB70}" type="sibTrans" cxnId="{DD9D8785-8826-413A-96F7-89A11D3CB43D}">
      <dgm:prSet/>
      <dgm:spPr>
        <a:xfrm>
          <a:off x="1561938" y="572473"/>
          <a:ext cx="4557112" cy="4557112"/>
        </a:xfrm>
        <a:custGeom>
          <a:avLst/>
          <a:gdLst/>
          <a:ahLst/>
          <a:cxnLst/>
          <a:rect l="0" t="0" r="0" b="0"/>
          <a:pathLst>
            <a:path>
              <a:moveTo>
                <a:pt x="4553997" y="2159452"/>
              </a:moveTo>
              <a:arcTo wR="2278556" hR="2278556" stAng="21420222" swAng="2195574"/>
            </a:path>
          </a:pathLst>
        </a:custGeom>
        <a:noFill/>
        <a:ln w="10000" cap="flat" cmpd="sng" algn="ctr">
          <a:solidFill>
            <a:srgbClr val="AC66BB">
              <a:hueOff val="-4051890"/>
              <a:satOff val="8333"/>
              <a:lumOff val="-637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2997C779-83E5-48EB-8214-401401136D3D}">
      <dgm:prSet phldrT="[Текст]" custT="1"/>
      <dgm:spPr>
        <a:xfrm>
          <a:off x="4302183" y="4123971"/>
          <a:ext cx="1755226" cy="1140897"/>
        </a:xfrm>
        <a:prstGeom prst="roundRect">
          <a:avLst/>
        </a:prstGeom>
        <a:solidFill>
          <a:srgbClr val="AC66BB">
            <a:hueOff val="-8103780"/>
            <a:satOff val="16667"/>
            <a:lumOff val="-1274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 lIns="0" rIns="0"/>
        <a:lstStyle/>
        <a:p>
          <a:r>
            <a:rPr lang="ru-RU" sz="1700" dirty="0" smtClean="0">
              <a:solidFill>
                <a:schemeClr val="tx1"/>
              </a:solidFill>
              <a:latin typeface="Franklin Gothic Book"/>
              <a:ea typeface="+mn-ea"/>
              <a:cs typeface="+mn-cs"/>
            </a:rPr>
            <a:t>Логопедический досуг </a:t>
          </a:r>
          <a:endParaRPr lang="ru-RU" sz="1700" dirty="0">
            <a:solidFill>
              <a:schemeClr val="tx1"/>
            </a:solidFill>
            <a:latin typeface="Franklin Gothic Book"/>
            <a:ea typeface="+mn-ea"/>
            <a:cs typeface="+mn-cs"/>
          </a:endParaRPr>
        </a:p>
      </dgm:t>
    </dgm:pt>
    <dgm:pt modelId="{9ED9E3D8-3222-4777-9B9E-C9D099FB1D82}" type="parTrans" cxnId="{E1D88D50-C9DC-4557-86AC-0652198567EF}">
      <dgm:prSet/>
      <dgm:spPr/>
      <dgm:t>
        <a:bodyPr/>
        <a:lstStyle/>
        <a:p>
          <a:endParaRPr lang="ru-RU"/>
        </a:p>
      </dgm:t>
    </dgm:pt>
    <dgm:pt modelId="{2D725EF5-C53E-4B29-9C58-BCE13AF76376}" type="sibTrans" cxnId="{E1D88D50-C9DC-4557-86AC-0652198567EF}">
      <dgm:prSet/>
      <dgm:spPr>
        <a:xfrm>
          <a:off x="1561938" y="572473"/>
          <a:ext cx="4557112" cy="4557112"/>
        </a:xfrm>
        <a:custGeom>
          <a:avLst/>
          <a:gdLst/>
          <a:ahLst/>
          <a:cxnLst/>
          <a:rect l="0" t="0" r="0" b="0"/>
          <a:pathLst>
            <a:path>
              <a:moveTo>
                <a:pt x="2731198" y="4511700"/>
              </a:moveTo>
              <a:arcTo wR="2278556" hR="2278556" stAng="4712507" swAng="1374986"/>
            </a:path>
          </a:pathLst>
        </a:custGeom>
        <a:noFill/>
        <a:ln w="10000" cap="flat" cmpd="sng" algn="ctr">
          <a:solidFill>
            <a:srgbClr val="AC66BB">
              <a:hueOff val="-8103780"/>
              <a:satOff val="16667"/>
              <a:lumOff val="-1274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C1DD7711-22AF-4DBA-8CBD-2B585A591BC7}">
      <dgm:prSet phldrT="[Текст]" custT="1"/>
      <dgm:spPr>
        <a:xfrm>
          <a:off x="1623580" y="4123971"/>
          <a:ext cx="1755226" cy="1140897"/>
        </a:xfrm>
        <a:prstGeom prst="roundRect">
          <a:avLst/>
        </a:prstGeom>
        <a:solidFill>
          <a:srgbClr val="AC66BB">
            <a:hueOff val="-12155671"/>
            <a:satOff val="25001"/>
            <a:lumOff val="-1912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ru-RU" sz="1800" smtClean="0">
              <a:solidFill>
                <a:schemeClr val="tx1"/>
              </a:solidFill>
              <a:latin typeface="Franklin Gothic Book"/>
              <a:ea typeface="+mn-ea"/>
              <a:cs typeface="+mn-cs"/>
            </a:rPr>
            <a:t>Игровая гостиная</a:t>
          </a:r>
          <a:endParaRPr lang="ru-RU" sz="1800" dirty="0">
            <a:solidFill>
              <a:schemeClr val="tx1"/>
            </a:solidFill>
            <a:latin typeface="Franklin Gothic Book"/>
            <a:ea typeface="+mn-ea"/>
            <a:cs typeface="+mn-cs"/>
          </a:endParaRPr>
        </a:p>
      </dgm:t>
    </dgm:pt>
    <dgm:pt modelId="{5B62F72A-7FCD-4337-BCCE-D212741858BC}" type="parTrans" cxnId="{A94C3F4A-522D-4DAC-BB45-371C68DD2FD8}">
      <dgm:prSet/>
      <dgm:spPr/>
      <dgm:t>
        <a:bodyPr/>
        <a:lstStyle/>
        <a:p>
          <a:endParaRPr lang="ru-RU"/>
        </a:p>
      </dgm:t>
    </dgm:pt>
    <dgm:pt modelId="{C3F10B56-B140-4F3D-BB30-D455DA1D72AB}" type="sibTrans" cxnId="{A94C3F4A-522D-4DAC-BB45-371C68DD2FD8}">
      <dgm:prSet/>
      <dgm:spPr>
        <a:xfrm>
          <a:off x="1561938" y="572473"/>
          <a:ext cx="4557112" cy="4557112"/>
        </a:xfrm>
        <a:custGeom>
          <a:avLst/>
          <a:gdLst/>
          <a:ahLst/>
          <a:cxnLst/>
          <a:rect l="0" t="0" r="0" b="0"/>
          <a:pathLst>
            <a:path>
              <a:moveTo>
                <a:pt x="380623" y="3539377"/>
              </a:moveTo>
              <a:arcTo wR="2278556" hR="2278556" stAng="8784204" swAng="2195574"/>
            </a:path>
          </a:pathLst>
        </a:custGeom>
        <a:noFill/>
        <a:ln w="10000" cap="flat" cmpd="sng" algn="ctr">
          <a:solidFill>
            <a:srgbClr val="AC66BB">
              <a:hueOff val="-12155671"/>
              <a:satOff val="25001"/>
              <a:lumOff val="-1912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5761221B-3983-4FC8-86D1-6A025FC41E05}">
      <dgm:prSet phldrT="[Текст]" custT="1"/>
      <dgm:spPr>
        <a:xfrm>
          <a:off x="795846" y="1576468"/>
          <a:ext cx="1755226" cy="1140897"/>
        </a:xfrm>
        <a:prstGeom prst="roundRect">
          <a:avLst/>
        </a:prstGeom>
        <a:solidFill>
          <a:srgbClr val="AC66BB">
            <a:hueOff val="-16207560"/>
            <a:satOff val="33334"/>
            <a:lumOff val="-2549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 lIns="0" rIns="0"/>
        <a:lstStyle/>
        <a:p>
          <a:r>
            <a:rPr lang="ru-RU" sz="1800" dirty="0" smtClean="0">
              <a:solidFill>
                <a:schemeClr val="tx1"/>
              </a:solidFill>
              <a:latin typeface="Franklin Gothic Book"/>
              <a:ea typeface="+mn-ea"/>
              <a:cs typeface="+mn-cs"/>
            </a:rPr>
            <a:t>Динамический</a:t>
          </a:r>
          <a:r>
            <a:rPr lang="ru-RU" sz="1800" baseline="0" dirty="0" smtClean="0">
              <a:solidFill>
                <a:schemeClr val="tx1"/>
              </a:solidFill>
              <a:latin typeface="Franklin Gothic Book"/>
              <a:ea typeface="+mn-ea"/>
              <a:cs typeface="+mn-cs"/>
            </a:rPr>
            <a:t> тренинг </a:t>
          </a:r>
          <a:endParaRPr lang="ru-RU" sz="1800" dirty="0">
            <a:solidFill>
              <a:schemeClr val="tx1"/>
            </a:solidFill>
            <a:latin typeface="Franklin Gothic Book"/>
            <a:ea typeface="+mn-ea"/>
            <a:cs typeface="+mn-cs"/>
          </a:endParaRPr>
        </a:p>
      </dgm:t>
    </dgm:pt>
    <dgm:pt modelId="{E7AB5934-51E8-489C-B5CB-3278DDB4CBFE}" type="parTrans" cxnId="{DF4E84A9-1885-4CA5-879B-49F245495DBA}">
      <dgm:prSet/>
      <dgm:spPr/>
      <dgm:t>
        <a:bodyPr/>
        <a:lstStyle/>
        <a:p>
          <a:endParaRPr lang="ru-RU"/>
        </a:p>
      </dgm:t>
    </dgm:pt>
    <dgm:pt modelId="{84921EC7-3759-411B-8E2B-F36B1BAF1353}" type="sibTrans" cxnId="{DF4E84A9-1885-4CA5-879B-49F245495DBA}">
      <dgm:prSet/>
      <dgm:spPr>
        <a:xfrm>
          <a:off x="1561938" y="572473"/>
          <a:ext cx="4557112" cy="4557112"/>
        </a:xfrm>
        <a:custGeom>
          <a:avLst/>
          <a:gdLst/>
          <a:ahLst/>
          <a:cxnLst/>
          <a:rect l="0" t="0" r="0" b="0"/>
          <a:pathLst>
            <a:path>
              <a:moveTo>
                <a:pt x="397165" y="993181"/>
              </a:moveTo>
              <a:arcTo wR="2278556" hR="2278556" stAng="12860463" swAng="1960590"/>
            </a:path>
          </a:pathLst>
        </a:custGeom>
        <a:noFill/>
        <a:ln w="10000" cap="flat" cmpd="sng" algn="ctr">
          <a:solidFill>
            <a:srgbClr val="AC66BB">
              <a:hueOff val="-16207560"/>
              <a:satOff val="33334"/>
              <a:lumOff val="-2549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/>
        </a:p>
      </dgm:t>
    </dgm:pt>
    <dgm:pt modelId="{129E8E02-020E-4CEF-ACE3-59D60576E25E}" type="pres">
      <dgm:prSet presAssocID="{ABC0B7AB-4371-45B7-A9BA-727E4A1DC45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ECBE7C-F1A7-4157-9511-B6E876329670}" type="pres">
      <dgm:prSet presAssocID="{A0657B00-FD45-4A19-A45C-D8365FB1E8D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7A98A7-BFBC-4F2F-A59F-282DCE3E97E2}" type="pres">
      <dgm:prSet presAssocID="{A0657B00-FD45-4A19-A45C-D8365FB1E8D6}" presName="spNode" presStyleCnt="0"/>
      <dgm:spPr/>
    </dgm:pt>
    <dgm:pt modelId="{0DD37F1A-D3D2-436C-BA12-0E95783F95CA}" type="pres">
      <dgm:prSet presAssocID="{10F72AB0-2FD8-47A7-A4EF-4661BF46DDBF}" presName="sibTrans" presStyleLbl="sibTrans1D1" presStyleIdx="0" presStyleCnt="5"/>
      <dgm:spPr/>
      <dgm:t>
        <a:bodyPr/>
        <a:lstStyle/>
        <a:p>
          <a:endParaRPr lang="ru-RU"/>
        </a:p>
      </dgm:t>
    </dgm:pt>
    <dgm:pt modelId="{DDA6545E-393F-47E7-B076-D2467D066966}" type="pres">
      <dgm:prSet presAssocID="{378E604A-46FE-43EB-8513-F88F6A7B8DD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EC47F5-C286-4126-BF98-181CBCBCC6B7}" type="pres">
      <dgm:prSet presAssocID="{378E604A-46FE-43EB-8513-F88F6A7B8DD7}" presName="spNode" presStyleCnt="0"/>
      <dgm:spPr/>
    </dgm:pt>
    <dgm:pt modelId="{ECCC81E5-4CD0-439E-9538-0B318580F8BC}" type="pres">
      <dgm:prSet presAssocID="{52FC97DD-13F4-4821-BB1D-AB75F2BBEB70}" presName="sibTrans" presStyleLbl="sibTrans1D1" presStyleIdx="1" presStyleCnt="5"/>
      <dgm:spPr/>
      <dgm:t>
        <a:bodyPr/>
        <a:lstStyle/>
        <a:p>
          <a:endParaRPr lang="ru-RU"/>
        </a:p>
      </dgm:t>
    </dgm:pt>
    <dgm:pt modelId="{168CF55F-29D2-4ED0-A568-C40B043EB68D}" type="pres">
      <dgm:prSet presAssocID="{2997C779-83E5-48EB-8214-401401136D3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75DE73-2D26-4C5B-B870-4523353685B4}" type="pres">
      <dgm:prSet presAssocID="{2997C779-83E5-48EB-8214-401401136D3D}" presName="spNode" presStyleCnt="0"/>
      <dgm:spPr/>
    </dgm:pt>
    <dgm:pt modelId="{5234F45A-407F-40F4-87D6-EF8D813A030B}" type="pres">
      <dgm:prSet presAssocID="{2D725EF5-C53E-4B29-9C58-BCE13AF76376}" presName="sibTrans" presStyleLbl="sibTrans1D1" presStyleIdx="2" presStyleCnt="5"/>
      <dgm:spPr/>
      <dgm:t>
        <a:bodyPr/>
        <a:lstStyle/>
        <a:p>
          <a:endParaRPr lang="ru-RU"/>
        </a:p>
      </dgm:t>
    </dgm:pt>
    <dgm:pt modelId="{CBC8A229-48ED-42DB-A1CD-A367D404D085}" type="pres">
      <dgm:prSet presAssocID="{C1DD7711-22AF-4DBA-8CBD-2B585A591BC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A742DC-8032-4B8D-980A-A23D477363AA}" type="pres">
      <dgm:prSet presAssocID="{C1DD7711-22AF-4DBA-8CBD-2B585A591BC7}" presName="spNode" presStyleCnt="0"/>
      <dgm:spPr/>
    </dgm:pt>
    <dgm:pt modelId="{26C9E3C9-F0C6-417F-98BD-8BD4970370C6}" type="pres">
      <dgm:prSet presAssocID="{C3F10B56-B140-4F3D-BB30-D455DA1D72AB}" presName="sibTrans" presStyleLbl="sibTrans1D1" presStyleIdx="3" presStyleCnt="5"/>
      <dgm:spPr/>
      <dgm:t>
        <a:bodyPr/>
        <a:lstStyle/>
        <a:p>
          <a:endParaRPr lang="ru-RU"/>
        </a:p>
      </dgm:t>
    </dgm:pt>
    <dgm:pt modelId="{9900F532-B1A3-47CC-B5EB-E987DCBA5E57}" type="pres">
      <dgm:prSet presAssocID="{5761221B-3983-4FC8-86D1-6A025FC41E0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F1F93A-B00D-4377-BE7C-73A260368755}" type="pres">
      <dgm:prSet presAssocID="{5761221B-3983-4FC8-86D1-6A025FC41E05}" presName="spNode" presStyleCnt="0"/>
      <dgm:spPr/>
    </dgm:pt>
    <dgm:pt modelId="{25CF0975-3B14-459D-884F-4381967106EC}" type="pres">
      <dgm:prSet presAssocID="{84921EC7-3759-411B-8E2B-F36B1BAF1353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A9C73D5E-0B06-4B91-B51B-2E2F68611C62}" type="presOf" srcId="{10F72AB0-2FD8-47A7-A4EF-4661BF46DDBF}" destId="{0DD37F1A-D3D2-436C-BA12-0E95783F95CA}" srcOrd="0" destOrd="0" presId="urn:microsoft.com/office/officeart/2005/8/layout/cycle6"/>
    <dgm:cxn modelId="{2E1DDBBE-E420-4887-9344-E8B865838E61}" type="presOf" srcId="{C3F10B56-B140-4F3D-BB30-D455DA1D72AB}" destId="{26C9E3C9-F0C6-417F-98BD-8BD4970370C6}" srcOrd="0" destOrd="0" presId="urn:microsoft.com/office/officeart/2005/8/layout/cycle6"/>
    <dgm:cxn modelId="{058B7E95-67CA-4271-88DA-9C922190FFFF}" type="presOf" srcId="{378E604A-46FE-43EB-8513-F88F6A7B8DD7}" destId="{DDA6545E-393F-47E7-B076-D2467D066966}" srcOrd="0" destOrd="0" presId="urn:microsoft.com/office/officeart/2005/8/layout/cycle6"/>
    <dgm:cxn modelId="{8967084C-BAA0-4C8E-995E-CD06F2EEC7FB}" type="presOf" srcId="{2997C779-83E5-48EB-8214-401401136D3D}" destId="{168CF55F-29D2-4ED0-A568-C40B043EB68D}" srcOrd="0" destOrd="0" presId="urn:microsoft.com/office/officeart/2005/8/layout/cycle6"/>
    <dgm:cxn modelId="{A94C3F4A-522D-4DAC-BB45-371C68DD2FD8}" srcId="{ABC0B7AB-4371-45B7-A9BA-727E4A1DC45F}" destId="{C1DD7711-22AF-4DBA-8CBD-2B585A591BC7}" srcOrd="3" destOrd="0" parTransId="{5B62F72A-7FCD-4337-BCCE-D212741858BC}" sibTransId="{C3F10B56-B140-4F3D-BB30-D455DA1D72AB}"/>
    <dgm:cxn modelId="{E1BDA333-C0D9-4E20-82BB-3EE39A138AE8}" type="presOf" srcId="{2D725EF5-C53E-4B29-9C58-BCE13AF76376}" destId="{5234F45A-407F-40F4-87D6-EF8D813A030B}" srcOrd="0" destOrd="0" presId="urn:microsoft.com/office/officeart/2005/8/layout/cycle6"/>
    <dgm:cxn modelId="{E209FB95-1FDF-410A-8570-1BFE511807D8}" type="presOf" srcId="{A0657B00-FD45-4A19-A45C-D8365FB1E8D6}" destId="{AFECBE7C-F1A7-4157-9511-B6E876329670}" srcOrd="0" destOrd="0" presId="urn:microsoft.com/office/officeart/2005/8/layout/cycle6"/>
    <dgm:cxn modelId="{9AC6A14D-EBD8-4A25-A7C4-298F7BB5127F}" type="presOf" srcId="{ABC0B7AB-4371-45B7-A9BA-727E4A1DC45F}" destId="{129E8E02-020E-4CEF-ACE3-59D60576E25E}" srcOrd="0" destOrd="0" presId="urn:microsoft.com/office/officeart/2005/8/layout/cycle6"/>
    <dgm:cxn modelId="{E6B4FDA1-E6B7-4EFC-A471-690EA84F5605}" type="presOf" srcId="{C1DD7711-22AF-4DBA-8CBD-2B585A591BC7}" destId="{CBC8A229-48ED-42DB-A1CD-A367D404D085}" srcOrd="0" destOrd="0" presId="urn:microsoft.com/office/officeart/2005/8/layout/cycle6"/>
    <dgm:cxn modelId="{3141D129-B6AE-4C16-8066-319DE7469877}" type="presOf" srcId="{52FC97DD-13F4-4821-BB1D-AB75F2BBEB70}" destId="{ECCC81E5-4CD0-439E-9538-0B318580F8BC}" srcOrd="0" destOrd="0" presId="urn:microsoft.com/office/officeart/2005/8/layout/cycle6"/>
    <dgm:cxn modelId="{DF4E84A9-1885-4CA5-879B-49F245495DBA}" srcId="{ABC0B7AB-4371-45B7-A9BA-727E4A1DC45F}" destId="{5761221B-3983-4FC8-86D1-6A025FC41E05}" srcOrd="4" destOrd="0" parTransId="{E7AB5934-51E8-489C-B5CB-3278DDB4CBFE}" sibTransId="{84921EC7-3759-411B-8E2B-F36B1BAF1353}"/>
    <dgm:cxn modelId="{DD9D8785-8826-413A-96F7-89A11D3CB43D}" srcId="{ABC0B7AB-4371-45B7-A9BA-727E4A1DC45F}" destId="{378E604A-46FE-43EB-8513-F88F6A7B8DD7}" srcOrd="1" destOrd="0" parTransId="{29F6E3A6-99B9-45E6-BC78-601D32DE3BA5}" sibTransId="{52FC97DD-13F4-4821-BB1D-AB75F2BBEB70}"/>
    <dgm:cxn modelId="{34E512A3-1713-4595-8841-FDEDE384E8BE}" type="presOf" srcId="{5761221B-3983-4FC8-86D1-6A025FC41E05}" destId="{9900F532-B1A3-47CC-B5EB-E987DCBA5E57}" srcOrd="0" destOrd="0" presId="urn:microsoft.com/office/officeart/2005/8/layout/cycle6"/>
    <dgm:cxn modelId="{7B82331F-95DA-4525-A86B-353B99B0563B}" srcId="{ABC0B7AB-4371-45B7-A9BA-727E4A1DC45F}" destId="{A0657B00-FD45-4A19-A45C-D8365FB1E8D6}" srcOrd="0" destOrd="0" parTransId="{53E67923-E5DA-4888-8183-7C558EC5308C}" sibTransId="{10F72AB0-2FD8-47A7-A4EF-4661BF46DDBF}"/>
    <dgm:cxn modelId="{E1D88D50-C9DC-4557-86AC-0652198567EF}" srcId="{ABC0B7AB-4371-45B7-A9BA-727E4A1DC45F}" destId="{2997C779-83E5-48EB-8214-401401136D3D}" srcOrd="2" destOrd="0" parTransId="{9ED9E3D8-3222-4777-9B9E-C9D099FB1D82}" sibTransId="{2D725EF5-C53E-4B29-9C58-BCE13AF76376}"/>
    <dgm:cxn modelId="{861E254D-2F41-49F5-A3D8-4893DE6E369C}" type="presOf" srcId="{84921EC7-3759-411B-8E2B-F36B1BAF1353}" destId="{25CF0975-3B14-459D-884F-4381967106EC}" srcOrd="0" destOrd="0" presId="urn:microsoft.com/office/officeart/2005/8/layout/cycle6"/>
    <dgm:cxn modelId="{9A333D41-489E-4D98-98EB-7C5206B7DB2C}" type="presParOf" srcId="{129E8E02-020E-4CEF-ACE3-59D60576E25E}" destId="{AFECBE7C-F1A7-4157-9511-B6E876329670}" srcOrd="0" destOrd="0" presId="urn:microsoft.com/office/officeart/2005/8/layout/cycle6"/>
    <dgm:cxn modelId="{D212A00A-EF47-4514-AD51-7D61D20466BC}" type="presParOf" srcId="{129E8E02-020E-4CEF-ACE3-59D60576E25E}" destId="{FD7A98A7-BFBC-4F2F-A59F-282DCE3E97E2}" srcOrd="1" destOrd="0" presId="urn:microsoft.com/office/officeart/2005/8/layout/cycle6"/>
    <dgm:cxn modelId="{F4F2A545-1191-4CF3-A4A5-CEDA70F841F5}" type="presParOf" srcId="{129E8E02-020E-4CEF-ACE3-59D60576E25E}" destId="{0DD37F1A-D3D2-436C-BA12-0E95783F95CA}" srcOrd="2" destOrd="0" presId="urn:microsoft.com/office/officeart/2005/8/layout/cycle6"/>
    <dgm:cxn modelId="{7784AC01-B9A0-4E40-8056-6226C6F01F12}" type="presParOf" srcId="{129E8E02-020E-4CEF-ACE3-59D60576E25E}" destId="{DDA6545E-393F-47E7-B076-D2467D066966}" srcOrd="3" destOrd="0" presId="urn:microsoft.com/office/officeart/2005/8/layout/cycle6"/>
    <dgm:cxn modelId="{3CFC2FE4-237C-4305-B726-B9427CB59E9A}" type="presParOf" srcId="{129E8E02-020E-4CEF-ACE3-59D60576E25E}" destId="{C0EC47F5-C286-4126-BF98-181CBCBCC6B7}" srcOrd="4" destOrd="0" presId="urn:microsoft.com/office/officeart/2005/8/layout/cycle6"/>
    <dgm:cxn modelId="{B9CB1E98-9A23-4CF3-A0F6-BB79804AC491}" type="presParOf" srcId="{129E8E02-020E-4CEF-ACE3-59D60576E25E}" destId="{ECCC81E5-4CD0-439E-9538-0B318580F8BC}" srcOrd="5" destOrd="0" presId="urn:microsoft.com/office/officeart/2005/8/layout/cycle6"/>
    <dgm:cxn modelId="{0C64831F-37B8-4BFB-926B-6CEAA91E4F5D}" type="presParOf" srcId="{129E8E02-020E-4CEF-ACE3-59D60576E25E}" destId="{168CF55F-29D2-4ED0-A568-C40B043EB68D}" srcOrd="6" destOrd="0" presId="urn:microsoft.com/office/officeart/2005/8/layout/cycle6"/>
    <dgm:cxn modelId="{11132EE3-61EC-4A09-975A-3D98BD2E4926}" type="presParOf" srcId="{129E8E02-020E-4CEF-ACE3-59D60576E25E}" destId="{6F75DE73-2D26-4C5B-B870-4523353685B4}" srcOrd="7" destOrd="0" presId="urn:microsoft.com/office/officeart/2005/8/layout/cycle6"/>
    <dgm:cxn modelId="{077DC2A7-7FB1-44B8-BF94-0D95BCBC3780}" type="presParOf" srcId="{129E8E02-020E-4CEF-ACE3-59D60576E25E}" destId="{5234F45A-407F-40F4-87D6-EF8D813A030B}" srcOrd="8" destOrd="0" presId="urn:microsoft.com/office/officeart/2005/8/layout/cycle6"/>
    <dgm:cxn modelId="{EA7AEB03-9E10-4560-9CCD-36F392937BFC}" type="presParOf" srcId="{129E8E02-020E-4CEF-ACE3-59D60576E25E}" destId="{CBC8A229-48ED-42DB-A1CD-A367D404D085}" srcOrd="9" destOrd="0" presId="urn:microsoft.com/office/officeart/2005/8/layout/cycle6"/>
    <dgm:cxn modelId="{5003DED6-9369-4FCA-B738-5F7D2AAC1BD8}" type="presParOf" srcId="{129E8E02-020E-4CEF-ACE3-59D60576E25E}" destId="{C2A742DC-8032-4B8D-980A-A23D477363AA}" srcOrd="10" destOrd="0" presId="urn:microsoft.com/office/officeart/2005/8/layout/cycle6"/>
    <dgm:cxn modelId="{D347290F-7781-4955-8AE2-410083E3738C}" type="presParOf" srcId="{129E8E02-020E-4CEF-ACE3-59D60576E25E}" destId="{26C9E3C9-F0C6-417F-98BD-8BD4970370C6}" srcOrd="11" destOrd="0" presId="urn:microsoft.com/office/officeart/2005/8/layout/cycle6"/>
    <dgm:cxn modelId="{02833C7E-45C6-4BFE-A116-C757CA46F0F1}" type="presParOf" srcId="{129E8E02-020E-4CEF-ACE3-59D60576E25E}" destId="{9900F532-B1A3-47CC-B5EB-E987DCBA5E57}" srcOrd="12" destOrd="0" presId="urn:microsoft.com/office/officeart/2005/8/layout/cycle6"/>
    <dgm:cxn modelId="{C5D99451-CA76-4C3C-89B5-27599B3CB70C}" type="presParOf" srcId="{129E8E02-020E-4CEF-ACE3-59D60576E25E}" destId="{FAF1F93A-B00D-4377-BE7C-73A260368755}" srcOrd="13" destOrd="0" presId="urn:microsoft.com/office/officeart/2005/8/layout/cycle6"/>
    <dgm:cxn modelId="{FE924B8F-57E4-428F-B219-80D12CA924A2}" type="presParOf" srcId="{129E8E02-020E-4CEF-ACE3-59D60576E25E}" destId="{25CF0975-3B14-459D-884F-4381967106EC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D138028-6D7F-4954-B87B-8C784CB9C1E1}" type="doc">
      <dgm:prSet loTypeId="urn:microsoft.com/office/officeart/2005/8/layout/target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887EC26-CCFF-44F1-9669-DDB090020F4C}">
      <dgm:prSet phldrT="[Текст]" custT="1"/>
      <dgm:spPr/>
      <dgm:t>
        <a:bodyPr/>
        <a:lstStyle/>
        <a:p>
          <a:pPr algn="l"/>
          <a:r>
            <a:rPr lang="ru-RU" sz="1700" b="1" dirty="0" smtClean="0"/>
            <a:t>Методическая гостиная «Закон  об образовании в Российской федерации № 273-ФЗ, ФГОС ДО в повышении качества педагогического процесса»</a:t>
          </a:r>
        </a:p>
        <a:p>
          <a:pPr algn="l"/>
          <a:r>
            <a:rPr lang="ru-RU" sz="1700" b="1" dirty="0" smtClean="0"/>
            <a:t>Управление образования  Иконникова-</a:t>
          </a:r>
          <a:r>
            <a:rPr lang="ru-RU" sz="1700" b="1" dirty="0" err="1" smtClean="0"/>
            <a:t>Сараева</a:t>
          </a:r>
          <a:r>
            <a:rPr lang="ru-RU" sz="1700" b="1" dirty="0" smtClean="0"/>
            <a:t> С.А.</a:t>
          </a:r>
          <a:endParaRPr lang="ru-RU" sz="1700" b="1" dirty="0"/>
        </a:p>
      </dgm:t>
    </dgm:pt>
    <dgm:pt modelId="{A0CD4A76-53B1-497E-A130-D6B7CBD4C7C9}" type="parTrans" cxnId="{F71925B8-CE1D-4678-A984-5F3099B04627}">
      <dgm:prSet/>
      <dgm:spPr/>
      <dgm:t>
        <a:bodyPr/>
        <a:lstStyle/>
        <a:p>
          <a:endParaRPr lang="ru-RU"/>
        </a:p>
      </dgm:t>
    </dgm:pt>
    <dgm:pt modelId="{FDE44779-3AD3-4DED-AF44-16CED1DEB116}" type="sibTrans" cxnId="{F71925B8-CE1D-4678-A984-5F3099B04627}">
      <dgm:prSet/>
      <dgm:spPr/>
      <dgm:t>
        <a:bodyPr/>
        <a:lstStyle/>
        <a:p>
          <a:endParaRPr lang="ru-RU"/>
        </a:p>
      </dgm:t>
    </dgm:pt>
    <dgm:pt modelId="{7E7D9B01-D365-4B25-BF4C-70F21E657A0C}">
      <dgm:prSet phldrT="[Текст]" custT="1"/>
      <dgm:spPr/>
      <dgm:t>
        <a:bodyPr tIns="252000"/>
        <a:lstStyle/>
        <a:p>
          <a:pPr algn="l"/>
          <a:r>
            <a:rPr lang="ru-RU" sz="1700" b="1" dirty="0" smtClean="0"/>
            <a:t>Презентация «Коррекционно-логопедическая работа с детьми с ОНР  в детском </a:t>
          </a:r>
          <a:r>
            <a:rPr lang="ru-RU" sz="1700" b="1" dirty="0" smtClean="0">
              <a:effectLst/>
            </a:rPr>
            <a:t>саду, реализующим ПООП ДО «Успех» </a:t>
          </a:r>
          <a:r>
            <a:rPr lang="ru-RU" sz="1700" b="1" dirty="0" smtClean="0"/>
            <a:t>   </a:t>
          </a:r>
        </a:p>
        <a:p>
          <a:pPr algn="l"/>
          <a:r>
            <a:rPr lang="ru-RU" sz="1700" b="1" dirty="0" smtClean="0"/>
            <a:t>Учитель-логопед  </a:t>
          </a:r>
          <a:r>
            <a:rPr lang="ru-RU" sz="1700" b="1" dirty="0" err="1" smtClean="0"/>
            <a:t>Ледина</a:t>
          </a:r>
          <a:r>
            <a:rPr lang="ru-RU" sz="1700" b="1" dirty="0" smtClean="0"/>
            <a:t> И.О.   МАДОУ № 1    </a:t>
          </a:r>
        </a:p>
        <a:p>
          <a:pPr marL="0" marR="0" indent="0" algn="l" defTabSz="914400" eaLnBrk="1" fontAlgn="auto" latinLnBrk="0" hangingPunct="1">
            <a:lnSpc>
              <a:spcPct val="9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dirty="0">
            <a:latin typeface="+mn-lt"/>
          </a:endParaRPr>
        </a:p>
      </dgm:t>
    </dgm:pt>
    <dgm:pt modelId="{32CDFAB9-8DE5-49C5-8F00-B1A85E653A7B}" type="sibTrans" cxnId="{70EA11BE-CB96-4097-AC51-36B3A37FF16B}">
      <dgm:prSet/>
      <dgm:spPr/>
      <dgm:t>
        <a:bodyPr/>
        <a:lstStyle/>
        <a:p>
          <a:endParaRPr lang="ru-RU"/>
        </a:p>
      </dgm:t>
    </dgm:pt>
    <dgm:pt modelId="{51F5355A-F47D-4770-89C9-EACD37E60C79}" type="parTrans" cxnId="{70EA11BE-CB96-4097-AC51-36B3A37FF16B}">
      <dgm:prSet/>
      <dgm:spPr/>
      <dgm:t>
        <a:bodyPr/>
        <a:lstStyle/>
        <a:p>
          <a:endParaRPr lang="ru-RU"/>
        </a:p>
      </dgm:t>
    </dgm:pt>
    <dgm:pt modelId="{673D9BD6-97AC-4747-96EC-4C936E69A4C8}">
      <dgm:prSet custT="1"/>
      <dgm:spPr/>
      <dgm:t>
        <a:bodyPr/>
        <a:lstStyle/>
        <a:p>
          <a:pPr algn="l"/>
          <a:r>
            <a:rPr lang="ru-RU" sz="1700" b="1" dirty="0" smtClean="0"/>
            <a:t>Логопедическое занятие-тренинг </a:t>
          </a:r>
          <a:r>
            <a:rPr lang="ru-RU" sz="1700" b="1" dirty="0"/>
            <a:t>для   родителей  «Игровая    гостиная, или давайте   поиграем   дома с детьми»</a:t>
          </a:r>
        </a:p>
        <a:p>
          <a:pPr algn="l"/>
          <a:r>
            <a:rPr lang="ru-RU" sz="1700" b="1" dirty="0"/>
            <a:t>Учитель-логопед Родичкина И.В.   МАДОУ № </a:t>
          </a:r>
          <a:r>
            <a:rPr lang="ru-RU" sz="1700" b="1" dirty="0" smtClean="0"/>
            <a:t>5</a:t>
          </a:r>
          <a:endParaRPr lang="ru-RU" sz="1700" b="1" dirty="0"/>
        </a:p>
      </dgm:t>
    </dgm:pt>
    <dgm:pt modelId="{00CF6297-671A-4C93-B755-210386DB8D03}" type="parTrans" cxnId="{F043702F-2499-4B35-AE96-97F4A2FD5E65}">
      <dgm:prSet/>
      <dgm:spPr/>
      <dgm:t>
        <a:bodyPr/>
        <a:lstStyle/>
        <a:p>
          <a:endParaRPr lang="ru-RU"/>
        </a:p>
      </dgm:t>
    </dgm:pt>
    <dgm:pt modelId="{43E76598-F1B1-44C6-8CD5-CF6594450159}" type="sibTrans" cxnId="{F043702F-2499-4B35-AE96-97F4A2FD5E65}">
      <dgm:prSet/>
      <dgm:spPr/>
      <dgm:t>
        <a:bodyPr/>
        <a:lstStyle/>
        <a:p>
          <a:endParaRPr lang="ru-RU"/>
        </a:p>
      </dgm:t>
    </dgm:pt>
    <dgm:pt modelId="{C2A05101-13EC-4DA9-BE84-926B27DDA6FA}">
      <dgm:prSet custT="1"/>
      <dgm:spPr/>
      <dgm:t>
        <a:bodyPr tIns="252000"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b="1" dirty="0" smtClean="0">
              <a:latin typeface="+mn-lt"/>
            </a:rPr>
            <a:t>Презентация «Формирование  лексико-грамматических представлений у дошкольников». 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b="1" dirty="0" smtClean="0">
              <a:latin typeface="+mn-lt"/>
            </a:rPr>
            <a:t>Учитель-логопед Ильина С.В.   МАДОУ № 5</a:t>
          </a:r>
        </a:p>
        <a:p>
          <a:pPr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dirty="0" smtClean="0">
            <a:latin typeface="+mn-lt"/>
          </a:endParaRPr>
        </a:p>
      </dgm:t>
    </dgm:pt>
    <dgm:pt modelId="{BDABFC21-8FD0-4CE6-BFFA-538BCEEE258A}" type="parTrans" cxnId="{723A18E3-DE7A-4233-BD05-6FB7EDC1A9A4}">
      <dgm:prSet/>
      <dgm:spPr/>
      <dgm:t>
        <a:bodyPr/>
        <a:lstStyle/>
        <a:p>
          <a:endParaRPr lang="ru-RU"/>
        </a:p>
      </dgm:t>
    </dgm:pt>
    <dgm:pt modelId="{3F618FE2-2789-4723-A31C-1E0EC83105F2}" type="sibTrans" cxnId="{723A18E3-DE7A-4233-BD05-6FB7EDC1A9A4}">
      <dgm:prSet/>
      <dgm:spPr/>
      <dgm:t>
        <a:bodyPr/>
        <a:lstStyle/>
        <a:p>
          <a:endParaRPr lang="ru-RU"/>
        </a:p>
      </dgm:t>
    </dgm:pt>
    <dgm:pt modelId="{4E4AAE98-4599-4457-B47A-2F24F4B38FD3}" type="pres">
      <dgm:prSet presAssocID="{FD138028-6D7F-4954-B87B-8C784CB9C1E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D3159E-3BA3-4F49-AF87-1C2723438C81}" type="pres">
      <dgm:prSet presAssocID="{F887EC26-CCFF-44F1-9669-DDB090020F4C}" presName="circle1" presStyleLbl="node1" presStyleIdx="0" presStyleCnt="4"/>
      <dgm:spPr>
        <a:solidFill>
          <a:srgbClr val="FFC000"/>
        </a:solidFill>
      </dgm:spPr>
      <dgm:t>
        <a:bodyPr/>
        <a:lstStyle/>
        <a:p>
          <a:endParaRPr lang="ru-RU"/>
        </a:p>
      </dgm:t>
    </dgm:pt>
    <dgm:pt modelId="{C309EDD5-9EB9-434B-9CBE-EB4E647B5063}" type="pres">
      <dgm:prSet presAssocID="{F887EC26-CCFF-44F1-9669-DDB090020F4C}" presName="space" presStyleCnt="0"/>
      <dgm:spPr/>
      <dgm:t>
        <a:bodyPr/>
        <a:lstStyle/>
        <a:p>
          <a:endParaRPr lang="ru-RU"/>
        </a:p>
      </dgm:t>
    </dgm:pt>
    <dgm:pt modelId="{FD99730D-B9A3-4E4E-B8BD-4F67C264212E}" type="pres">
      <dgm:prSet presAssocID="{F887EC26-CCFF-44F1-9669-DDB090020F4C}" presName="rect1" presStyleLbl="alignAcc1" presStyleIdx="0" presStyleCnt="4" custScaleY="100000" custLinFactNeighborX="27866" custLinFactNeighborY="-5236"/>
      <dgm:spPr/>
      <dgm:t>
        <a:bodyPr/>
        <a:lstStyle/>
        <a:p>
          <a:endParaRPr lang="ru-RU"/>
        </a:p>
      </dgm:t>
    </dgm:pt>
    <dgm:pt modelId="{FDECA099-634E-4712-B9E0-A61FA1C92446}" type="pres">
      <dgm:prSet presAssocID="{7E7D9B01-D365-4B25-BF4C-70F21E657A0C}" presName="vertSpace2" presStyleLbl="node1" presStyleIdx="0" presStyleCnt="4"/>
      <dgm:spPr/>
      <dgm:t>
        <a:bodyPr/>
        <a:lstStyle/>
        <a:p>
          <a:endParaRPr lang="ru-RU"/>
        </a:p>
      </dgm:t>
    </dgm:pt>
    <dgm:pt modelId="{6412585D-4863-4660-AE2C-FEC91E845673}" type="pres">
      <dgm:prSet presAssocID="{7E7D9B01-D365-4B25-BF4C-70F21E657A0C}" presName="circle2" presStyleLbl="node1" presStyleIdx="1" presStyleCnt="4"/>
      <dgm:spPr/>
      <dgm:t>
        <a:bodyPr/>
        <a:lstStyle/>
        <a:p>
          <a:endParaRPr lang="ru-RU"/>
        </a:p>
      </dgm:t>
    </dgm:pt>
    <dgm:pt modelId="{07B439BE-9BB7-4E9F-97DB-1EAA393D7904}" type="pres">
      <dgm:prSet presAssocID="{7E7D9B01-D365-4B25-BF4C-70F21E657A0C}" presName="rect2" presStyleLbl="alignAcc1" presStyleIdx="1" presStyleCnt="4" custLinFactNeighborX="0" custLinFactNeighborY="-65"/>
      <dgm:spPr/>
      <dgm:t>
        <a:bodyPr/>
        <a:lstStyle/>
        <a:p>
          <a:endParaRPr lang="ru-RU"/>
        </a:p>
      </dgm:t>
    </dgm:pt>
    <dgm:pt modelId="{B18A8F29-A502-43DD-AB32-AAEDD0E0CEB6}" type="pres">
      <dgm:prSet presAssocID="{C2A05101-13EC-4DA9-BE84-926B27DDA6FA}" presName="vertSpace3" presStyleLbl="node1" presStyleIdx="1" presStyleCnt="4"/>
      <dgm:spPr/>
      <dgm:t>
        <a:bodyPr/>
        <a:lstStyle/>
        <a:p>
          <a:endParaRPr lang="ru-RU"/>
        </a:p>
      </dgm:t>
    </dgm:pt>
    <dgm:pt modelId="{0A55779C-4BA8-44AB-A6CB-B1095AD96880}" type="pres">
      <dgm:prSet presAssocID="{C2A05101-13EC-4DA9-BE84-926B27DDA6FA}" presName="circle3" presStyleLbl="node1" presStyleIdx="2" presStyleCnt="4"/>
      <dgm:spPr>
        <a:solidFill>
          <a:srgbClr val="6D7DF7"/>
        </a:solidFill>
      </dgm:spPr>
      <dgm:t>
        <a:bodyPr/>
        <a:lstStyle/>
        <a:p>
          <a:endParaRPr lang="ru-RU"/>
        </a:p>
      </dgm:t>
    </dgm:pt>
    <dgm:pt modelId="{59A98AD5-CED1-45EB-8D94-14F54C49E191}" type="pres">
      <dgm:prSet presAssocID="{C2A05101-13EC-4DA9-BE84-926B27DDA6FA}" presName="rect3" presStyleLbl="alignAcc1" presStyleIdx="2" presStyleCnt="4"/>
      <dgm:spPr/>
      <dgm:t>
        <a:bodyPr/>
        <a:lstStyle/>
        <a:p>
          <a:endParaRPr lang="ru-RU"/>
        </a:p>
      </dgm:t>
    </dgm:pt>
    <dgm:pt modelId="{6D445903-FF10-4BED-BF04-6B3F6DF17CFB}" type="pres">
      <dgm:prSet presAssocID="{673D9BD6-97AC-4747-96EC-4C936E69A4C8}" presName="vertSpace4" presStyleLbl="node1" presStyleIdx="2" presStyleCnt="4"/>
      <dgm:spPr/>
      <dgm:t>
        <a:bodyPr/>
        <a:lstStyle/>
        <a:p>
          <a:endParaRPr lang="ru-RU"/>
        </a:p>
      </dgm:t>
    </dgm:pt>
    <dgm:pt modelId="{30F54680-ED19-4848-9719-5BBAE6A1D8C2}" type="pres">
      <dgm:prSet presAssocID="{673D9BD6-97AC-4747-96EC-4C936E69A4C8}" presName="circle4" presStyleLbl="node1" presStyleIdx="3" presStyleCnt="4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7F9D4F77-DCEE-4CE2-A302-28D582635291}" type="pres">
      <dgm:prSet presAssocID="{673D9BD6-97AC-4747-96EC-4C936E69A4C8}" presName="rect4" presStyleLbl="alignAcc1" presStyleIdx="3" presStyleCnt="4"/>
      <dgm:spPr/>
      <dgm:t>
        <a:bodyPr/>
        <a:lstStyle/>
        <a:p>
          <a:endParaRPr lang="ru-RU"/>
        </a:p>
      </dgm:t>
    </dgm:pt>
    <dgm:pt modelId="{5FABE21F-8D44-4F11-8ACF-D253D77EEE26}" type="pres">
      <dgm:prSet presAssocID="{F887EC26-CCFF-44F1-9669-DDB090020F4C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7967B5-696E-488B-9C10-4C1B530419B4}" type="pres">
      <dgm:prSet presAssocID="{7E7D9B01-D365-4B25-BF4C-70F21E657A0C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8B6293-EB66-40E4-BA4D-9F7F64917D5F}" type="pres">
      <dgm:prSet presAssocID="{C2A05101-13EC-4DA9-BE84-926B27DDA6FA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153896-6699-4A61-9A36-D95185711FD8}" type="pres">
      <dgm:prSet presAssocID="{673D9BD6-97AC-4747-96EC-4C936E69A4C8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8E9E64-CB0F-4210-BA76-AC74223BFC2D}" type="presOf" srcId="{FD138028-6D7F-4954-B87B-8C784CB9C1E1}" destId="{4E4AAE98-4599-4457-B47A-2F24F4B38FD3}" srcOrd="0" destOrd="0" presId="urn:microsoft.com/office/officeart/2005/8/layout/target3"/>
    <dgm:cxn modelId="{4F1DC1AF-D170-417B-8377-C263D3876E25}" type="presOf" srcId="{C2A05101-13EC-4DA9-BE84-926B27DDA6FA}" destId="{59A98AD5-CED1-45EB-8D94-14F54C49E191}" srcOrd="0" destOrd="0" presId="urn:microsoft.com/office/officeart/2005/8/layout/target3"/>
    <dgm:cxn modelId="{723A18E3-DE7A-4233-BD05-6FB7EDC1A9A4}" srcId="{FD138028-6D7F-4954-B87B-8C784CB9C1E1}" destId="{C2A05101-13EC-4DA9-BE84-926B27DDA6FA}" srcOrd="2" destOrd="0" parTransId="{BDABFC21-8FD0-4CE6-BFFA-538BCEEE258A}" sibTransId="{3F618FE2-2789-4723-A31C-1E0EC83105F2}"/>
    <dgm:cxn modelId="{29AE7AC1-F72E-4E4B-8417-BA16F054CC51}" type="presOf" srcId="{673D9BD6-97AC-4747-96EC-4C936E69A4C8}" destId="{7F9D4F77-DCEE-4CE2-A302-28D582635291}" srcOrd="0" destOrd="0" presId="urn:microsoft.com/office/officeart/2005/8/layout/target3"/>
    <dgm:cxn modelId="{F043702F-2499-4B35-AE96-97F4A2FD5E65}" srcId="{FD138028-6D7F-4954-B87B-8C784CB9C1E1}" destId="{673D9BD6-97AC-4747-96EC-4C936E69A4C8}" srcOrd="3" destOrd="0" parTransId="{00CF6297-671A-4C93-B755-210386DB8D03}" sibTransId="{43E76598-F1B1-44C6-8CD5-CF6594450159}"/>
    <dgm:cxn modelId="{2AECC79E-3472-4C0D-AB5D-9F5B9C8CEF37}" type="presOf" srcId="{7E7D9B01-D365-4B25-BF4C-70F21E657A0C}" destId="{CE7967B5-696E-488B-9C10-4C1B530419B4}" srcOrd="1" destOrd="0" presId="urn:microsoft.com/office/officeart/2005/8/layout/target3"/>
    <dgm:cxn modelId="{70EA11BE-CB96-4097-AC51-36B3A37FF16B}" srcId="{FD138028-6D7F-4954-B87B-8C784CB9C1E1}" destId="{7E7D9B01-D365-4B25-BF4C-70F21E657A0C}" srcOrd="1" destOrd="0" parTransId="{51F5355A-F47D-4770-89C9-EACD37E60C79}" sibTransId="{32CDFAB9-8DE5-49C5-8F00-B1A85E653A7B}"/>
    <dgm:cxn modelId="{26C64DCF-40E3-49CF-B95B-BE9B958293FB}" type="presOf" srcId="{F887EC26-CCFF-44F1-9669-DDB090020F4C}" destId="{5FABE21F-8D44-4F11-8ACF-D253D77EEE26}" srcOrd="1" destOrd="0" presId="urn:microsoft.com/office/officeart/2005/8/layout/target3"/>
    <dgm:cxn modelId="{5CE3956D-DB30-4BF2-A14C-496F9B0AD3E6}" type="presOf" srcId="{673D9BD6-97AC-4747-96EC-4C936E69A4C8}" destId="{D4153896-6699-4A61-9A36-D95185711FD8}" srcOrd="1" destOrd="0" presId="urn:microsoft.com/office/officeart/2005/8/layout/target3"/>
    <dgm:cxn modelId="{78B461D4-B956-4E14-B14D-8CB346E7A6AB}" type="presOf" srcId="{C2A05101-13EC-4DA9-BE84-926B27DDA6FA}" destId="{5A8B6293-EB66-40E4-BA4D-9F7F64917D5F}" srcOrd="1" destOrd="0" presId="urn:microsoft.com/office/officeart/2005/8/layout/target3"/>
    <dgm:cxn modelId="{7F4D2605-9B4B-4E73-8C1B-9F1E1F005756}" type="presOf" srcId="{7E7D9B01-D365-4B25-BF4C-70F21E657A0C}" destId="{07B439BE-9BB7-4E9F-97DB-1EAA393D7904}" srcOrd="0" destOrd="0" presId="urn:microsoft.com/office/officeart/2005/8/layout/target3"/>
    <dgm:cxn modelId="{81E600EE-711F-4FCA-B9FD-B3D5C04881B3}" type="presOf" srcId="{F887EC26-CCFF-44F1-9669-DDB090020F4C}" destId="{FD99730D-B9A3-4E4E-B8BD-4F67C264212E}" srcOrd="0" destOrd="0" presId="urn:microsoft.com/office/officeart/2005/8/layout/target3"/>
    <dgm:cxn modelId="{F71925B8-CE1D-4678-A984-5F3099B04627}" srcId="{FD138028-6D7F-4954-B87B-8C784CB9C1E1}" destId="{F887EC26-CCFF-44F1-9669-DDB090020F4C}" srcOrd="0" destOrd="0" parTransId="{A0CD4A76-53B1-497E-A130-D6B7CBD4C7C9}" sibTransId="{FDE44779-3AD3-4DED-AF44-16CED1DEB116}"/>
    <dgm:cxn modelId="{C475BFDC-5453-4599-99BB-E23F113F4C33}" type="presParOf" srcId="{4E4AAE98-4599-4457-B47A-2F24F4B38FD3}" destId="{3AD3159E-3BA3-4F49-AF87-1C2723438C81}" srcOrd="0" destOrd="0" presId="urn:microsoft.com/office/officeart/2005/8/layout/target3"/>
    <dgm:cxn modelId="{9E235B1E-04A6-4D1C-8B2F-1A91693C42DF}" type="presParOf" srcId="{4E4AAE98-4599-4457-B47A-2F24F4B38FD3}" destId="{C309EDD5-9EB9-434B-9CBE-EB4E647B5063}" srcOrd="1" destOrd="0" presId="urn:microsoft.com/office/officeart/2005/8/layout/target3"/>
    <dgm:cxn modelId="{A840F13A-550D-467E-BCA1-0785C30CC5F8}" type="presParOf" srcId="{4E4AAE98-4599-4457-B47A-2F24F4B38FD3}" destId="{FD99730D-B9A3-4E4E-B8BD-4F67C264212E}" srcOrd="2" destOrd="0" presId="urn:microsoft.com/office/officeart/2005/8/layout/target3"/>
    <dgm:cxn modelId="{5CBF89DA-6150-46E1-B5C1-877F516BCBDD}" type="presParOf" srcId="{4E4AAE98-4599-4457-B47A-2F24F4B38FD3}" destId="{FDECA099-634E-4712-B9E0-A61FA1C92446}" srcOrd="3" destOrd="0" presId="urn:microsoft.com/office/officeart/2005/8/layout/target3"/>
    <dgm:cxn modelId="{C5FA06E3-7BE6-4E3D-9A5C-72389BF939FB}" type="presParOf" srcId="{4E4AAE98-4599-4457-B47A-2F24F4B38FD3}" destId="{6412585D-4863-4660-AE2C-FEC91E845673}" srcOrd="4" destOrd="0" presId="urn:microsoft.com/office/officeart/2005/8/layout/target3"/>
    <dgm:cxn modelId="{C6BEFC8B-1938-4230-8D0F-188037393896}" type="presParOf" srcId="{4E4AAE98-4599-4457-B47A-2F24F4B38FD3}" destId="{07B439BE-9BB7-4E9F-97DB-1EAA393D7904}" srcOrd="5" destOrd="0" presId="urn:microsoft.com/office/officeart/2005/8/layout/target3"/>
    <dgm:cxn modelId="{D9A50801-F9D2-4ACC-A956-30C0F8ED673A}" type="presParOf" srcId="{4E4AAE98-4599-4457-B47A-2F24F4B38FD3}" destId="{B18A8F29-A502-43DD-AB32-AAEDD0E0CEB6}" srcOrd="6" destOrd="0" presId="urn:microsoft.com/office/officeart/2005/8/layout/target3"/>
    <dgm:cxn modelId="{A3F42224-B5BD-41FF-BD35-1C9AA37356FE}" type="presParOf" srcId="{4E4AAE98-4599-4457-B47A-2F24F4B38FD3}" destId="{0A55779C-4BA8-44AB-A6CB-B1095AD96880}" srcOrd="7" destOrd="0" presId="urn:microsoft.com/office/officeart/2005/8/layout/target3"/>
    <dgm:cxn modelId="{BC1EEE5C-F370-4D33-9710-A5067A6D270F}" type="presParOf" srcId="{4E4AAE98-4599-4457-B47A-2F24F4B38FD3}" destId="{59A98AD5-CED1-45EB-8D94-14F54C49E191}" srcOrd="8" destOrd="0" presId="urn:microsoft.com/office/officeart/2005/8/layout/target3"/>
    <dgm:cxn modelId="{17B6BC14-C647-4B33-B55D-2CBCC53F7566}" type="presParOf" srcId="{4E4AAE98-4599-4457-B47A-2F24F4B38FD3}" destId="{6D445903-FF10-4BED-BF04-6B3F6DF17CFB}" srcOrd="9" destOrd="0" presId="urn:microsoft.com/office/officeart/2005/8/layout/target3"/>
    <dgm:cxn modelId="{D81E58F7-BCE0-4631-96B9-674E841B1DB0}" type="presParOf" srcId="{4E4AAE98-4599-4457-B47A-2F24F4B38FD3}" destId="{30F54680-ED19-4848-9719-5BBAE6A1D8C2}" srcOrd="10" destOrd="0" presId="urn:microsoft.com/office/officeart/2005/8/layout/target3"/>
    <dgm:cxn modelId="{421420DB-4B44-4F61-94E5-41CCDD0A6894}" type="presParOf" srcId="{4E4AAE98-4599-4457-B47A-2F24F4B38FD3}" destId="{7F9D4F77-DCEE-4CE2-A302-28D582635291}" srcOrd="11" destOrd="0" presId="urn:microsoft.com/office/officeart/2005/8/layout/target3"/>
    <dgm:cxn modelId="{0CD13D6D-C5BE-4655-8675-FB80F8139823}" type="presParOf" srcId="{4E4AAE98-4599-4457-B47A-2F24F4B38FD3}" destId="{5FABE21F-8D44-4F11-8ACF-D253D77EEE26}" srcOrd="12" destOrd="0" presId="urn:microsoft.com/office/officeart/2005/8/layout/target3"/>
    <dgm:cxn modelId="{238B4FAC-50E4-4E12-9FBB-018157089673}" type="presParOf" srcId="{4E4AAE98-4599-4457-B47A-2F24F4B38FD3}" destId="{CE7967B5-696E-488B-9C10-4C1B530419B4}" srcOrd="13" destOrd="0" presId="urn:microsoft.com/office/officeart/2005/8/layout/target3"/>
    <dgm:cxn modelId="{91B88C2A-EF90-45B2-972F-B121887B17E6}" type="presParOf" srcId="{4E4AAE98-4599-4457-B47A-2F24F4B38FD3}" destId="{5A8B6293-EB66-40E4-BA4D-9F7F64917D5F}" srcOrd="14" destOrd="0" presId="urn:microsoft.com/office/officeart/2005/8/layout/target3"/>
    <dgm:cxn modelId="{0F6B749A-ED6C-48BC-83F7-FBF3B4F87E89}" type="presParOf" srcId="{4E4AAE98-4599-4457-B47A-2F24F4B38FD3}" destId="{D4153896-6699-4A61-9A36-D95185711FD8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D138028-6D7F-4954-B87B-8C784CB9C1E1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87EC26-CCFF-44F1-9669-DDB090020F4C}">
      <dgm:prSet phldrT="[Текст]" custT="1"/>
      <dgm:spPr/>
      <dgm:t>
        <a:bodyPr tIns="324000" bIns="36000"/>
        <a:lstStyle/>
        <a:p>
          <a:pPr marL="0" marR="0" indent="0" algn="l" defTabSz="66675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300"/>
            </a:spcAft>
            <a:buClrTx/>
            <a:buSzTx/>
            <a:buFontTx/>
            <a:buNone/>
            <a:tabLst/>
            <a:defRPr/>
          </a:pPr>
          <a:r>
            <a:rPr lang="ru-RU" sz="1700" b="1" dirty="0" smtClean="0"/>
            <a:t>Динамическая пауза-тренинг  «Игры в развитии грамматического строя речи у детей с ОНР»   </a:t>
          </a:r>
        </a:p>
        <a:p>
          <a:pPr marL="0" marR="0" indent="0" algn="l" defTabSz="66675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300"/>
            </a:spcAft>
            <a:buClrTx/>
            <a:buSzTx/>
            <a:buFontTx/>
            <a:buNone/>
            <a:tabLst/>
            <a:defRPr/>
          </a:pPr>
          <a:r>
            <a:rPr lang="ru-RU" sz="1700" b="1" dirty="0" smtClean="0"/>
            <a:t>Учителя–логопеды Курицына А.М., </a:t>
          </a:r>
          <a:r>
            <a:rPr lang="ru-RU" sz="1700" b="1" dirty="0" err="1" smtClean="0"/>
            <a:t>Тараева</a:t>
          </a:r>
          <a:r>
            <a:rPr lang="ru-RU" sz="1700" b="1" dirty="0" smtClean="0"/>
            <a:t> Л.А.</a:t>
          </a:r>
        </a:p>
        <a:p>
          <a:pPr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dirty="0"/>
        </a:p>
      </dgm:t>
    </dgm:pt>
    <dgm:pt modelId="{A0CD4A76-53B1-497E-A130-D6B7CBD4C7C9}" type="parTrans" cxnId="{F71925B8-CE1D-4678-A984-5F3099B04627}">
      <dgm:prSet/>
      <dgm:spPr/>
      <dgm:t>
        <a:bodyPr/>
        <a:lstStyle/>
        <a:p>
          <a:endParaRPr lang="ru-RU"/>
        </a:p>
      </dgm:t>
    </dgm:pt>
    <dgm:pt modelId="{FDE44779-3AD3-4DED-AF44-16CED1DEB116}" type="sibTrans" cxnId="{F71925B8-CE1D-4678-A984-5F3099B04627}">
      <dgm:prSet/>
      <dgm:spPr/>
      <dgm:t>
        <a:bodyPr/>
        <a:lstStyle/>
        <a:p>
          <a:endParaRPr lang="ru-RU"/>
        </a:p>
      </dgm:t>
    </dgm:pt>
    <dgm:pt modelId="{838A1C14-CB98-4D96-B149-4BF56F4916E8}">
      <dgm:prSet phldrT="[Текст]" custT="1"/>
      <dgm:spPr/>
      <dgm:t>
        <a:bodyPr tIns="0"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600"/>
            </a:spcAft>
            <a:buClrTx/>
            <a:buSzTx/>
            <a:buFontTx/>
            <a:buNone/>
            <a:tabLst/>
            <a:defRPr/>
          </a:pPr>
          <a:endParaRPr lang="ru-RU" sz="1600" b="1" dirty="0" smtClean="0">
            <a:latin typeface="+mn-lt"/>
          </a:endParaRPr>
        </a:p>
        <a:p>
          <a:pPr marL="0" marR="0" indent="0" algn="l" defTabSz="914400" eaLnBrk="1" fontAlgn="auto" latinLnBrk="0" hangingPunct="1">
            <a:lnSpc>
              <a:spcPct val="9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latin typeface="+mn-lt"/>
            </a:rPr>
            <a:t>Сообщение «</a:t>
          </a:r>
          <a:r>
            <a:rPr lang="ru-RU" sz="1600" b="1" dirty="0" smtClean="0">
              <a:effectLst/>
              <a:latin typeface="+mn-lt"/>
              <a:ea typeface="Times New Roman"/>
            </a:rPr>
            <a:t>Актуальность коррекционной работы </a:t>
          </a:r>
          <a:endParaRPr lang="ru-RU" sz="1600" dirty="0" smtClean="0">
            <a:effectLst/>
            <a:latin typeface="+mn-lt"/>
            <a:ea typeface="Times New Roman"/>
          </a:endParaRPr>
        </a:p>
        <a:p>
          <a:pPr marL="0" indent="0" algn="l" defTabSz="91440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600" b="1" dirty="0" smtClean="0">
              <a:effectLst/>
              <a:latin typeface="+mn-lt"/>
              <a:ea typeface="Times New Roman"/>
            </a:rPr>
            <a:t>по формированию лексико-грамматических представлений»;</a:t>
          </a:r>
          <a:endParaRPr lang="ru-RU" sz="1600" b="1" dirty="0" smtClean="0">
            <a:latin typeface="+mn-lt"/>
          </a:endParaRPr>
        </a:p>
        <a:p>
          <a:pPr marL="0" marR="0" indent="0" algn="l" defTabSz="914400" eaLnBrk="1" fontAlgn="auto" latinLnBrk="0" hangingPunct="1">
            <a:lnSpc>
              <a:spcPct val="90000"/>
            </a:lnSpc>
            <a:spcBef>
              <a:spcPts val="0"/>
            </a:spcBef>
            <a:spcAft>
              <a:spcPts val="60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latin typeface="+mn-lt"/>
            </a:rPr>
            <a:t>Презентации «ФГОС ДО: новые возможности дошкольного образования»; «О</a:t>
          </a:r>
          <a:r>
            <a:rPr lang="ru-RU" sz="1600" b="1" cap="none" dirty="0" smtClean="0">
              <a:ln w="0"/>
              <a:solidFill>
                <a:schemeClr val="tx1"/>
              </a:solidFill>
              <a:effectLst/>
              <a:latin typeface="+mn-lt"/>
              <a:ea typeface="Calibri"/>
              <a:cs typeface="Arial" pitchFamily="34" charset="0"/>
            </a:rPr>
            <a:t>рганизация коррекционно-педагогического процесса в условиях логопедического пункта ДОУ»  </a:t>
          </a:r>
        </a:p>
        <a:p>
          <a:pPr marL="0" marR="0" indent="0" algn="l" defTabSz="914400" eaLnBrk="1" fontAlgn="auto" latinLnBrk="0" hangingPunct="1">
            <a:lnSpc>
              <a:spcPct val="90000"/>
            </a:lnSpc>
            <a:spcBef>
              <a:spcPts val="0"/>
            </a:spcBef>
            <a:spcAft>
              <a:spcPts val="60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latin typeface="+mn-lt"/>
            </a:rPr>
            <a:t>Учитель-логопед Теленченко Т.А.    МАДОУ № 7</a:t>
          </a:r>
          <a:endParaRPr lang="ru-RU" sz="1600" b="1" dirty="0" smtClean="0">
            <a:solidFill>
              <a:schemeClr val="tx1"/>
            </a:solidFill>
            <a:latin typeface="+mn-lt"/>
            <a:cs typeface="Arial" pitchFamily="34" charset="0"/>
          </a:endParaRPr>
        </a:p>
        <a:p>
          <a:pPr algn="l" defTabSz="622300">
            <a:lnSpc>
              <a:spcPct val="100000"/>
            </a:lnSpc>
            <a:spcBef>
              <a:spcPts val="0"/>
            </a:spcBef>
            <a:spcAft>
              <a:spcPts val="600"/>
            </a:spcAft>
          </a:pPr>
          <a:endParaRPr lang="ru-RU" sz="1600" dirty="0">
            <a:latin typeface="+mn-lt"/>
          </a:endParaRPr>
        </a:p>
      </dgm:t>
    </dgm:pt>
    <dgm:pt modelId="{E35CFC22-44E0-4C41-8723-BA5AE9B3EA84}" type="sibTrans" cxnId="{7EE856FA-B7F5-4509-BEED-FF3AD9A3A3C8}">
      <dgm:prSet/>
      <dgm:spPr/>
      <dgm:t>
        <a:bodyPr/>
        <a:lstStyle/>
        <a:p>
          <a:endParaRPr lang="ru-RU"/>
        </a:p>
      </dgm:t>
    </dgm:pt>
    <dgm:pt modelId="{78135C6A-1E09-47A7-8A8C-57D95AAD52E0}" type="parTrans" cxnId="{7EE856FA-B7F5-4509-BEED-FF3AD9A3A3C8}">
      <dgm:prSet/>
      <dgm:spPr/>
      <dgm:t>
        <a:bodyPr/>
        <a:lstStyle/>
        <a:p>
          <a:endParaRPr lang="ru-RU"/>
        </a:p>
      </dgm:t>
    </dgm:pt>
    <dgm:pt modelId="{853592F9-29D4-4CB0-9CC3-C3263B06E404}">
      <dgm:prSet custT="1"/>
      <dgm:spPr/>
      <dgm:t>
        <a:bodyPr lIns="36000" tIns="252000" rIns="36000" bIns="36000"/>
        <a:lstStyle/>
        <a:p>
          <a:pPr marL="0" marR="0" indent="0" algn="l" defTabSz="66675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300"/>
            </a:spcAft>
            <a:buClrTx/>
            <a:buSzTx/>
            <a:buFontTx/>
            <a:buNone/>
            <a:tabLst/>
            <a:defRPr/>
          </a:pPr>
          <a:r>
            <a:rPr lang="ru-RU" sz="1700" b="1" dirty="0" smtClean="0"/>
            <a:t>Выставка методических пособий по формированию грамматических категорий у детей с ОНР    </a:t>
          </a:r>
        </a:p>
        <a:p>
          <a:pPr marL="0" marR="0" indent="0" algn="l" defTabSz="66675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300"/>
            </a:spcAft>
            <a:buClrTx/>
            <a:buSzTx/>
            <a:buFontTx/>
            <a:buNone/>
            <a:tabLst/>
            <a:defRPr/>
          </a:pPr>
          <a:r>
            <a:rPr lang="ru-RU" sz="1700" b="1" dirty="0" smtClean="0"/>
            <a:t>Учитель-логопед Лещева Т.Д.  </a:t>
          </a:r>
          <a:r>
            <a:rPr lang="ru-RU" sz="1700" b="1" dirty="0" smtClean="0">
              <a:latin typeface="+mn-lt"/>
              <a:cs typeface="Times New Roman" pitchFamily="18" charset="0"/>
            </a:rPr>
            <a:t>МАДОУ № 6</a:t>
          </a:r>
          <a:endParaRPr lang="ru-RU" sz="1700" b="1" dirty="0" smtClean="0"/>
        </a:p>
        <a:p>
          <a:pPr>
            <a:lnSpc>
              <a:spcPct val="75000"/>
            </a:lnSpc>
          </a:pPr>
          <a:endParaRPr lang="ru-RU" dirty="0"/>
        </a:p>
      </dgm:t>
    </dgm:pt>
    <dgm:pt modelId="{3C30DD61-E4C4-41A6-A46F-CD16AE2C8A4A}" type="parTrans" cxnId="{968B09B1-8D8C-4C32-9E07-12DFA8257DE1}">
      <dgm:prSet/>
      <dgm:spPr/>
      <dgm:t>
        <a:bodyPr/>
        <a:lstStyle/>
        <a:p>
          <a:endParaRPr lang="ru-RU"/>
        </a:p>
      </dgm:t>
    </dgm:pt>
    <dgm:pt modelId="{656BBE66-9C0F-444D-AA96-7CB720BFEC24}" type="sibTrans" cxnId="{968B09B1-8D8C-4C32-9E07-12DFA8257DE1}">
      <dgm:prSet/>
      <dgm:spPr/>
      <dgm:t>
        <a:bodyPr/>
        <a:lstStyle/>
        <a:p>
          <a:endParaRPr lang="ru-RU"/>
        </a:p>
      </dgm:t>
    </dgm:pt>
    <dgm:pt modelId="{C30479A7-495E-4C58-B337-F82403577DB2}">
      <dgm:prSet custT="1"/>
      <dgm:spPr/>
      <dgm:t>
        <a:bodyPr/>
        <a:lstStyle/>
        <a:p>
          <a:pPr algn="l">
            <a:lnSpc>
              <a:spcPct val="100000"/>
            </a:lnSpc>
          </a:pPr>
          <a:r>
            <a:rPr lang="ru-RU" sz="1700" b="1" dirty="0" smtClean="0">
              <a:solidFill>
                <a:schemeClr val="tx1"/>
              </a:solidFill>
            </a:rPr>
            <a:t>Презентация «Игровые технологии в формировании грамматических представлений у детей с ОНР»  </a:t>
          </a:r>
        </a:p>
        <a:p>
          <a:pPr algn="l">
            <a:lnSpc>
              <a:spcPct val="100000"/>
            </a:lnSpc>
          </a:pPr>
          <a:r>
            <a:rPr lang="ru-RU" sz="1700" b="1" dirty="0" smtClean="0">
              <a:solidFill>
                <a:schemeClr val="tx1"/>
              </a:solidFill>
            </a:rPr>
            <a:t>Учителя-логопеды  </a:t>
          </a:r>
          <a:r>
            <a:rPr lang="ru-RU" sz="1700" b="1" dirty="0" err="1" smtClean="0">
              <a:solidFill>
                <a:schemeClr val="tx1"/>
              </a:solidFill>
            </a:rPr>
            <a:t>Меньшакова</a:t>
          </a:r>
          <a:r>
            <a:rPr lang="ru-RU" sz="1700" b="1" dirty="0" smtClean="0">
              <a:solidFill>
                <a:schemeClr val="tx1"/>
              </a:solidFill>
            </a:rPr>
            <a:t> О.И., Пахомова С.Е.   МАДОУ № 6</a:t>
          </a:r>
          <a:endParaRPr lang="ru-RU" sz="1700" b="1" dirty="0">
            <a:solidFill>
              <a:schemeClr val="tx1"/>
            </a:solidFill>
          </a:endParaRPr>
        </a:p>
      </dgm:t>
    </dgm:pt>
    <dgm:pt modelId="{EAD780E4-A26F-44DB-8E13-A3AF9FC60620}" type="parTrans" cxnId="{B9015569-73D6-471D-AC19-029F1E0DCB41}">
      <dgm:prSet/>
      <dgm:spPr/>
      <dgm:t>
        <a:bodyPr/>
        <a:lstStyle/>
        <a:p>
          <a:endParaRPr lang="ru-RU"/>
        </a:p>
      </dgm:t>
    </dgm:pt>
    <dgm:pt modelId="{58F7DDE5-46B2-44C5-931A-6B201EF28ECA}" type="sibTrans" cxnId="{B9015569-73D6-471D-AC19-029F1E0DCB41}">
      <dgm:prSet/>
      <dgm:spPr/>
      <dgm:t>
        <a:bodyPr/>
        <a:lstStyle/>
        <a:p>
          <a:endParaRPr lang="ru-RU"/>
        </a:p>
      </dgm:t>
    </dgm:pt>
    <dgm:pt modelId="{4E4AAE98-4599-4457-B47A-2F24F4B38FD3}" type="pres">
      <dgm:prSet presAssocID="{FD138028-6D7F-4954-B87B-8C784CB9C1E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786D2D-9109-49B0-B8A6-5B004F1EDD64}" type="pres">
      <dgm:prSet presAssocID="{C30479A7-495E-4C58-B337-F82403577DB2}" presName="circle1" presStyleLbl="node1" presStyleIdx="0" presStyleCnt="4"/>
      <dgm:spPr>
        <a:solidFill>
          <a:srgbClr val="92D050"/>
        </a:solidFill>
      </dgm:spPr>
      <dgm:t>
        <a:bodyPr/>
        <a:lstStyle/>
        <a:p>
          <a:endParaRPr lang="ru-RU"/>
        </a:p>
      </dgm:t>
    </dgm:pt>
    <dgm:pt modelId="{6BFF043F-82A3-4EDC-B038-E2D53C288C52}" type="pres">
      <dgm:prSet presAssocID="{C30479A7-495E-4C58-B337-F82403577DB2}" presName="space" presStyleCnt="0"/>
      <dgm:spPr/>
    </dgm:pt>
    <dgm:pt modelId="{5436C386-1E5B-47D2-B8E1-D90EE54D1310}" type="pres">
      <dgm:prSet presAssocID="{C30479A7-495E-4C58-B337-F82403577DB2}" presName="rect1" presStyleLbl="alignAcc1" presStyleIdx="0" presStyleCnt="4"/>
      <dgm:spPr/>
      <dgm:t>
        <a:bodyPr/>
        <a:lstStyle/>
        <a:p>
          <a:endParaRPr lang="ru-RU"/>
        </a:p>
      </dgm:t>
    </dgm:pt>
    <dgm:pt modelId="{B6E76AAD-AA52-48E1-A571-45C0CDE8E1BD}" type="pres">
      <dgm:prSet presAssocID="{F887EC26-CCFF-44F1-9669-DDB090020F4C}" presName="vertSpace2" presStyleLbl="node1" presStyleIdx="0" presStyleCnt="4"/>
      <dgm:spPr/>
    </dgm:pt>
    <dgm:pt modelId="{71D20EA1-41FD-478A-90E3-982B35370437}" type="pres">
      <dgm:prSet presAssocID="{F887EC26-CCFF-44F1-9669-DDB090020F4C}" presName="circle2" presStyleLbl="node1" presStyleIdx="1" presStyleCnt="4"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28BAF97D-A2B1-496F-BF40-BE03DCCDE96F}" type="pres">
      <dgm:prSet presAssocID="{F887EC26-CCFF-44F1-9669-DDB090020F4C}" presName="rect2" presStyleLbl="alignAcc1" presStyleIdx="1" presStyleCnt="4"/>
      <dgm:spPr/>
      <dgm:t>
        <a:bodyPr/>
        <a:lstStyle/>
        <a:p>
          <a:endParaRPr lang="ru-RU"/>
        </a:p>
      </dgm:t>
    </dgm:pt>
    <dgm:pt modelId="{B4C61305-0753-45B2-A325-1F712DA67AFE}" type="pres">
      <dgm:prSet presAssocID="{853592F9-29D4-4CB0-9CC3-C3263B06E404}" presName="vertSpace3" presStyleLbl="node1" presStyleIdx="1" presStyleCnt="4"/>
      <dgm:spPr/>
    </dgm:pt>
    <dgm:pt modelId="{B0ED2481-F49E-42D5-BB67-4AA04B7E08F9}" type="pres">
      <dgm:prSet presAssocID="{853592F9-29D4-4CB0-9CC3-C3263B06E404}" presName="circle3" presStyleLbl="node1" presStyleIdx="2" presStyleCnt="4"/>
      <dgm:spPr>
        <a:solidFill>
          <a:srgbClr val="0000FF"/>
        </a:solidFill>
      </dgm:spPr>
      <dgm:t>
        <a:bodyPr/>
        <a:lstStyle/>
        <a:p>
          <a:endParaRPr lang="ru-RU"/>
        </a:p>
      </dgm:t>
    </dgm:pt>
    <dgm:pt modelId="{2E9F5558-4410-4613-A87A-CBEDF444BDCE}" type="pres">
      <dgm:prSet presAssocID="{853592F9-29D4-4CB0-9CC3-C3263B06E404}" presName="rect3" presStyleLbl="alignAcc1" presStyleIdx="2" presStyleCnt="4"/>
      <dgm:spPr/>
      <dgm:t>
        <a:bodyPr/>
        <a:lstStyle/>
        <a:p>
          <a:endParaRPr lang="ru-RU"/>
        </a:p>
      </dgm:t>
    </dgm:pt>
    <dgm:pt modelId="{BD59E932-2151-4AC1-AB40-EFD5D11D26BA}" type="pres">
      <dgm:prSet presAssocID="{838A1C14-CB98-4D96-B149-4BF56F4916E8}" presName="vertSpace4" presStyleLbl="node1" presStyleIdx="2" presStyleCnt="4"/>
      <dgm:spPr/>
    </dgm:pt>
    <dgm:pt modelId="{624B5A3A-3072-49C0-A4CE-EA06D2E58086}" type="pres">
      <dgm:prSet presAssocID="{838A1C14-CB98-4D96-B149-4BF56F4916E8}" presName="circle4" presStyleLbl="node1" presStyleIdx="3" presStyleCnt="4" custScaleY="102915"/>
      <dgm:spPr>
        <a:solidFill>
          <a:srgbClr val="FFFF00"/>
        </a:solidFill>
      </dgm:spPr>
      <dgm:t>
        <a:bodyPr/>
        <a:lstStyle/>
        <a:p>
          <a:endParaRPr lang="ru-RU"/>
        </a:p>
      </dgm:t>
    </dgm:pt>
    <dgm:pt modelId="{02DBA258-D39F-4372-984C-FEDF8CD203D8}" type="pres">
      <dgm:prSet presAssocID="{838A1C14-CB98-4D96-B149-4BF56F4916E8}" presName="rect4" presStyleLbl="alignAcc1" presStyleIdx="3" presStyleCnt="4" custScaleY="129476" custLinFactNeighborX="1581" custLinFactNeighborY="10302"/>
      <dgm:spPr/>
      <dgm:t>
        <a:bodyPr/>
        <a:lstStyle/>
        <a:p>
          <a:endParaRPr lang="ru-RU"/>
        </a:p>
      </dgm:t>
    </dgm:pt>
    <dgm:pt modelId="{AAA60BE8-96D3-4A7F-92C7-EFAC8CBA8D11}" type="pres">
      <dgm:prSet presAssocID="{C30479A7-495E-4C58-B337-F82403577DB2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8C672B-EF0D-418E-9A41-9E79E30027B2}" type="pres">
      <dgm:prSet presAssocID="{F887EC26-CCFF-44F1-9669-DDB090020F4C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90FA67-38D8-4AF1-B9E5-A52FBBC3455B}" type="pres">
      <dgm:prSet presAssocID="{853592F9-29D4-4CB0-9CC3-C3263B06E404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1D856-F94D-4D2E-B063-E3BDE7EE5CB2}" type="pres">
      <dgm:prSet presAssocID="{838A1C14-CB98-4D96-B149-4BF56F4916E8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015569-73D6-471D-AC19-029F1E0DCB41}" srcId="{FD138028-6D7F-4954-B87B-8C784CB9C1E1}" destId="{C30479A7-495E-4C58-B337-F82403577DB2}" srcOrd="0" destOrd="0" parTransId="{EAD780E4-A26F-44DB-8E13-A3AF9FC60620}" sibTransId="{58F7DDE5-46B2-44C5-931A-6B201EF28ECA}"/>
    <dgm:cxn modelId="{2D5646D3-3795-4345-AFB3-6E459C798D8A}" type="presOf" srcId="{853592F9-29D4-4CB0-9CC3-C3263B06E404}" destId="{2E9F5558-4410-4613-A87A-CBEDF444BDCE}" srcOrd="0" destOrd="0" presId="urn:microsoft.com/office/officeart/2005/8/layout/target3"/>
    <dgm:cxn modelId="{0A095084-9B90-4999-AEAA-78ABF47C4CC8}" type="presOf" srcId="{853592F9-29D4-4CB0-9CC3-C3263B06E404}" destId="{1A90FA67-38D8-4AF1-B9E5-A52FBBC3455B}" srcOrd="1" destOrd="0" presId="urn:microsoft.com/office/officeart/2005/8/layout/target3"/>
    <dgm:cxn modelId="{9D9BD6B3-EB11-4A87-B30D-BA0FF20E1DD9}" type="presOf" srcId="{F887EC26-CCFF-44F1-9669-DDB090020F4C}" destId="{408C672B-EF0D-418E-9A41-9E79E30027B2}" srcOrd="1" destOrd="0" presId="urn:microsoft.com/office/officeart/2005/8/layout/target3"/>
    <dgm:cxn modelId="{16487B9C-97EF-4E86-8530-205B81653E6F}" type="presOf" srcId="{C30479A7-495E-4C58-B337-F82403577DB2}" destId="{5436C386-1E5B-47D2-B8E1-D90EE54D1310}" srcOrd="0" destOrd="0" presId="urn:microsoft.com/office/officeart/2005/8/layout/target3"/>
    <dgm:cxn modelId="{AE7A09AA-09C2-49CD-969E-349E5E45ED61}" type="presOf" srcId="{FD138028-6D7F-4954-B87B-8C784CB9C1E1}" destId="{4E4AAE98-4599-4457-B47A-2F24F4B38FD3}" srcOrd="0" destOrd="0" presId="urn:microsoft.com/office/officeart/2005/8/layout/target3"/>
    <dgm:cxn modelId="{0AE18B7F-DD06-4E0D-8E9B-572BBA09308B}" type="presOf" srcId="{838A1C14-CB98-4D96-B149-4BF56F4916E8}" destId="{E5D1D856-F94D-4D2E-B063-E3BDE7EE5CB2}" srcOrd="1" destOrd="0" presId="urn:microsoft.com/office/officeart/2005/8/layout/target3"/>
    <dgm:cxn modelId="{E6F9CDF6-AC03-4612-B26B-9BF9276434FE}" type="presOf" srcId="{C30479A7-495E-4C58-B337-F82403577DB2}" destId="{AAA60BE8-96D3-4A7F-92C7-EFAC8CBA8D11}" srcOrd="1" destOrd="0" presId="urn:microsoft.com/office/officeart/2005/8/layout/target3"/>
    <dgm:cxn modelId="{06B1EEEA-5F40-4949-95B6-CB2A6EB7A75F}" type="presOf" srcId="{838A1C14-CB98-4D96-B149-4BF56F4916E8}" destId="{02DBA258-D39F-4372-984C-FEDF8CD203D8}" srcOrd="0" destOrd="0" presId="urn:microsoft.com/office/officeart/2005/8/layout/target3"/>
    <dgm:cxn modelId="{968B09B1-8D8C-4C32-9E07-12DFA8257DE1}" srcId="{FD138028-6D7F-4954-B87B-8C784CB9C1E1}" destId="{853592F9-29D4-4CB0-9CC3-C3263B06E404}" srcOrd="2" destOrd="0" parTransId="{3C30DD61-E4C4-41A6-A46F-CD16AE2C8A4A}" sibTransId="{656BBE66-9C0F-444D-AA96-7CB720BFEC24}"/>
    <dgm:cxn modelId="{A5EB8B60-767B-4A10-9B4A-B9E728BD9568}" type="presOf" srcId="{F887EC26-CCFF-44F1-9669-DDB090020F4C}" destId="{28BAF97D-A2B1-496F-BF40-BE03DCCDE96F}" srcOrd="0" destOrd="0" presId="urn:microsoft.com/office/officeart/2005/8/layout/target3"/>
    <dgm:cxn modelId="{F71925B8-CE1D-4678-A984-5F3099B04627}" srcId="{FD138028-6D7F-4954-B87B-8C784CB9C1E1}" destId="{F887EC26-CCFF-44F1-9669-DDB090020F4C}" srcOrd="1" destOrd="0" parTransId="{A0CD4A76-53B1-497E-A130-D6B7CBD4C7C9}" sibTransId="{FDE44779-3AD3-4DED-AF44-16CED1DEB116}"/>
    <dgm:cxn modelId="{7EE856FA-B7F5-4509-BEED-FF3AD9A3A3C8}" srcId="{FD138028-6D7F-4954-B87B-8C784CB9C1E1}" destId="{838A1C14-CB98-4D96-B149-4BF56F4916E8}" srcOrd="3" destOrd="0" parTransId="{78135C6A-1E09-47A7-8A8C-57D95AAD52E0}" sibTransId="{E35CFC22-44E0-4C41-8723-BA5AE9B3EA84}"/>
    <dgm:cxn modelId="{E77F0EF2-8161-4E26-973D-B269E8D6C523}" type="presParOf" srcId="{4E4AAE98-4599-4457-B47A-2F24F4B38FD3}" destId="{13786D2D-9109-49B0-B8A6-5B004F1EDD64}" srcOrd="0" destOrd="0" presId="urn:microsoft.com/office/officeart/2005/8/layout/target3"/>
    <dgm:cxn modelId="{C02ECDEB-EBC9-4794-9278-2320C705F3ED}" type="presParOf" srcId="{4E4AAE98-4599-4457-B47A-2F24F4B38FD3}" destId="{6BFF043F-82A3-4EDC-B038-E2D53C288C52}" srcOrd="1" destOrd="0" presId="urn:microsoft.com/office/officeart/2005/8/layout/target3"/>
    <dgm:cxn modelId="{AE88F4A2-98D3-4FDF-93BA-24A29D36FD26}" type="presParOf" srcId="{4E4AAE98-4599-4457-B47A-2F24F4B38FD3}" destId="{5436C386-1E5B-47D2-B8E1-D90EE54D1310}" srcOrd="2" destOrd="0" presId="urn:microsoft.com/office/officeart/2005/8/layout/target3"/>
    <dgm:cxn modelId="{98623B70-A819-4721-AFC1-78B6E44CBBD5}" type="presParOf" srcId="{4E4AAE98-4599-4457-B47A-2F24F4B38FD3}" destId="{B6E76AAD-AA52-48E1-A571-45C0CDE8E1BD}" srcOrd="3" destOrd="0" presId="urn:microsoft.com/office/officeart/2005/8/layout/target3"/>
    <dgm:cxn modelId="{CCB643E5-1251-4E29-BE2D-393B03B732EF}" type="presParOf" srcId="{4E4AAE98-4599-4457-B47A-2F24F4B38FD3}" destId="{71D20EA1-41FD-478A-90E3-982B35370437}" srcOrd="4" destOrd="0" presId="urn:microsoft.com/office/officeart/2005/8/layout/target3"/>
    <dgm:cxn modelId="{8334E2B5-C27E-481D-81D6-A8812F8FC0E8}" type="presParOf" srcId="{4E4AAE98-4599-4457-B47A-2F24F4B38FD3}" destId="{28BAF97D-A2B1-496F-BF40-BE03DCCDE96F}" srcOrd="5" destOrd="0" presId="urn:microsoft.com/office/officeart/2005/8/layout/target3"/>
    <dgm:cxn modelId="{AFB00A7A-C99B-4CAE-AA58-883336D539B6}" type="presParOf" srcId="{4E4AAE98-4599-4457-B47A-2F24F4B38FD3}" destId="{B4C61305-0753-45B2-A325-1F712DA67AFE}" srcOrd="6" destOrd="0" presId="urn:microsoft.com/office/officeart/2005/8/layout/target3"/>
    <dgm:cxn modelId="{744FA074-6F55-48FF-A239-92627E0D6FB6}" type="presParOf" srcId="{4E4AAE98-4599-4457-B47A-2F24F4B38FD3}" destId="{B0ED2481-F49E-42D5-BB67-4AA04B7E08F9}" srcOrd="7" destOrd="0" presId="urn:microsoft.com/office/officeart/2005/8/layout/target3"/>
    <dgm:cxn modelId="{CE6CC8E3-0BC1-4307-87EB-EBB1785F5780}" type="presParOf" srcId="{4E4AAE98-4599-4457-B47A-2F24F4B38FD3}" destId="{2E9F5558-4410-4613-A87A-CBEDF444BDCE}" srcOrd="8" destOrd="0" presId="urn:microsoft.com/office/officeart/2005/8/layout/target3"/>
    <dgm:cxn modelId="{751A43EC-AC8D-459C-8FE3-2695F3B5B3E5}" type="presParOf" srcId="{4E4AAE98-4599-4457-B47A-2F24F4B38FD3}" destId="{BD59E932-2151-4AC1-AB40-EFD5D11D26BA}" srcOrd="9" destOrd="0" presId="urn:microsoft.com/office/officeart/2005/8/layout/target3"/>
    <dgm:cxn modelId="{227A45B6-0991-4412-9A9D-CEEEB4351107}" type="presParOf" srcId="{4E4AAE98-4599-4457-B47A-2F24F4B38FD3}" destId="{624B5A3A-3072-49C0-A4CE-EA06D2E58086}" srcOrd="10" destOrd="0" presId="urn:microsoft.com/office/officeart/2005/8/layout/target3"/>
    <dgm:cxn modelId="{DE11CD33-BAA9-4771-A426-7CEA972AC29E}" type="presParOf" srcId="{4E4AAE98-4599-4457-B47A-2F24F4B38FD3}" destId="{02DBA258-D39F-4372-984C-FEDF8CD203D8}" srcOrd="11" destOrd="0" presId="urn:microsoft.com/office/officeart/2005/8/layout/target3"/>
    <dgm:cxn modelId="{0A33E19F-DCAA-4D60-BC81-C1E50969AFBC}" type="presParOf" srcId="{4E4AAE98-4599-4457-B47A-2F24F4B38FD3}" destId="{AAA60BE8-96D3-4A7F-92C7-EFAC8CBA8D11}" srcOrd="12" destOrd="0" presId="urn:microsoft.com/office/officeart/2005/8/layout/target3"/>
    <dgm:cxn modelId="{1EC3F419-0B8A-405A-BB5B-AA1C50BEFA08}" type="presParOf" srcId="{4E4AAE98-4599-4457-B47A-2F24F4B38FD3}" destId="{408C672B-EF0D-418E-9A41-9E79E30027B2}" srcOrd="13" destOrd="0" presId="urn:microsoft.com/office/officeart/2005/8/layout/target3"/>
    <dgm:cxn modelId="{A5D9A059-C188-455D-852A-ED402CA6BDC8}" type="presParOf" srcId="{4E4AAE98-4599-4457-B47A-2F24F4B38FD3}" destId="{1A90FA67-38D8-4AF1-B9E5-A52FBBC3455B}" srcOrd="14" destOrd="0" presId="urn:microsoft.com/office/officeart/2005/8/layout/target3"/>
    <dgm:cxn modelId="{51910788-8A66-495B-8447-83A3945966EC}" type="presParOf" srcId="{4E4AAE98-4599-4457-B47A-2F24F4B38FD3}" destId="{E5D1D856-F94D-4D2E-B063-E3BDE7EE5CB2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D32114F-B01B-47E9-A8DB-60EBC33A3134}" type="doc">
      <dgm:prSet loTypeId="urn:microsoft.com/office/officeart/2005/8/layout/hList3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339B22-4121-4A14-B0EC-211C3C2BD82C}">
      <dgm:prSet phldrT="[Текст]" custT="1"/>
      <dgm:spPr>
        <a:solidFill>
          <a:srgbClr val="008000"/>
        </a:solidFill>
      </dgm:spPr>
      <dgm:t>
        <a:bodyPr/>
        <a:lstStyle/>
        <a:p>
          <a:r>
            <a:rPr lang="ru-RU" sz="4000" b="1" dirty="0" smtClean="0"/>
            <a:t>Речевая мозаика</a:t>
          </a:r>
          <a:endParaRPr lang="ru-RU" sz="4000" b="1" dirty="0"/>
        </a:p>
      </dgm:t>
    </dgm:pt>
    <dgm:pt modelId="{3999D9BF-3B94-4DD7-B8FA-F93AAA5F3D0B}" type="parTrans" cxnId="{1848FCB5-7FC7-40A4-886A-40D008520251}">
      <dgm:prSet/>
      <dgm:spPr/>
      <dgm:t>
        <a:bodyPr/>
        <a:lstStyle/>
        <a:p>
          <a:endParaRPr lang="ru-RU"/>
        </a:p>
      </dgm:t>
    </dgm:pt>
    <dgm:pt modelId="{CEAB5916-E7CD-4A9A-A0E8-AD1A12D54D23}" type="sibTrans" cxnId="{1848FCB5-7FC7-40A4-886A-40D008520251}">
      <dgm:prSet/>
      <dgm:spPr/>
      <dgm:t>
        <a:bodyPr/>
        <a:lstStyle/>
        <a:p>
          <a:endParaRPr lang="ru-RU"/>
        </a:p>
      </dgm:t>
    </dgm:pt>
    <dgm:pt modelId="{8E71FD1A-C369-4165-8557-FF5E8A58FFB7}">
      <dgm:prSet phldrT="[Текст]" custT="1"/>
      <dgm:spPr>
        <a:solidFill>
          <a:srgbClr val="996165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i="1" dirty="0" smtClean="0"/>
            <a:t>Речевой досуг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000" b="1" i="1" dirty="0" smtClean="0"/>
            <a:t>"Загадки леса «Угадай»"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i="1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i="1" dirty="0" smtClean="0"/>
            <a:t>Учитель-логопед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i="1" dirty="0" smtClean="0"/>
            <a:t>Соколова Е.В.</a:t>
          </a:r>
          <a:endParaRPr lang="ru-RU" sz="1600" dirty="0" smtClean="0"/>
        </a:p>
        <a:p>
          <a:pPr marL="0" marR="0" indent="0" defTabSz="1511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600" b="1" i="1" dirty="0" smtClean="0"/>
            <a:t>МАДОУ № 6</a:t>
          </a:r>
        </a:p>
        <a:p>
          <a:pPr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dirty="0"/>
        </a:p>
      </dgm:t>
    </dgm:pt>
    <dgm:pt modelId="{15D3A240-3AC1-434A-95BD-874AF22A6349}" type="parTrans" cxnId="{71E51092-DE3C-47D9-81F3-1B5194B1AEEF}">
      <dgm:prSet/>
      <dgm:spPr/>
      <dgm:t>
        <a:bodyPr/>
        <a:lstStyle/>
        <a:p>
          <a:endParaRPr lang="ru-RU"/>
        </a:p>
      </dgm:t>
    </dgm:pt>
    <dgm:pt modelId="{278D12F2-AAFF-4297-A0D3-F342BF55ED0C}" type="sibTrans" cxnId="{71E51092-DE3C-47D9-81F3-1B5194B1AEEF}">
      <dgm:prSet/>
      <dgm:spPr/>
      <dgm:t>
        <a:bodyPr/>
        <a:lstStyle/>
        <a:p>
          <a:endParaRPr lang="ru-RU"/>
        </a:p>
      </dgm:t>
    </dgm:pt>
    <dgm:pt modelId="{4C3B5ED2-633A-4433-B985-2F7798F1A122}">
      <dgm:prSet phldrT="[Текст]" custT="1"/>
      <dgm:spPr>
        <a:solidFill>
          <a:srgbClr val="669900"/>
        </a:solidFill>
      </dgm:spPr>
      <dgm:t>
        <a:bodyPr/>
        <a:lstStyle/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dirty="0" smtClean="0"/>
        </a:p>
        <a:p>
          <a:pPr defTabSz="8890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2000" b="1" dirty="0" smtClean="0"/>
            <a:t>Игра для детей   и родителей</a:t>
          </a:r>
        </a:p>
        <a:p>
          <a:pPr defTabSz="8890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3000" b="1" dirty="0" smtClean="0"/>
            <a:t>«Что? Где? Когда?»</a:t>
          </a:r>
        </a:p>
        <a:p>
          <a:pPr defTabSz="8890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2800" b="1" dirty="0" smtClean="0"/>
            <a:t>Тема «Человек и животные» </a:t>
          </a:r>
        </a:p>
        <a:p>
          <a:pPr defTabSz="8890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600" b="1" i="1" dirty="0" smtClean="0"/>
            <a:t>Учитель-логопед </a:t>
          </a:r>
        </a:p>
        <a:p>
          <a:pPr defTabSz="8890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600" b="1" i="1" dirty="0" smtClean="0"/>
            <a:t>Теленченко Т.А.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i="1" dirty="0" smtClean="0"/>
            <a:t>МАДОУ № 7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b="1" dirty="0"/>
        </a:p>
      </dgm:t>
    </dgm:pt>
    <dgm:pt modelId="{BD58F63F-15D5-4588-AD88-310594E628CB}" type="parTrans" cxnId="{BAA0A502-E3EE-47FC-ABFD-529DCF2EED39}">
      <dgm:prSet/>
      <dgm:spPr/>
      <dgm:t>
        <a:bodyPr/>
        <a:lstStyle/>
        <a:p>
          <a:endParaRPr lang="ru-RU"/>
        </a:p>
      </dgm:t>
    </dgm:pt>
    <dgm:pt modelId="{2DCB7ED8-1470-47C0-BF3F-D1CFCEE5181F}" type="sibTrans" cxnId="{BAA0A502-E3EE-47FC-ABFD-529DCF2EED39}">
      <dgm:prSet/>
      <dgm:spPr/>
      <dgm:t>
        <a:bodyPr/>
        <a:lstStyle/>
        <a:p>
          <a:endParaRPr lang="ru-RU"/>
        </a:p>
      </dgm:t>
    </dgm:pt>
    <dgm:pt modelId="{4923A3D3-119B-47AF-97B3-5713BB30E331}">
      <dgm:prSet phldrT="[Текст]" custT="1"/>
      <dgm:spPr>
        <a:solidFill>
          <a:srgbClr val="558AA5"/>
        </a:solidFill>
      </dgm:spPr>
      <dgm:t>
        <a:bodyPr/>
        <a:lstStyle/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i="0" dirty="0" smtClean="0"/>
        </a:p>
        <a:p>
          <a:pPr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i="0" dirty="0" smtClean="0"/>
            <a:t>Логопедический досуг</a:t>
          </a:r>
        </a:p>
        <a:p>
          <a:pPr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000" b="1" i="0" dirty="0" smtClean="0"/>
            <a:t>« В гостях у сказки»</a:t>
          </a:r>
        </a:p>
        <a:p>
          <a:pPr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600" b="1" i="1" dirty="0" smtClean="0"/>
        </a:p>
        <a:p>
          <a:pPr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i="1" dirty="0" smtClean="0"/>
            <a:t>Учитель-логопед  </a:t>
          </a:r>
        </a:p>
        <a:p>
          <a:pPr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i="1" dirty="0" smtClean="0"/>
            <a:t>Леньшина С.В.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i="1" dirty="0" smtClean="0"/>
            <a:t>МАДОУ № 7</a:t>
          </a:r>
        </a:p>
        <a:p>
          <a:pPr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3500" dirty="0"/>
        </a:p>
      </dgm:t>
    </dgm:pt>
    <dgm:pt modelId="{F72B837F-D0BF-4E43-8009-D1E04C45CBE4}" type="parTrans" cxnId="{158269E6-19CC-42D5-AD4F-B1E3859CE2DE}">
      <dgm:prSet/>
      <dgm:spPr/>
      <dgm:t>
        <a:bodyPr/>
        <a:lstStyle/>
        <a:p>
          <a:endParaRPr lang="ru-RU"/>
        </a:p>
      </dgm:t>
    </dgm:pt>
    <dgm:pt modelId="{8A23A4E7-FDAA-4F13-B215-52BBDD20C9AB}" type="sibTrans" cxnId="{158269E6-19CC-42D5-AD4F-B1E3859CE2DE}">
      <dgm:prSet/>
      <dgm:spPr/>
      <dgm:t>
        <a:bodyPr/>
        <a:lstStyle/>
        <a:p>
          <a:endParaRPr lang="ru-RU"/>
        </a:p>
      </dgm:t>
    </dgm:pt>
    <dgm:pt modelId="{99F0166C-4203-46F5-BBCB-FB85C246587A}" type="pres">
      <dgm:prSet presAssocID="{7D32114F-B01B-47E9-A8DB-60EBC33A313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C9D825-01F6-4E3F-B59C-AAD9ABD27D5C}" type="pres">
      <dgm:prSet presAssocID="{D5339B22-4121-4A14-B0EC-211C3C2BD82C}" presName="roof" presStyleLbl="dkBgShp" presStyleIdx="0" presStyleCnt="2" custScaleY="54337" custLinFactNeighborY="-6621"/>
      <dgm:spPr/>
      <dgm:t>
        <a:bodyPr/>
        <a:lstStyle/>
        <a:p>
          <a:endParaRPr lang="ru-RU"/>
        </a:p>
      </dgm:t>
    </dgm:pt>
    <dgm:pt modelId="{B5CC2CB9-F78D-4E13-AAE0-3702700ABE20}" type="pres">
      <dgm:prSet presAssocID="{D5339B22-4121-4A14-B0EC-211C3C2BD82C}" presName="pillars" presStyleCnt="0"/>
      <dgm:spPr/>
    </dgm:pt>
    <dgm:pt modelId="{81121BD6-B901-4950-BC84-E825C250C29F}" type="pres">
      <dgm:prSet presAssocID="{D5339B22-4121-4A14-B0EC-211C3C2BD82C}" presName="pillar1" presStyleLbl="node1" presStyleIdx="0" presStyleCnt="3" custScaleY="99511" custLinFactNeighborX="-5657" custLinFactNeighborY="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7AB14E-A4C4-42DB-9148-9FC6E6B284CD}" type="pres">
      <dgm:prSet presAssocID="{4C3B5ED2-633A-4433-B985-2F7798F1A122}" presName="pillarX" presStyleLbl="node1" presStyleIdx="1" presStyleCnt="3" custScaleX="111533" custScaleY="995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0503A0-DC6E-4923-8DD1-44B0C41C0285}" type="pres">
      <dgm:prSet presAssocID="{4923A3D3-119B-47AF-97B3-5713BB30E331}" presName="pillarX" presStyleLbl="node1" presStyleIdx="2" presStyleCnt="3" custScaleY="995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6D0D6-73E8-4115-A4BF-A1A5B104AEAF}" type="pres">
      <dgm:prSet presAssocID="{D5339B22-4121-4A14-B0EC-211C3C2BD82C}" presName="base" presStyleLbl="dkBgShp" presStyleIdx="1" presStyleCnt="2" custFlipVert="0" custScaleY="44622"/>
      <dgm:spPr/>
    </dgm:pt>
  </dgm:ptLst>
  <dgm:cxnLst>
    <dgm:cxn modelId="{C0EF06A6-A0A9-484E-8A8A-616AE13BE9F1}" type="presOf" srcId="{D5339B22-4121-4A14-B0EC-211C3C2BD82C}" destId="{80C9D825-01F6-4E3F-B59C-AAD9ABD27D5C}" srcOrd="0" destOrd="0" presId="urn:microsoft.com/office/officeart/2005/8/layout/hList3"/>
    <dgm:cxn modelId="{F5CD68BD-A2EF-4944-B1E7-5A299578AF00}" type="presOf" srcId="{7D32114F-B01B-47E9-A8DB-60EBC33A3134}" destId="{99F0166C-4203-46F5-BBCB-FB85C246587A}" srcOrd="0" destOrd="0" presId="urn:microsoft.com/office/officeart/2005/8/layout/hList3"/>
    <dgm:cxn modelId="{B5D1A30B-79F7-4348-8CDD-3E8DD20EF1E7}" type="presOf" srcId="{4923A3D3-119B-47AF-97B3-5713BB30E331}" destId="{940503A0-DC6E-4923-8DD1-44B0C41C0285}" srcOrd="0" destOrd="0" presId="urn:microsoft.com/office/officeart/2005/8/layout/hList3"/>
    <dgm:cxn modelId="{158269E6-19CC-42D5-AD4F-B1E3859CE2DE}" srcId="{D5339B22-4121-4A14-B0EC-211C3C2BD82C}" destId="{4923A3D3-119B-47AF-97B3-5713BB30E331}" srcOrd="2" destOrd="0" parTransId="{F72B837F-D0BF-4E43-8009-D1E04C45CBE4}" sibTransId="{8A23A4E7-FDAA-4F13-B215-52BBDD20C9AB}"/>
    <dgm:cxn modelId="{1848FCB5-7FC7-40A4-886A-40D008520251}" srcId="{7D32114F-B01B-47E9-A8DB-60EBC33A3134}" destId="{D5339B22-4121-4A14-B0EC-211C3C2BD82C}" srcOrd="0" destOrd="0" parTransId="{3999D9BF-3B94-4DD7-B8FA-F93AAA5F3D0B}" sibTransId="{CEAB5916-E7CD-4A9A-A0E8-AD1A12D54D23}"/>
    <dgm:cxn modelId="{71E51092-DE3C-47D9-81F3-1B5194B1AEEF}" srcId="{D5339B22-4121-4A14-B0EC-211C3C2BD82C}" destId="{8E71FD1A-C369-4165-8557-FF5E8A58FFB7}" srcOrd="0" destOrd="0" parTransId="{15D3A240-3AC1-434A-95BD-874AF22A6349}" sibTransId="{278D12F2-AAFF-4297-A0D3-F342BF55ED0C}"/>
    <dgm:cxn modelId="{1A58C093-7701-47F1-A7E4-646FC3E06AA9}" type="presOf" srcId="{4C3B5ED2-633A-4433-B985-2F7798F1A122}" destId="{897AB14E-A4C4-42DB-9148-9FC6E6B284CD}" srcOrd="0" destOrd="0" presId="urn:microsoft.com/office/officeart/2005/8/layout/hList3"/>
    <dgm:cxn modelId="{3E9E9E59-E5CF-4AE3-A219-5FB2E302A37F}" type="presOf" srcId="{8E71FD1A-C369-4165-8557-FF5E8A58FFB7}" destId="{81121BD6-B901-4950-BC84-E825C250C29F}" srcOrd="0" destOrd="0" presId="urn:microsoft.com/office/officeart/2005/8/layout/hList3"/>
    <dgm:cxn modelId="{BAA0A502-E3EE-47FC-ABFD-529DCF2EED39}" srcId="{D5339B22-4121-4A14-B0EC-211C3C2BD82C}" destId="{4C3B5ED2-633A-4433-B985-2F7798F1A122}" srcOrd="1" destOrd="0" parTransId="{BD58F63F-15D5-4588-AD88-310594E628CB}" sibTransId="{2DCB7ED8-1470-47C0-BF3F-D1CFCEE5181F}"/>
    <dgm:cxn modelId="{809EACEA-7104-4504-89CC-C9106A1A459A}" type="presParOf" srcId="{99F0166C-4203-46F5-BBCB-FB85C246587A}" destId="{80C9D825-01F6-4E3F-B59C-AAD9ABD27D5C}" srcOrd="0" destOrd="0" presId="urn:microsoft.com/office/officeart/2005/8/layout/hList3"/>
    <dgm:cxn modelId="{E26A3E47-278E-4799-A26A-BAD13F7E7679}" type="presParOf" srcId="{99F0166C-4203-46F5-BBCB-FB85C246587A}" destId="{B5CC2CB9-F78D-4E13-AAE0-3702700ABE20}" srcOrd="1" destOrd="0" presId="urn:microsoft.com/office/officeart/2005/8/layout/hList3"/>
    <dgm:cxn modelId="{2E7C2B83-15B8-4E4D-9457-7D5D08033B0B}" type="presParOf" srcId="{B5CC2CB9-F78D-4E13-AAE0-3702700ABE20}" destId="{81121BD6-B901-4950-BC84-E825C250C29F}" srcOrd="0" destOrd="0" presId="urn:microsoft.com/office/officeart/2005/8/layout/hList3"/>
    <dgm:cxn modelId="{7FCE7274-8DBF-467F-82A5-BB5494A456AF}" type="presParOf" srcId="{B5CC2CB9-F78D-4E13-AAE0-3702700ABE20}" destId="{897AB14E-A4C4-42DB-9148-9FC6E6B284CD}" srcOrd="1" destOrd="0" presId="urn:microsoft.com/office/officeart/2005/8/layout/hList3"/>
    <dgm:cxn modelId="{AB757741-FDC1-4BD2-8989-03698EB39E80}" type="presParOf" srcId="{B5CC2CB9-F78D-4E13-AAE0-3702700ABE20}" destId="{940503A0-DC6E-4923-8DD1-44B0C41C0285}" srcOrd="2" destOrd="0" presId="urn:microsoft.com/office/officeart/2005/8/layout/hList3"/>
    <dgm:cxn modelId="{51DBAB12-AE2F-4308-9D61-8169B11DEEC5}" type="presParOf" srcId="{99F0166C-4203-46F5-BBCB-FB85C246587A}" destId="{FDF6D0D6-73E8-4115-A4BF-A1A5B104AEA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1574286-039F-4A76-B3E0-35312371789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BE3C65A-CEB4-4139-B41D-8BD3E1B81888}">
      <dgm:prSet phldrT="[Текст]" custT="1"/>
      <dgm:spPr>
        <a:solidFill>
          <a:srgbClr val="00B050"/>
        </a:solidFill>
        <a:ln>
          <a:solidFill>
            <a:srgbClr val="00B050"/>
          </a:solidFill>
        </a:ln>
      </dgm:spPr>
      <dgm:t>
        <a:bodyPr anchor="t"/>
        <a:lstStyle/>
        <a:p>
          <a:pPr>
            <a:lnSpc>
              <a:spcPct val="80000"/>
            </a:lnSpc>
          </a:pPr>
          <a:r>
            <a:rPr lang="ru-RU" sz="1300" b="1" dirty="0" smtClean="0"/>
            <a:t>Количество учителей-логопедов ДОУ -  членов ГМО</a:t>
          </a:r>
          <a:endParaRPr lang="ru-RU" sz="1300" b="1" dirty="0"/>
        </a:p>
      </dgm:t>
    </dgm:pt>
    <dgm:pt modelId="{E9D0B088-F1D3-4674-96AE-8B3C8ADEF87D}" type="parTrans" cxnId="{04D0D173-E9F9-4B54-B969-914F989C79F0}">
      <dgm:prSet/>
      <dgm:spPr/>
      <dgm:t>
        <a:bodyPr/>
        <a:lstStyle/>
        <a:p>
          <a:endParaRPr lang="ru-RU"/>
        </a:p>
      </dgm:t>
    </dgm:pt>
    <dgm:pt modelId="{607866B6-3547-4132-8FA9-3BD9232AAFE7}" type="sibTrans" cxnId="{04D0D173-E9F9-4B54-B969-914F989C79F0}">
      <dgm:prSet/>
      <dgm:spPr/>
      <dgm:t>
        <a:bodyPr/>
        <a:lstStyle/>
        <a:p>
          <a:endParaRPr lang="ru-RU"/>
        </a:p>
      </dgm:t>
    </dgm:pt>
    <dgm:pt modelId="{E462A0C7-11C0-4A28-BCA8-DCEB5B3E92B2}">
      <dgm:prSet phldrT="[Текст]" custT="1"/>
      <dgm:spPr>
        <a:solidFill>
          <a:schemeClr val="accent2">
            <a:lumMod val="20000"/>
            <a:lumOff val="80000"/>
            <a:alpha val="92000"/>
          </a:schemeClr>
        </a:solidFill>
        <a:ln>
          <a:solidFill>
            <a:srgbClr val="00B050"/>
          </a:solidFill>
        </a:ln>
      </dgm:spPr>
      <dgm:t>
        <a:bodyPr/>
        <a:lstStyle/>
        <a:p>
          <a:r>
            <a:rPr lang="ru-RU" sz="1600" b="1" dirty="0" smtClean="0"/>
            <a:t>19</a:t>
          </a:r>
          <a:endParaRPr lang="ru-RU" sz="1600" b="1" dirty="0"/>
        </a:p>
      </dgm:t>
    </dgm:pt>
    <dgm:pt modelId="{036AAD4A-B5E8-492B-B90B-F0A7815B0152}" type="parTrans" cxnId="{14F472A9-3D0D-4F1A-AB36-D60EF1BFD22C}">
      <dgm:prSet/>
      <dgm:spPr/>
      <dgm:t>
        <a:bodyPr/>
        <a:lstStyle/>
        <a:p>
          <a:endParaRPr lang="ru-RU"/>
        </a:p>
      </dgm:t>
    </dgm:pt>
    <dgm:pt modelId="{0E70276C-21A2-4600-8BC4-FF6A307981A4}" type="sibTrans" cxnId="{14F472A9-3D0D-4F1A-AB36-D60EF1BFD22C}">
      <dgm:prSet/>
      <dgm:spPr/>
      <dgm:t>
        <a:bodyPr/>
        <a:lstStyle/>
        <a:p>
          <a:endParaRPr lang="ru-RU"/>
        </a:p>
      </dgm:t>
    </dgm:pt>
    <dgm:pt modelId="{6C8F3E18-958C-4F71-8FC4-36794107D736}">
      <dgm:prSet phldrT="[Текст]" custT="1"/>
      <dgm:spPr>
        <a:solidFill>
          <a:srgbClr val="0000FF"/>
        </a:solidFill>
        <a:ln>
          <a:solidFill>
            <a:srgbClr val="00B050"/>
          </a:solidFill>
        </a:ln>
      </dgm:spPr>
      <dgm:t>
        <a:bodyPr anchor="t"/>
        <a:lstStyle/>
        <a:p>
          <a:pPr>
            <a:lnSpc>
              <a:spcPct val="100000"/>
            </a:lnSpc>
          </a:pPr>
          <a:r>
            <a:rPr lang="ru-RU" sz="1300" b="1" dirty="0" smtClean="0"/>
            <a:t>Имеют высшее педагогическое образование</a:t>
          </a:r>
          <a:endParaRPr lang="ru-RU" sz="1300" b="1" dirty="0"/>
        </a:p>
      </dgm:t>
    </dgm:pt>
    <dgm:pt modelId="{8EB066B1-8486-49C8-A2CA-3F58E5318937}" type="parTrans" cxnId="{BE2BCA3E-CB7C-490A-9290-F124F0ED4A97}">
      <dgm:prSet/>
      <dgm:spPr/>
      <dgm:t>
        <a:bodyPr/>
        <a:lstStyle/>
        <a:p>
          <a:endParaRPr lang="ru-RU"/>
        </a:p>
      </dgm:t>
    </dgm:pt>
    <dgm:pt modelId="{EA27712B-DBD1-4D98-B15B-4E9E0516380D}" type="sibTrans" cxnId="{BE2BCA3E-CB7C-490A-9290-F124F0ED4A97}">
      <dgm:prSet/>
      <dgm:spPr/>
      <dgm:t>
        <a:bodyPr/>
        <a:lstStyle/>
        <a:p>
          <a:endParaRPr lang="ru-RU"/>
        </a:p>
      </dgm:t>
    </dgm:pt>
    <dgm:pt modelId="{45B177D7-A8EC-43ED-9059-BCA1F1401096}">
      <dgm:prSet phldrT="[Текст]" custT="1"/>
      <dgm:spPr>
        <a:solidFill>
          <a:schemeClr val="accent2">
            <a:lumMod val="20000"/>
            <a:lumOff val="80000"/>
            <a:alpha val="92000"/>
          </a:schemeClr>
        </a:solidFill>
        <a:ln>
          <a:solidFill>
            <a:srgbClr val="00B050"/>
          </a:solidFill>
        </a:ln>
      </dgm:spPr>
      <dgm:t>
        <a:bodyPr anchor="t"/>
        <a:lstStyle/>
        <a:p>
          <a:pPr>
            <a:lnSpc>
              <a:spcPct val="80000"/>
            </a:lnSpc>
          </a:pPr>
          <a:r>
            <a:rPr lang="ru-RU" sz="1400" b="1" dirty="0" smtClean="0"/>
            <a:t>19</a:t>
          </a:r>
          <a:endParaRPr lang="ru-RU" sz="1400" b="1" dirty="0"/>
        </a:p>
      </dgm:t>
    </dgm:pt>
    <dgm:pt modelId="{E8BA25F5-C12D-4D6E-90D2-989B2C459576}" type="parTrans" cxnId="{4BEB45CC-5A71-45EF-A861-12B705B93F3B}">
      <dgm:prSet/>
      <dgm:spPr/>
      <dgm:t>
        <a:bodyPr/>
        <a:lstStyle/>
        <a:p>
          <a:endParaRPr lang="ru-RU"/>
        </a:p>
      </dgm:t>
    </dgm:pt>
    <dgm:pt modelId="{AFBE2541-3457-4160-B50E-6647626CE781}" type="sibTrans" cxnId="{4BEB45CC-5A71-45EF-A861-12B705B93F3B}">
      <dgm:prSet/>
      <dgm:spPr/>
      <dgm:t>
        <a:bodyPr/>
        <a:lstStyle/>
        <a:p>
          <a:endParaRPr lang="ru-RU"/>
        </a:p>
      </dgm:t>
    </dgm:pt>
    <dgm:pt modelId="{75BAC51A-5111-4180-88BD-5F2228B89DEA}">
      <dgm:prSet phldrT="[Текст]" custT="1"/>
      <dgm:spPr>
        <a:solidFill>
          <a:schemeClr val="accent3">
            <a:lumMod val="75000"/>
            <a:alpha val="99000"/>
          </a:schemeClr>
        </a:solidFill>
        <a:ln>
          <a:solidFill>
            <a:srgbClr val="00B050"/>
          </a:solidFill>
        </a:ln>
      </dgm:spPr>
      <dgm:t>
        <a:bodyPr anchor="t"/>
        <a:lstStyle/>
        <a:p>
          <a:pPr>
            <a:lnSpc>
              <a:spcPct val="80000"/>
            </a:lnSpc>
          </a:pPr>
          <a:r>
            <a:rPr lang="ru-RU" sz="1400" b="1" dirty="0" smtClean="0"/>
            <a:t>Прошли аттестацию в 2013-2014 учебном году</a:t>
          </a:r>
          <a:endParaRPr lang="ru-RU" sz="1400" b="1" dirty="0"/>
        </a:p>
      </dgm:t>
    </dgm:pt>
    <dgm:pt modelId="{C4ACD085-8329-44EE-87C8-0333827AD2FF}" type="parTrans" cxnId="{A040F745-6C85-4FD1-A49A-63EFC733BF27}">
      <dgm:prSet/>
      <dgm:spPr/>
      <dgm:t>
        <a:bodyPr/>
        <a:lstStyle/>
        <a:p>
          <a:endParaRPr lang="ru-RU"/>
        </a:p>
      </dgm:t>
    </dgm:pt>
    <dgm:pt modelId="{18D680E5-D970-4D1F-8DB6-7FCAFAB39DCA}" type="sibTrans" cxnId="{A040F745-6C85-4FD1-A49A-63EFC733BF27}">
      <dgm:prSet/>
      <dgm:spPr/>
      <dgm:t>
        <a:bodyPr/>
        <a:lstStyle/>
        <a:p>
          <a:endParaRPr lang="ru-RU"/>
        </a:p>
      </dgm:t>
    </dgm:pt>
    <dgm:pt modelId="{987188C6-3901-4744-A61F-C2CD4C177400}">
      <dgm:prSet phldrT="[Текст]" custT="1"/>
      <dgm:spPr>
        <a:solidFill>
          <a:schemeClr val="accent2">
            <a:lumMod val="20000"/>
            <a:lumOff val="80000"/>
            <a:alpha val="92000"/>
          </a:schemeClr>
        </a:solidFill>
        <a:ln>
          <a:solidFill>
            <a:srgbClr val="00B050"/>
          </a:solidFill>
        </a:ln>
      </dgm:spPr>
      <dgm:t>
        <a:bodyPr/>
        <a:lstStyle/>
        <a:p>
          <a:r>
            <a:rPr lang="ru-RU" sz="1400" b="1" spc="-100" baseline="0" dirty="0" smtClean="0"/>
            <a:t>Высшая кат. – 5</a:t>
          </a:r>
          <a:endParaRPr lang="ru-RU" sz="1400" b="1" spc="-100" baseline="0" dirty="0"/>
        </a:p>
      </dgm:t>
    </dgm:pt>
    <dgm:pt modelId="{3A3160C5-D8DA-43FE-9C8E-6EC115F6EE6A}" type="parTrans" cxnId="{4514DEFE-FB07-40C5-A19A-F4CE3F18D9C3}">
      <dgm:prSet/>
      <dgm:spPr/>
      <dgm:t>
        <a:bodyPr/>
        <a:lstStyle/>
        <a:p>
          <a:endParaRPr lang="ru-RU"/>
        </a:p>
      </dgm:t>
    </dgm:pt>
    <dgm:pt modelId="{5EF8AD3C-5C39-40BB-B6AB-761F530C1552}" type="sibTrans" cxnId="{4514DEFE-FB07-40C5-A19A-F4CE3F18D9C3}">
      <dgm:prSet/>
      <dgm:spPr/>
      <dgm:t>
        <a:bodyPr/>
        <a:lstStyle/>
        <a:p>
          <a:endParaRPr lang="ru-RU"/>
        </a:p>
      </dgm:t>
    </dgm:pt>
    <dgm:pt modelId="{D5D0FC88-2C7D-40CA-8F07-74259F27E4E2}">
      <dgm:prSet custT="1"/>
      <dgm:spPr>
        <a:solidFill>
          <a:srgbClr val="990099"/>
        </a:solidFill>
        <a:ln>
          <a:solidFill>
            <a:srgbClr val="00B050"/>
          </a:solidFill>
        </a:ln>
      </dgm:spPr>
      <dgm:t>
        <a:bodyPr anchor="t"/>
        <a:lstStyle/>
        <a:p>
          <a:pPr>
            <a:lnSpc>
              <a:spcPct val="80000"/>
            </a:lnSpc>
          </a:pPr>
          <a:r>
            <a:rPr lang="ru-RU" sz="1400" b="1" dirty="0" smtClean="0"/>
            <a:t>Окончили курсы повышения квалификации</a:t>
          </a:r>
          <a:endParaRPr lang="ru-RU" sz="1400" b="1" dirty="0"/>
        </a:p>
      </dgm:t>
    </dgm:pt>
    <dgm:pt modelId="{679D776D-7765-4EFD-9EF4-3ADC678D838B}" type="parTrans" cxnId="{085CABAC-910E-49AB-8D37-6E8385FD8255}">
      <dgm:prSet/>
      <dgm:spPr/>
      <dgm:t>
        <a:bodyPr/>
        <a:lstStyle/>
        <a:p>
          <a:endParaRPr lang="ru-RU"/>
        </a:p>
      </dgm:t>
    </dgm:pt>
    <dgm:pt modelId="{0FA2D91C-C796-4DDE-8405-4965ABB2460B}" type="sibTrans" cxnId="{085CABAC-910E-49AB-8D37-6E8385FD8255}">
      <dgm:prSet/>
      <dgm:spPr/>
      <dgm:t>
        <a:bodyPr/>
        <a:lstStyle/>
        <a:p>
          <a:endParaRPr lang="ru-RU"/>
        </a:p>
      </dgm:t>
    </dgm:pt>
    <dgm:pt modelId="{EF96904B-03DE-4432-A52E-0F3D77E4C65A}">
      <dgm:prSet custT="1"/>
      <dgm:spPr>
        <a:solidFill>
          <a:schemeClr val="accent2">
            <a:lumMod val="20000"/>
            <a:lumOff val="80000"/>
            <a:alpha val="92000"/>
          </a:schemeClr>
        </a:solidFill>
        <a:ln>
          <a:solidFill>
            <a:srgbClr val="00B050"/>
          </a:solidFill>
        </a:ln>
      </dgm:spPr>
      <dgm:t>
        <a:bodyPr/>
        <a:lstStyle/>
        <a:p>
          <a:r>
            <a:rPr lang="ru-RU" sz="1400" b="1" dirty="0" smtClean="0"/>
            <a:t>2</a:t>
          </a:r>
          <a:endParaRPr lang="ru-RU" sz="1400" b="1" dirty="0"/>
        </a:p>
      </dgm:t>
    </dgm:pt>
    <dgm:pt modelId="{5CDA4B3D-7681-40B5-91F4-9B4C2C4817E7}" type="parTrans" cxnId="{7E81ABB6-4FD4-4A26-87E9-CF90CAAEEC95}">
      <dgm:prSet/>
      <dgm:spPr/>
      <dgm:t>
        <a:bodyPr/>
        <a:lstStyle/>
        <a:p>
          <a:endParaRPr lang="ru-RU"/>
        </a:p>
      </dgm:t>
    </dgm:pt>
    <dgm:pt modelId="{68D05929-9946-45AF-ACEF-5738C67B02B1}" type="sibTrans" cxnId="{7E81ABB6-4FD4-4A26-87E9-CF90CAAEEC95}">
      <dgm:prSet/>
      <dgm:spPr/>
      <dgm:t>
        <a:bodyPr/>
        <a:lstStyle/>
        <a:p>
          <a:endParaRPr lang="ru-RU"/>
        </a:p>
      </dgm:t>
    </dgm:pt>
    <dgm:pt modelId="{7D50CEF4-DAF1-413F-8851-8E8DE32D5EE5}">
      <dgm:prSet custT="1"/>
      <dgm:spPr>
        <a:solidFill>
          <a:srgbClr val="00B0F0"/>
        </a:solidFill>
        <a:ln>
          <a:solidFill>
            <a:srgbClr val="00B050"/>
          </a:solidFill>
        </a:ln>
      </dgm:spPr>
      <dgm:t>
        <a:bodyPr anchor="t"/>
        <a:lstStyle/>
        <a:p>
          <a:pPr marL="0" marR="0" indent="0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/>
            <a:t>Декретный отпуск</a:t>
          </a:r>
        </a:p>
        <a:p>
          <a:pPr defTabSz="5334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endParaRPr lang="ru-RU" sz="1400" b="1" dirty="0"/>
        </a:p>
      </dgm:t>
    </dgm:pt>
    <dgm:pt modelId="{BC3DB342-C498-4FEE-8269-2AC18B3E20F0}" type="parTrans" cxnId="{8C97C321-8B74-494E-855E-4B552D7560A6}">
      <dgm:prSet/>
      <dgm:spPr/>
      <dgm:t>
        <a:bodyPr/>
        <a:lstStyle/>
        <a:p>
          <a:endParaRPr lang="ru-RU"/>
        </a:p>
      </dgm:t>
    </dgm:pt>
    <dgm:pt modelId="{72A666D8-C4F5-4D3F-A77F-FF1616A0869E}" type="sibTrans" cxnId="{8C97C321-8B74-494E-855E-4B552D7560A6}">
      <dgm:prSet/>
      <dgm:spPr/>
      <dgm:t>
        <a:bodyPr/>
        <a:lstStyle/>
        <a:p>
          <a:endParaRPr lang="ru-RU"/>
        </a:p>
      </dgm:t>
    </dgm:pt>
    <dgm:pt modelId="{D779ED6D-3385-43F8-80C7-0C312D11CA35}">
      <dgm:prSet custT="1"/>
      <dgm:spPr>
        <a:solidFill>
          <a:schemeClr val="accent2">
            <a:lumMod val="20000"/>
            <a:lumOff val="80000"/>
            <a:alpha val="92000"/>
          </a:schemeClr>
        </a:solidFill>
        <a:ln>
          <a:solidFill>
            <a:srgbClr val="00B050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/>
            <a:t>1</a:t>
          </a:r>
        </a:p>
        <a:p>
          <a:pPr marL="114300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200" dirty="0"/>
        </a:p>
      </dgm:t>
    </dgm:pt>
    <dgm:pt modelId="{F8F8CC99-B2C1-43A9-873B-1F9B16494A96}" type="parTrans" cxnId="{CB914EAE-C87F-4289-A437-20DA1263B73F}">
      <dgm:prSet/>
      <dgm:spPr/>
      <dgm:t>
        <a:bodyPr/>
        <a:lstStyle/>
        <a:p>
          <a:endParaRPr lang="ru-RU"/>
        </a:p>
      </dgm:t>
    </dgm:pt>
    <dgm:pt modelId="{320430DA-E056-45CE-8C1F-C18BDEB8CBF9}" type="sibTrans" cxnId="{CB914EAE-C87F-4289-A437-20DA1263B73F}">
      <dgm:prSet/>
      <dgm:spPr/>
      <dgm:t>
        <a:bodyPr/>
        <a:lstStyle/>
        <a:p>
          <a:endParaRPr lang="ru-RU"/>
        </a:p>
      </dgm:t>
    </dgm:pt>
    <dgm:pt modelId="{8E7CA78F-F29C-4EF6-9666-00B5AA034AAD}">
      <dgm:prSet phldrT="[Текст]" custT="1"/>
      <dgm:spPr>
        <a:solidFill>
          <a:schemeClr val="accent2">
            <a:lumMod val="20000"/>
            <a:lumOff val="80000"/>
            <a:alpha val="92000"/>
          </a:schemeClr>
        </a:solidFill>
        <a:ln>
          <a:solidFill>
            <a:srgbClr val="00B050"/>
          </a:solidFill>
        </a:ln>
      </dgm:spPr>
      <dgm:t>
        <a:bodyPr/>
        <a:lstStyle/>
        <a:p>
          <a:r>
            <a:rPr lang="ru-RU" sz="1400" b="1" spc="-100" baseline="0" dirty="0" smtClean="0"/>
            <a:t>1 категория – 1 </a:t>
          </a:r>
          <a:endParaRPr lang="ru-RU" sz="1400" b="1" spc="-100" baseline="0" dirty="0"/>
        </a:p>
      </dgm:t>
    </dgm:pt>
    <dgm:pt modelId="{1CB3780D-23A0-4927-82AB-DB136DFD3E73}" type="parTrans" cxnId="{7785FDED-1DBF-4071-AB2B-23E593671E52}">
      <dgm:prSet/>
      <dgm:spPr/>
      <dgm:t>
        <a:bodyPr/>
        <a:lstStyle/>
        <a:p>
          <a:endParaRPr lang="ru-RU"/>
        </a:p>
      </dgm:t>
    </dgm:pt>
    <dgm:pt modelId="{DD163804-D510-448F-AB8D-3F669692D50B}" type="sibTrans" cxnId="{7785FDED-1DBF-4071-AB2B-23E593671E52}">
      <dgm:prSet/>
      <dgm:spPr/>
      <dgm:t>
        <a:bodyPr/>
        <a:lstStyle/>
        <a:p>
          <a:endParaRPr lang="ru-RU"/>
        </a:p>
      </dgm:t>
    </dgm:pt>
    <dgm:pt modelId="{1D623196-524B-4690-9D9E-792E94194526}">
      <dgm:prSet custT="1"/>
      <dgm:spPr>
        <a:solidFill>
          <a:schemeClr val="accent2">
            <a:lumMod val="20000"/>
            <a:lumOff val="80000"/>
            <a:alpha val="92000"/>
          </a:schemeClr>
        </a:solidFill>
        <a:ln>
          <a:solidFill>
            <a:srgbClr val="00B050"/>
          </a:solidFill>
        </a:ln>
      </dgm:spPr>
      <dgm:t>
        <a:bodyPr/>
        <a:lstStyle/>
        <a:p>
          <a:r>
            <a:rPr lang="ru-RU" sz="1400" b="1" dirty="0" smtClean="0"/>
            <a:t>1 – второе высшее образование  </a:t>
          </a:r>
          <a:endParaRPr lang="ru-RU" sz="1400" b="1" dirty="0"/>
        </a:p>
      </dgm:t>
    </dgm:pt>
    <dgm:pt modelId="{AE2BC109-BD22-4F67-9E22-E0B65549F4E9}" type="parTrans" cxnId="{9537995A-0B11-46F8-A0FA-36A567F4365C}">
      <dgm:prSet/>
      <dgm:spPr/>
      <dgm:t>
        <a:bodyPr/>
        <a:lstStyle/>
        <a:p>
          <a:endParaRPr lang="ru-RU"/>
        </a:p>
      </dgm:t>
    </dgm:pt>
    <dgm:pt modelId="{C465F18C-D64C-40A0-AF22-D645DD37B2CF}" type="sibTrans" cxnId="{9537995A-0B11-46F8-A0FA-36A567F4365C}">
      <dgm:prSet/>
      <dgm:spPr/>
      <dgm:t>
        <a:bodyPr/>
        <a:lstStyle/>
        <a:p>
          <a:endParaRPr lang="ru-RU"/>
        </a:p>
      </dgm:t>
    </dgm:pt>
    <dgm:pt modelId="{90890B06-09F5-4513-9BAA-52A316B4D090}">
      <dgm:prSet phldrT="[Текст]" custT="1"/>
      <dgm:spPr>
        <a:solidFill>
          <a:schemeClr val="accent2">
            <a:lumMod val="20000"/>
            <a:lumOff val="80000"/>
            <a:alpha val="92000"/>
          </a:schemeClr>
        </a:solidFill>
        <a:ln>
          <a:solidFill>
            <a:srgbClr val="00B050"/>
          </a:solidFill>
        </a:ln>
      </dgm:spPr>
      <dgm:t>
        <a:bodyPr/>
        <a:lstStyle/>
        <a:p>
          <a:endParaRPr lang="ru-RU" sz="1400" b="1" spc="-100" baseline="0" dirty="0"/>
        </a:p>
      </dgm:t>
    </dgm:pt>
    <dgm:pt modelId="{54917EB7-AA43-4884-826B-5CD121BCB331}" type="parTrans" cxnId="{ED8EEB2B-5B9C-4376-AEC4-263DCE6DB8EC}">
      <dgm:prSet/>
      <dgm:spPr/>
      <dgm:t>
        <a:bodyPr/>
        <a:lstStyle/>
        <a:p>
          <a:endParaRPr lang="ru-RU"/>
        </a:p>
      </dgm:t>
    </dgm:pt>
    <dgm:pt modelId="{A9CAE7AA-B91F-4B5A-B6ED-1F4EBC42CE43}" type="sibTrans" cxnId="{ED8EEB2B-5B9C-4376-AEC4-263DCE6DB8EC}">
      <dgm:prSet/>
      <dgm:spPr/>
      <dgm:t>
        <a:bodyPr/>
        <a:lstStyle/>
        <a:p>
          <a:endParaRPr lang="ru-RU"/>
        </a:p>
      </dgm:t>
    </dgm:pt>
    <dgm:pt modelId="{A3BAE343-707E-451C-9C2C-AA2EA231E576}">
      <dgm:prSet phldrT="[Текст]" custT="1"/>
      <dgm:spPr>
        <a:solidFill>
          <a:schemeClr val="accent2">
            <a:lumMod val="20000"/>
            <a:lumOff val="80000"/>
            <a:alpha val="92000"/>
          </a:schemeClr>
        </a:solidFill>
        <a:ln>
          <a:solidFill>
            <a:srgbClr val="00B050"/>
          </a:solidFill>
        </a:ln>
      </dgm:spPr>
      <dgm:t>
        <a:bodyPr anchor="t"/>
        <a:lstStyle/>
        <a:p>
          <a:pPr>
            <a:lnSpc>
              <a:spcPct val="80000"/>
            </a:lnSpc>
          </a:pPr>
          <a:endParaRPr lang="ru-RU" sz="1400" b="1" dirty="0"/>
        </a:p>
      </dgm:t>
    </dgm:pt>
    <dgm:pt modelId="{7A2E5E35-ED52-4C1D-8379-B076785231D7}" type="parTrans" cxnId="{053CA6AF-BA6F-4911-B0B6-399BF7A6A8D2}">
      <dgm:prSet/>
      <dgm:spPr/>
      <dgm:t>
        <a:bodyPr/>
        <a:lstStyle/>
        <a:p>
          <a:endParaRPr lang="ru-RU"/>
        </a:p>
      </dgm:t>
    </dgm:pt>
    <dgm:pt modelId="{EC92BADE-8A1F-49CC-9020-669AEC935008}" type="sibTrans" cxnId="{053CA6AF-BA6F-4911-B0B6-399BF7A6A8D2}">
      <dgm:prSet/>
      <dgm:spPr/>
      <dgm:t>
        <a:bodyPr/>
        <a:lstStyle/>
        <a:p>
          <a:endParaRPr lang="ru-RU"/>
        </a:p>
      </dgm:t>
    </dgm:pt>
    <dgm:pt modelId="{930D5DA9-2034-4220-A710-B5A4FFC3DF14}">
      <dgm:prSet phldrT="[Текст]" custT="1"/>
      <dgm:spPr>
        <a:solidFill>
          <a:schemeClr val="accent2">
            <a:lumMod val="20000"/>
            <a:lumOff val="80000"/>
            <a:alpha val="92000"/>
          </a:schemeClr>
        </a:solidFill>
        <a:ln>
          <a:solidFill>
            <a:srgbClr val="00B050"/>
          </a:solidFill>
        </a:ln>
      </dgm:spPr>
      <dgm:t>
        <a:bodyPr/>
        <a:lstStyle/>
        <a:p>
          <a:endParaRPr lang="ru-RU" sz="1600" b="1" dirty="0"/>
        </a:p>
      </dgm:t>
    </dgm:pt>
    <dgm:pt modelId="{59442CD7-C57A-436E-B3D2-A5D7BF17536E}" type="parTrans" cxnId="{BB479931-4C66-4AE2-92AA-CF4D2AF4537A}">
      <dgm:prSet/>
      <dgm:spPr/>
      <dgm:t>
        <a:bodyPr/>
        <a:lstStyle/>
        <a:p>
          <a:endParaRPr lang="ru-RU"/>
        </a:p>
      </dgm:t>
    </dgm:pt>
    <dgm:pt modelId="{699049F5-1D78-4DAF-97C6-685B6562DC24}" type="sibTrans" cxnId="{BB479931-4C66-4AE2-92AA-CF4D2AF4537A}">
      <dgm:prSet/>
      <dgm:spPr/>
      <dgm:t>
        <a:bodyPr/>
        <a:lstStyle/>
        <a:p>
          <a:endParaRPr lang="ru-RU"/>
        </a:p>
      </dgm:t>
    </dgm:pt>
    <dgm:pt modelId="{877A098C-9B9F-450E-9330-3A39978E7ADE}">
      <dgm:prSet phldrT="[Текст]" custT="1"/>
      <dgm:spPr>
        <a:solidFill>
          <a:schemeClr val="accent2">
            <a:lumMod val="20000"/>
            <a:lumOff val="80000"/>
            <a:alpha val="92000"/>
          </a:schemeClr>
        </a:solidFill>
        <a:ln>
          <a:solidFill>
            <a:srgbClr val="00B050"/>
          </a:solidFill>
        </a:ln>
      </dgm:spPr>
      <dgm:t>
        <a:bodyPr/>
        <a:lstStyle/>
        <a:p>
          <a:endParaRPr lang="ru-RU" sz="1400" b="1" spc="-100" baseline="0" dirty="0"/>
        </a:p>
      </dgm:t>
    </dgm:pt>
    <dgm:pt modelId="{E3300443-3DB4-4574-B31D-E20412F64AF3}" type="parTrans" cxnId="{69886C7D-878F-4112-B81F-030D4D7AB29E}">
      <dgm:prSet/>
      <dgm:spPr/>
      <dgm:t>
        <a:bodyPr/>
        <a:lstStyle/>
        <a:p>
          <a:endParaRPr lang="ru-RU"/>
        </a:p>
      </dgm:t>
    </dgm:pt>
    <dgm:pt modelId="{3714EA23-FDD5-4595-AAF7-94765263C6F0}" type="sibTrans" cxnId="{69886C7D-878F-4112-B81F-030D4D7AB29E}">
      <dgm:prSet/>
      <dgm:spPr/>
      <dgm:t>
        <a:bodyPr/>
        <a:lstStyle/>
        <a:p>
          <a:endParaRPr lang="ru-RU"/>
        </a:p>
      </dgm:t>
    </dgm:pt>
    <dgm:pt modelId="{CFDCA9BF-FC50-4E7B-A1A2-D47D39DA9362}">
      <dgm:prSet custT="1"/>
      <dgm:spPr>
        <a:solidFill>
          <a:schemeClr val="accent2">
            <a:lumMod val="20000"/>
            <a:lumOff val="80000"/>
            <a:alpha val="92000"/>
          </a:schemeClr>
        </a:solidFill>
        <a:ln>
          <a:solidFill>
            <a:srgbClr val="00B050"/>
          </a:solidFill>
        </a:ln>
      </dgm:spPr>
      <dgm:t>
        <a:bodyPr/>
        <a:lstStyle/>
        <a:p>
          <a:endParaRPr lang="ru-RU" sz="1400" b="1" dirty="0"/>
        </a:p>
      </dgm:t>
    </dgm:pt>
    <dgm:pt modelId="{D76FA965-3C37-4CB2-A9B7-43EFCBED879D}" type="parTrans" cxnId="{6D61B110-0622-4123-B3E6-EFB3799BF375}">
      <dgm:prSet/>
      <dgm:spPr/>
      <dgm:t>
        <a:bodyPr/>
        <a:lstStyle/>
        <a:p>
          <a:endParaRPr lang="ru-RU"/>
        </a:p>
      </dgm:t>
    </dgm:pt>
    <dgm:pt modelId="{B9BA3E78-F2EF-492D-8291-96845485198F}" type="sibTrans" cxnId="{6D61B110-0622-4123-B3E6-EFB3799BF375}">
      <dgm:prSet/>
      <dgm:spPr/>
      <dgm:t>
        <a:bodyPr/>
        <a:lstStyle/>
        <a:p>
          <a:endParaRPr lang="ru-RU"/>
        </a:p>
      </dgm:t>
    </dgm:pt>
    <dgm:pt modelId="{B0FE14BA-CB87-4795-B827-10A44CA8D166}">
      <dgm:prSet custT="1"/>
      <dgm:spPr>
        <a:solidFill>
          <a:schemeClr val="accent2">
            <a:lumMod val="20000"/>
            <a:lumOff val="80000"/>
            <a:alpha val="92000"/>
          </a:schemeClr>
        </a:solidFill>
        <a:ln>
          <a:solidFill>
            <a:srgbClr val="00B050"/>
          </a:solidFill>
        </a:ln>
      </dgm:spPr>
      <dgm:t>
        <a:bodyPr/>
        <a:lstStyle/>
        <a:p>
          <a:pPr marL="114300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200" dirty="0"/>
        </a:p>
      </dgm:t>
    </dgm:pt>
    <dgm:pt modelId="{4778CBAC-C012-4280-98F3-2F18EE0FA27B}" type="parTrans" cxnId="{0F899558-173B-439D-83E4-328E1F82510F}">
      <dgm:prSet/>
      <dgm:spPr/>
      <dgm:t>
        <a:bodyPr/>
        <a:lstStyle/>
        <a:p>
          <a:endParaRPr lang="ru-RU"/>
        </a:p>
      </dgm:t>
    </dgm:pt>
    <dgm:pt modelId="{B2F14E7C-5C74-449E-8731-404679C2E247}" type="sibTrans" cxnId="{0F899558-173B-439D-83E4-328E1F82510F}">
      <dgm:prSet/>
      <dgm:spPr/>
      <dgm:t>
        <a:bodyPr/>
        <a:lstStyle/>
        <a:p>
          <a:endParaRPr lang="ru-RU"/>
        </a:p>
      </dgm:t>
    </dgm:pt>
    <dgm:pt modelId="{C9E7C010-DF64-482E-8B0C-6F228B863FF3}" type="pres">
      <dgm:prSet presAssocID="{A1574286-039F-4A76-B3E0-35312371789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EFFB1E-0C27-4C4C-8C89-FD4502BDF17C}" type="pres">
      <dgm:prSet presAssocID="{EBE3C65A-CEB4-4139-B41D-8BD3E1B81888}" presName="composite" presStyleCnt="0"/>
      <dgm:spPr/>
    </dgm:pt>
    <dgm:pt modelId="{73F06578-DAC5-461C-901C-1CB9EDC2D2EE}" type="pres">
      <dgm:prSet presAssocID="{EBE3C65A-CEB4-4139-B41D-8BD3E1B81888}" presName="parTx" presStyleLbl="alignNode1" presStyleIdx="0" presStyleCnt="5" custScaleY="1561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F74BB1-2CDA-4F63-A120-61FEFE4A6D7A}" type="pres">
      <dgm:prSet presAssocID="{EBE3C65A-CEB4-4139-B41D-8BD3E1B81888}" presName="desTx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6CD2B8-6BBE-4BC8-BFED-836644927AD2}" type="pres">
      <dgm:prSet presAssocID="{607866B6-3547-4132-8FA9-3BD9232AAFE7}" presName="space" presStyleCnt="0"/>
      <dgm:spPr/>
    </dgm:pt>
    <dgm:pt modelId="{C30F4401-93CF-41B4-AD23-83ADA8E1088E}" type="pres">
      <dgm:prSet presAssocID="{6C8F3E18-958C-4F71-8FC4-36794107D736}" presName="composite" presStyleCnt="0"/>
      <dgm:spPr/>
    </dgm:pt>
    <dgm:pt modelId="{82032E2A-EB4C-4C35-89DC-3E6FF0AB3545}" type="pres">
      <dgm:prSet presAssocID="{6C8F3E18-958C-4F71-8FC4-36794107D736}" presName="parTx" presStyleLbl="alignNode1" presStyleIdx="1" presStyleCnt="5" custScaleY="1528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67ADA7-71F6-4A66-8275-22C898A2923D}" type="pres">
      <dgm:prSet presAssocID="{6C8F3E18-958C-4F71-8FC4-36794107D736}" presName="desTx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19E453-BE55-45ED-A4BF-D7EB727D94CB}" type="pres">
      <dgm:prSet presAssocID="{EA27712B-DBD1-4D98-B15B-4E9E0516380D}" presName="space" presStyleCnt="0"/>
      <dgm:spPr/>
    </dgm:pt>
    <dgm:pt modelId="{39556F1A-2091-473B-ADFE-2091980D0450}" type="pres">
      <dgm:prSet presAssocID="{75BAC51A-5111-4180-88BD-5F2228B89DEA}" presName="composite" presStyleCnt="0"/>
      <dgm:spPr/>
    </dgm:pt>
    <dgm:pt modelId="{111DE4E8-A117-455A-AD2C-AAF06DA2DDB0}" type="pres">
      <dgm:prSet presAssocID="{75BAC51A-5111-4180-88BD-5F2228B89DEA}" presName="parTx" presStyleLbl="alignNode1" presStyleIdx="2" presStyleCnt="5" custScaleY="1528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01D458-BEA9-44C3-97AF-BE8168849828}" type="pres">
      <dgm:prSet presAssocID="{75BAC51A-5111-4180-88BD-5F2228B89DEA}" presName="desTx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CA241F-2AD9-445E-915B-0D11904C7AF2}" type="pres">
      <dgm:prSet presAssocID="{18D680E5-D970-4D1F-8DB6-7FCAFAB39DCA}" presName="space" presStyleCnt="0"/>
      <dgm:spPr/>
    </dgm:pt>
    <dgm:pt modelId="{0D1ABC5B-AC11-4C5E-92B6-E76AA0408D3E}" type="pres">
      <dgm:prSet presAssocID="{D5D0FC88-2C7D-40CA-8F07-74259F27E4E2}" presName="composite" presStyleCnt="0"/>
      <dgm:spPr/>
    </dgm:pt>
    <dgm:pt modelId="{E314E3C4-9474-4DCB-B34A-629A02B236E1}" type="pres">
      <dgm:prSet presAssocID="{D5D0FC88-2C7D-40CA-8F07-74259F27E4E2}" presName="parTx" presStyleLbl="alignNode1" presStyleIdx="3" presStyleCnt="5" custScaleY="1528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407CC4-D704-4C74-84E1-6A51FC8AA0F1}" type="pres">
      <dgm:prSet presAssocID="{D5D0FC88-2C7D-40CA-8F07-74259F27E4E2}" presName="desTx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4D4CF9-1C0F-41B0-9296-D551461B91E7}" type="pres">
      <dgm:prSet presAssocID="{0FA2D91C-C796-4DDE-8405-4965ABB2460B}" presName="space" presStyleCnt="0"/>
      <dgm:spPr/>
    </dgm:pt>
    <dgm:pt modelId="{BD91E705-BFD5-4B0E-BF29-96D79711B7F2}" type="pres">
      <dgm:prSet presAssocID="{7D50CEF4-DAF1-413F-8851-8E8DE32D5EE5}" presName="composite" presStyleCnt="0"/>
      <dgm:spPr/>
    </dgm:pt>
    <dgm:pt modelId="{06E255FD-C158-4596-AC6A-4AEFD5B90963}" type="pres">
      <dgm:prSet presAssocID="{7D50CEF4-DAF1-413F-8851-8E8DE32D5EE5}" presName="parTx" presStyleLbl="alignNode1" presStyleIdx="4" presStyleCnt="5" custScaleY="1528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F9AF96-C802-41D3-9E70-5D4B26A264BA}" type="pres">
      <dgm:prSet presAssocID="{7D50CEF4-DAF1-413F-8851-8E8DE32D5EE5}" presName="desTx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F472A9-3D0D-4F1A-AB36-D60EF1BFD22C}" srcId="{EBE3C65A-CEB4-4139-B41D-8BD3E1B81888}" destId="{E462A0C7-11C0-4A28-BCA8-DCEB5B3E92B2}" srcOrd="1" destOrd="0" parTransId="{036AAD4A-B5E8-492B-B90B-F0A7815B0152}" sibTransId="{0E70276C-21A2-4600-8BC4-FF6A307981A4}"/>
    <dgm:cxn modelId="{BB479931-4C66-4AE2-92AA-CF4D2AF4537A}" srcId="{EBE3C65A-CEB4-4139-B41D-8BD3E1B81888}" destId="{930D5DA9-2034-4220-A710-B5A4FFC3DF14}" srcOrd="0" destOrd="0" parTransId="{59442CD7-C57A-436E-B3D2-A5D7BF17536E}" sibTransId="{699049F5-1D78-4DAF-97C6-685B6562DC24}"/>
    <dgm:cxn modelId="{901BF858-F279-41CD-B98E-3525A4FEAFB5}" type="presOf" srcId="{CFDCA9BF-FC50-4E7B-A1A2-D47D39DA9362}" destId="{99407CC4-D704-4C74-84E1-6A51FC8AA0F1}" srcOrd="0" destOrd="0" presId="urn:microsoft.com/office/officeart/2005/8/layout/hList1"/>
    <dgm:cxn modelId="{30817E59-0647-4428-AD68-E44FC907BE2D}" type="presOf" srcId="{D5D0FC88-2C7D-40CA-8F07-74259F27E4E2}" destId="{E314E3C4-9474-4DCB-B34A-629A02B236E1}" srcOrd="0" destOrd="0" presId="urn:microsoft.com/office/officeart/2005/8/layout/hList1"/>
    <dgm:cxn modelId="{4514DEFE-FB07-40C5-A19A-F4CE3F18D9C3}" srcId="{75BAC51A-5111-4180-88BD-5F2228B89DEA}" destId="{987188C6-3901-4744-A61F-C2CD4C177400}" srcOrd="1" destOrd="0" parTransId="{3A3160C5-D8DA-43FE-9C8E-6EC115F6EE6A}" sibTransId="{5EF8AD3C-5C39-40BB-B6AB-761F530C1552}"/>
    <dgm:cxn modelId="{BE2BCA3E-CB7C-490A-9290-F124F0ED4A97}" srcId="{A1574286-039F-4A76-B3E0-353123717891}" destId="{6C8F3E18-958C-4F71-8FC4-36794107D736}" srcOrd="1" destOrd="0" parTransId="{8EB066B1-8486-49C8-A2CA-3F58E5318937}" sibTransId="{EA27712B-DBD1-4D98-B15B-4E9E0516380D}"/>
    <dgm:cxn modelId="{04D0D173-E9F9-4B54-B969-914F989C79F0}" srcId="{A1574286-039F-4A76-B3E0-353123717891}" destId="{EBE3C65A-CEB4-4139-B41D-8BD3E1B81888}" srcOrd="0" destOrd="0" parTransId="{E9D0B088-F1D3-4674-96AE-8B3C8ADEF87D}" sibTransId="{607866B6-3547-4132-8FA9-3BD9232AAFE7}"/>
    <dgm:cxn modelId="{0212B178-7EA5-4411-A464-83C97AFF6F31}" type="presOf" srcId="{A3BAE343-707E-451C-9C2C-AA2EA231E576}" destId="{4767ADA7-71F6-4A66-8275-22C898A2923D}" srcOrd="0" destOrd="0" presId="urn:microsoft.com/office/officeart/2005/8/layout/hList1"/>
    <dgm:cxn modelId="{5BE75BDC-2B6A-4584-855B-091BF78B7342}" type="presOf" srcId="{877A098C-9B9F-450E-9330-3A39978E7ADE}" destId="{E601D458-BEA9-44C3-97AF-BE8168849828}" srcOrd="0" destOrd="0" presId="urn:microsoft.com/office/officeart/2005/8/layout/hList1"/>
    <dgm:cxn modelId="{8C97C321-8B74-494E-855E-4B552D7560A6}" srcId="{A1574286-039F-4A76-B3E0-353123717891}" destId="{7D50CEF4-DAF1-413F-8851-8E8DE32D5EE5}" srcOrd="4" destOrd="0" parTransId="{BC3DB342-C498-4FEE-8269-2AC18B3E20F0}" sibTransId="{72A666D8-C4F5-4D3F-A77F-FF1616A0869E}"/>
    <dgm:cxn modelId="{F4C07D9D-B379-4F3A-A622-182457B28292}" type="presOf" srcId="{8E7CA78F-F29C-4EF6-9666-00B5AA034AAD}" destId="{E601D458-BEA9-44C3-97AF-BE8168849828}" srcOrd="0" destOrd="3" presId="urn:microsoft.com/office/officeart/2005/8/layout/hList1"/>
    <dgm:cxn modelId="{7785FDED-1DBF-4071-AB2B-23E593671E52}" srcId="{75BAC51A-5111-4180-88BD-5F2228B89DEA}" destId="{8E7CA78F-F29C-4EF6-9666-00B5AA034AAD}" srcOrd="3" destOrd="0" parTransId="{1CB3780D-23A0-4927-82AB-DB136DFD3E73}" sibTransId="{DD163804-D510-448F-AB8D-3F669692D50B}"/>
    <dgm:cxn modelId="{085CABAC-910E-49AB-8D37-6E8385FD8255}" srcId="{A1574286-039F-4A76-B3E0-353123717891}" destId="{D5D0FC88-2C7D-40CA-8F07-74259F27E4E2}" srcOrd="3" destOrd="0" parTransId="{679D776D-7765-4EFD-9EF4-3ADC678D838B}" sibTransId="{0FA2D91C-C796-4DDE-8405-4965ABB2460B}"/>
    <dgm:cxn modelId="{DF2F0E3C-6E90-419B-AE70-A3CC468DC39C}" type="presOf" srcId="{1D623196-524B-4690-9D9E-792E94194526}" destId="{99407CC4-D704-4C74-84E1-6A51FC8AA0F1}" srcOrd="0" destOrd="2" presId="urn:microsoft.com/office/officeart/2005/8/layout/hList1"/>
    <dgm:cxn modelId="{7E81ABB6-4FD4-4A26-87E9-CF90CAAEEC95}" srcId="{D5D0FC88-2C7D-40CA-8F07-74259F27E4E2}" destId="{EF96904B-03DE-4432-A52E-0F3D77E4C65A}" srcOrd="1" destOrd="0" parTransId="{5CDA4B3D-7681-40B5-91F4-9B4C2C4817E7}" sibTransId="{68D05929-9946-45AF-ACEF-5738C67B02B1}"/>
    <dgm:cxn modelId="{0F899558-173B-439D-83E4-328E1F82510F}" srcId="{7D50CEF4-DAF1-413F-8851-8E8DE32D5EE5}" destId="{B0FE14BA-CB87-4795-B827-10A44CA8D166}" srcOrd="0" destOrd="0" parTransId="{4778CBAC-C012-4280-98F3-2F18EE0FA27B}" sibTransId="{B2F14E7C-5C74-449E-8731-404679C2E247}"/>
    <dgm:cxn modelId="{ED8EEB2B-5B9C-4376-AEC4-263DCE6DB8EC}" srcId="{75BAC51A-5111-4180-88BD-5F2228B89DEA}" destId="{90890B06-09F5-4513-9BAA-52A316B4D090}" srcOrd="2" destOrd="0" parTransId="{54917EB7-AA43-4884-826B-5CD121BCB331}" sibTransId="{A9CAE7AA-B91F-4B5A-B6ED-1F4EBC42CE43}"/>
    <dgm:cxn modelId="{00A5F2D7-18E5-45E0-9717-433157C57A38}" type="presOf" srcId="{E462A0C7-11C0-4A28-BCA8-DCEB5B3E92B2}" destId="{60F74BB1-2CDA-4F63-A120-61FEFE4A6D7A}" srcOrd="0" destOrd="1" presId="urn:microsoft.com/office/officeart/2005/8/layout/hList1"/>
    <dgm:cxn modelId="{6D61B110-0622-4123-B3E6-EFB3799BF375}" srcId="{D5D0FC88-2C7D-40CA-8F07-74259F27E4E2}" destId="{CFDCA9BF-FC50-4E7B-A1A2-D47D39DA9362}" srcOrd="0" destOrd="0" parTransId="{D76FA965-3C37-4CB2-A9B7-43EFCBED879D}" sibTransId="{B9BA3E78-F2EF-492D-8291-96845485198F}"/>
    <dgm:cxn modelId="{96C93759-1292-4FBE-8F1E-16BB14F6D5D8}" type="presOf" srcId="{45B177D7-A8EC-43ED-9059-BCA1F1401096}" destId="{4767ADA7-71F6-4A66-8275-22C898A2923D}" srcOrd="0" destOrd="1" presId="urn:microsoft.com/office/officeart/2005/8/layout/hList1"/>
    <dgm:cxn modelId="{9E06EAFD-70DB-4912-AFD1-88F2A26087E2}" type="presOf" srcId="{EBE3C65A-CEB4-4139-B41D-8BD3E1B81888}" destId="{73F06578-DAC5-461C-901C-1CB9EDC2D2EE}" srcOrd="0" destOrd="0" presId="urn:microsoft.com/office/officeart/2005/8/layout/hList1"/>
    <dgm:cxn modelId="{053CA6AF-BA6F-4911-B0B6-399BF7A6A8D2}" srcId="{6C8F3E18-958C-4F71-8FC4-36794107D736}" destId="{A3BAE343-707E-451C-9C2C-AA2EA231E576}" srcOrd="0" destOrd="0" parTransId="{7A2E5E35-ED52-4C1D-8379-B076785231D7}" sibTransId="{EC92BADE-8A1F-49CC-9020-669AEC935008}"/>
    <dgm:cxn modelId="{CB914EAE-C87F-4289-A437-20DA1263B73F}" srcId="{7D50CEF4-DAF1-413F-8851-8E8DE32D5EE5}" destId="{D779ED6D-3385-43F8-80C7-0C312D11CA35}" srcOrd="1" destOrd="0" parTransId="{F8F8CC99-B2C1-43A9-873B-1F9B16494A96}" sibTransId="{320430DA-E056-45CE-8C1F-C18BDEB8CBF9}"/>
    <dgm:cxn modelId="{69886C7D-878F-4112-B81F-030D4D7AB29E}" srcId="{75BAC51A-5111-4180-88BD-5F2228B89DEA}" destId="{877A098C-9B9F-450E-9330-3A39978E7ADE}" srcOrd="0" destOrd="0" parTransId="{E3300443-3DB4-4574-B31D-E20412F64AF3}" sibTransId="{3714EA23-FDD5-4595-AAF7-94765263C6F0}"/>
    <dgm:cxn modelId="{04847FD2-49D1-4237-BEA4-591F8513B791}" type="presOf" srcId="{B0FE14BA-CB87-4795-B827-10A44CA8D166}" destId="{DBF9AF96-C802-41D3-9E70-5D4B26A264BA}" srcOrd="0" destOrd="0" presId="urn:microsoft.com/office/officeart/2005/8/layout/hList1"/>
    <dgm:cxn modelId="{84675FD5-1049-457B-9ABF-9D5DF5E02E25}" type="presOf" srcId="{D779ED6D-3385-43F8-80C7-0C312D11CA35}" destId="{DBF9AF96-C802-41D3-9E70-5D4B26A264BA}" srcOrd="0" destOrd="1" presId="urn:microsoft.com/office/officeart/2005/8/layout/hList1"/>
    <dgm:cxn modelId="{7995E851-3B1A-4BCC-8B3C-75F4DBE43867}" type="presOf" srcId="{A1574286-039F-4A76-B3E0-353123717891}" destId="{C9E7C010-DF64-482E-8B0C-6F228B863FF3}" srcOrd="0" destOrd="0" presId="urn:microsoft.com/office/officeart/2005/8/layout/hList1"/>
    <dgm:cxn modelId="{BBD4DA4E-A60B-4623-99C1-DF544A461288}" type="presOf" srcId="{6C8F3E18-958C-4F71-8FC4-36794107D736}" destId="{82032E2A-EB4C-4C35-89DC-3E6FF0AB3545}" srcOrd="0" destOrd="0" presId="urn:microsoft.com/office/officeart/2005/8/layout/hList1"/>
    <dgm:cxn modelId="{4BEB45CC-5A71-45EF-A861-12B705B93F3B}" srcId="{6C8F3E18-958C-4F71-8FC4-36794107D736}" destId="{45B177D7-A8EC-43ED-9059-BCA1F1401096}" srcOrd="1" destOrd="0" parTransId="{E8BA25F5-C12D-4D6E-90D2-989B2C459576}" sibTransId="{AFBE2541-3457-4160-B50E-6647626CE781}"/>
    <dgm:cxn modelId="{11E8833E-0551-46A4-A0AE-4AA928B2B432}" type="presOf" srcId="{930D5DA9-2034-4220-A710-B5A4FFC3DF14}" destId="{60F74BB1-2CDA-4F63-A120-61FEFE4A6D7A}" srcOrd="0" destOrd="0" presId="urn:microsoft.com/office/officeart/2005/8/layout/hList1"/>
    <dgm:cxn modelId="{C6CDECB7-CE51-4546-B79B-42A1093D6C6E}" type="presOf" srcId="{75BAC51A-5111-4180-88BD-5F2228B89DEA}" destId="{111DE4E8-A117-455A-AD2C-AAF06DA2DDB0}" srcOrd="0" destOrd="0" presId="urn:microsoft.com/office/officeart/2005/8/layout/hList1"/>
    <dgm:cxn modelId="{549D7CFE-0EE2-4FC6-A493-73520F83F33F}" type="presOf" srcId="{EF96904B-03DE-4432-A52E-0F3D77E4C65A}" destId="{99407CC4-D704-4C74-84E1-6A51FC8AA0F1}" srcOrd="0" destOrd="1" presId="urn:microsoft.com/office/officeart/2005/8/layout/hList1"/>
    <dgm:cxn modelId="{4977253D-8452-42EF-9264-97380528AE2A}" type="presOf" srcId="{987188C6-3901-4744-A61F-C2CD4C177400}" destId="{E601D458-BEA9-44C3-97AF-BE8168849828}" srcOrd="0" destOrd="1" presId="urn:microsoft.com/office/officeart/2005/8/layout/hList1"/>
    <dgm:cxn modelId="{E839F33D-B75C-4973-BBED-1DA271092069}" type="presOf" srcId="{90890B06-09F5-4513-9BAA-52A316B4D090}" destId="{E601D458-BEA9-44C3-97AF-BE8168849828}" srcOrd="0" destOrd="2" presId="urn:microsoft.com/office/officeart/2005/8/layout/hList1"/>
    <dgm:cxn modelId="{A040F745-6C85-4FD1-A49A-63EFC733BF27}" srcId="{A1574286-039F-4A76-B3E0-353123717891}" destId="{75BAC51A-5111-4180-88BD-5F2228B89DEA}" srcOrd="2" destOrd="0" parTransId="{C4ACD085-8329-44EE-87C8-0333827AD2FF}" sibTransId="{18D680E5-D970-4D1F-8DB6-7FCAFAB39DCA}"/>
    <dgm:cxn modelId="{9537995A-0B11-46F8-A0FA-36A567F4365C}" srcId="{D5D0FC88-2C7D-40CA-8F07-74259F27E4E2}" destId="{1D623196-524B-4690-9D9E-792E94194526}" srcOrd="2" destOrd="0" parTransId="{AE2BC109-BD22-4F67-9E22-E0B65549F4E9}" sibTransId="{C465F18C-D64C-40A0-AF22-D645DD37B2CF}"/>
    <dgm:cxn modelId="{D30EA85B-382E-4A7F-88ED-6557F01E52CD}" type="presOf" srcId="{7D50CEF4-DAF1-413F-8851-8E8DE32D5EE5}" destId="{06E255FD-C158-4596-AC6A-4AEFD5B90963}" srcOrd="0" destOrd="0" presId="urn:microsoft.com/office/officeart/2005/8/layout/hList1"/>
    <dgm:cxn modelId="{5EA3B0BB-E95E-402B-AB0B-B4E50A24D9D5}" type="presParOf" srcId="{C9E7C010-DF64-482E-8B0C-6F228B863FF3}" destId="{5FEFFB1E-0C27-4C4C-8C89-FD4502BDF17C}" srcOrd="0" destOrd="0" presId="urn:microsoft.com/office/officeart/2005/8/layout/hList1"/>
    <dgm:cxn modelId="{A990FCC9-C238-46EA-BE5A-A5A1793DE2A7}" type="presParOf" srcId="{5FEFFB1E-0C27-4C4C-8C89-FD4502BDF17C}" destId="{73F06578-DAC5-461C-901C-1CB9EDC2D2EE}" srcOrd="0" destOrd="0" presId="urn:microsoft.com/office/officeart/2005/8/layout/hList1"/>
    <dgm:cxn modelId="{2B06220F-B379-4D29-8757-E26FDB70BE96}" type="presParOf" srcId="{5FEFFB1E-0C27-4C4C-8C89-FD4502BDF17C}" destId="{60F74BB1-2CDA-4F63-A120-61FEFE4A6D7A}" srcOrd="1" destOrd="0" presId="urn:microsoft.com/office/officeart/2005/8/layout/hList1"/>
    <dgm:cxn modelId="{7FECB17A-169F-4B37-A89F-94FF123699FC}" type="presParOf" srcId="{C9E7C010-DF64-482E-8B0C-6F228B863FF3}" destId="{936CD2B8-6BBE-4BC8-BFED-836644927AD2}" srcOrd="1" destOrd="0" presId="urn:microsoft.com/office/officeart/2005/8/layout/hList1"/>
    <dgm:cxn modelId="{7ED84073-6591-4616-A9DF-AB093C0C3440}" type="presParOf" srcId="{C9E7C010-DF64-482E-8B0C-6F228B863FF3}" destId="{C30F4401-93CF-41B4-AD23-83ADA8E1088E}" srcOrd="2" destOrd="0" presId="urn:microsoft.com/office/officeart/2005/8/layout/hList1"/>
    <dgm:cxn modelId="{E33B7D01-E6EB-4D21-A964-D65A5330543B}" type="presParOf" srcId="{C30F4401-93CF-41B4-AD23-83ADA8E1088E}" destId="{82032E2A-EB4C-4C35-89DC-3E6FF0AB3545}" srcOrd="0" destOrd="0" presId="urn:microsoft.com/office/officeart/2005/8/layout/hList1"/>
    <dgm:cxn modelId="{834EC08F-37E2-4792-A7E3-266AEE64B764}" type="presParOf" srcId="{C30F4401-93CF-41B4-AD23-83ADA8E1088E}" destId="{4767ADA7-71F6-4A66-8275-22C898A2923D}" srcOrd="1" destOrd="0" presId="urn:microsoft.com/office/officeart/2005/8/layout/hList1"/>
    <dgm:cxn modelId="{C0D04EB9-BD7A-4ED9-A712-D1A70743D6A5}" type="presParOf" srcId="{C9E7C010-DF64-482E-8B0C-6F228B863FF3}" destId="{9819E453-BE55-45ED-A4BF-D7EB727D94CB}" srcOrd="3" destOrd="0" presId="urn:microsoft.com/office/officeart/2005/8/layout/hList1"/>
    <dgm:cxn modelId="{A66735D6-F8B4-4834-847B-3FC41FACB058}" type="presParOf" srcId="{C9E7C010-DF64-482E-8B0C-6F228B863FF3}" destId="{39556F1A-2091-473B-ADFE-2091980D0450}" srcOrd="4" destOrd="0" presId="urn:microsoft.com/office/officeart/2005/8/layout/hList1"/>
    <dgm:cxn modelId="{B12BDA97-5AD9-436A-9273-22801DE438A9}" type="presParOf" srcId="{39556F1A-2091-473B-ADFE-2091980D0450}" destId="{111DE4E8-A117-455A-AD2C-AAF06DA2DDB0}" srcOrd="0" destOrd="0" presId="urn:microsoft.com/office/officeart/2005/8/layout/hList1"/>
    <dgm:cxn modelId="{E18A9F9B-ACD5-4981-8561-2D12D6E525E0}" type="presParOf" srcId="{39556F1A-2091-473B-ADFE-2091980D0450}" destId="{E601D458-BEA9-44C3-97AF-BE8168849828}" srcOrd="1" destOrd="0" presId="urn:microsoft.com/office/officeart/2005/8/layout/hList1"/>
    <dgm:cxn modelId="{CF7D4BBB-A60E-4FE2-86EB-28EDFEFEE84A}" type="presParOf" srcId="{C9E7C010-DF64-482E-8B0C-6F228B863FF3}" destId="{7ECA241F-2AD9-445E-915B-0D11904C7AF2}" srcOrd="5" destOrd="0" presId="urn:microsoft.com/office/officeart/2005/8/layout/hList1"/>
    <dgm:cxn modelId="{3B25FC10-C1A9-4E7D-9208-CFC5CD92FDDE}" type="presParOf" srcId="{C9E7C010-DF64-482E-8B0C-6F228B863FF3}" destId="{0D1ABC5B-AC11-4C5E-92B6-E76AA0408D3E}" srcOrd="6" destOrd="0" presId="urn:microsoft.com/office/officeart/2005/8/layout/hList1"/>
    <dgm:cxn modelId="{096166F7-97DD-4ADA-BA9E-94AB324326CD}" type="presParOf" srcId="{0D1ABC5B-AC11-4C5E-92B6-E76AA0408D3E}" destId="{E314E3C4-9474-4DCB-B34A-629A02B236E1}" srcOrd="0" destOrd="0" presId="urn:microsoft.com/office/officeart/2005/8/layout/hList1"/>
    <dgm:cxn modelId="{AA087A80-3177-49BB-BEF3-FF6A5A1182B6}" type="presParOf" srcId="{0D1ABC5B-AC11-4C5E-92B6-E76AA0408D3E}" destId="{99407CC4-D704-4C74-84E1-6A51FC8AA0F1}" srcOrd="1" destOrd="0" presId="urn:microsoft.com/office/officeart/2005/8/layout/hList1"/>
    <dgm:cxn modelId="{86575D1E-4146-424C-833C-371AA07F51CE}" type="presParOf" srcId="{C9E7C010-DF64-482E-8B0C-6F228B863FF3}" destId="{A04D4CF9-1C0F-41B0-9296-D551461B91E7}" srcOrd="7" destOrd="0" presId="urn:microsoft.com/office/officeart/2005/8/layout/hList1"/>
    <dgm:cxn modelId="{F2226031-4992-413B-85C5-6824913F771D}" type="presParOf" srcId="{C9E7C010-DF64-482E-8B0C-6F228B863FF3}" destId="{BD91E705-BFD5-4B0E-BF29-96D79711B7F2}" srcOrd="8" destOrd="0" presId="urn:microsoft.com/office/officeart/2005/8/layout/hList1"/>
    <dgm:cxn modelId="{FCFF1C3D-8E05-4E68-89B8-AB7F7C35714D}" type="presParOf" srcId="{BD91E705-BFD5-4B0E-BF29-96D79711B7F2}" destId="{06E255FD-C158-4596-AC6A-4AEFD5B90963}" srcOrd="0" destOrd="0" presId="urn:microsoft.com/office/officeart/2005/8/layout/hList1"/>
    <dgm:cxn modelId="{FB947B4C-26E9-4F44-924B-3051738F6304}" type="presParOf" srcId="{BD91E705-BFD5-4B0E-BF29-96D79711B7F2}" destId="{DBF9AF96-C802-41D3-9E70-5D4B26A264B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B975CC-1527-48D2-8150-2B3C38096F31}">
      <dsp:nvSpPr>
        <dsp:cNvPr id="0" name=""/>
        <dsp:cNvSpPr/>
      </dsp:nvSpPr>
      <dsp:spPr>
        <a:xfrm rot="16200000">
          <a:off x="-639883" y="640894"/>
          <a:ext cx="3910011" cy="2628221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"/>
                <a:satMod val="10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77000"/>
                <a:satMod val="100000"/>
              </a:schemeClr>
            </a:gs>
            <a:gs pos="81000">
              <a:schemeClr val="accent2">
                <a:hueOff val="0"/>
                <a:satOff val="0"/>
                <a:lumOff val="0"/>
                <a:alphaOff val="0"/>
                <a:tint val="79000"/>
                <a:satMod val="100000"/>
              </a:schemeClr>
            </a:gs>
            <a:gs pos="86000">
              <a:schemeClr val="accent2">
                <a:hueOff val="0"/>
                <a:satOff val="0"/>
                <a:lumOff val="0"/>
                <a:alphaOff val="0"/>
                <a:tint val="73000"/>
                <a:sat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35000"/>
                <a:sat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Внедрение современных технологий, методик в коррекционно-образовательную и профессиональную деятельность учителя-логопеда ДОУ.</a:t>
          </a:r>
          <a:endParaRPr lang="ru-RU" sz="1600" b="1" kern="1200" dirty="0"/>
        </a:p>
      </dsp:txBody>
      <dsp:txXfrm rot="5400000">
        <a:off x="1012" y="782001"/>
        <a:ext cx="2628221" cy="2346007"/>
      </dsp:txXfrm>
    </dsp:sp>
    <dsp:sp modelId="{FBE76848-45C1-4A89-A2DC-94844176F365}">
      <dsp:nvSpPr>
        <dsp:cNvPr id="0" name=""/>
        <dsp:cNvSpPr/>
      </dsp:nvSpPr>
      <dsp:spPr>
        <a:xfrm rot="16200000">
          <a:off x="2185454" y="640894"/>
          <a:ext cx="3910011" cy="2628221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"/>
                <a:satMod val="10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77000"/>
                <a:satMod val="100000"/>
              </a:schemeClr>
            </a:gs>
            <a:gs pos="81000">
              <a:schemeClr val="accent2">
                <a:hueOff val="0"/>
                <a:satOff val="0"/>
                <a:lumOff val="0"/>
                <a:alphaOff val="0"/>
                <a:tint val="79000"/>
                <a:satMod val="100000"/>
              </a:schemeClr>
            </a:gs>
            <a:gs pos="86000">
              <a:schemeClr val="accent2">
                <a:hueOff val="0"/>
                <a:satOff val="0"/>
                <a:lumOff val="0"/>
                <a:alphaOff val="0"/>
                <a:tint val="73000"/>
                <a:sat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35000"/>
                <a:sat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Совершенствование работы по повышению квалификации педагогических кадров коррекционного образования и  повышения качества образовательной услуги.</a:t>
          </a:r>
          <a:endParaRPr lang="ru-RU" sz="1600" b="1" kern="1200" dirty="0"/>
        </a:p>
      </dsp:txBody>
      <dsp:txXfrm rot="5400000">
        <a:off x="2826349" y="782001"/>
        <a:ext cx="2628221" cy="2346007"/>
      </dsp:txXfrm>
    </dsp:sp>
    <dsp:sp modelId="{A30616AA-8F04-43A9-AD6B-BCBE54D1E2C4}">
      <dsp:nvSpPr>
        <dsp:cNvPr id="0" name=""/>
        <dsp:cNvSpPr/>
      </dsp:nvSpPr>
      <dsp:spPr>
        <a:xfrm rot="16200000">
          <a:off x="5005188" y="640894"/>
          <a:ext cx="3910011" cy="2628221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"/>
                <a:satMod val="10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77000"/>
                <a:satMod val="100000"/>
              </a:schemeClr>
            </a:gs>
            <a:gs pos="81000">
              <a:schemeClr val="accent2">
                <a:hueOff val="0"/>
                <a:satOff val="0"/>
                <a:lumOff val="0"/>
                <a:alphaOff val="0"/>
                <a:tint val="79000"/>
                <a:satMod val="100000"/>
              </a:schemeClr>
            </a:gs>
            <a:gs pos="86000">
              <a:schemeClr val="accent2">
                <a:hueOff val="0"/>
                <a:satOff val="0"/>
                <a:lumOff val="0"/>
                <a:alphaOff val="0"/>
                <a:tint val="73000"/>
                <a:sat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35000"/>
                <a:sat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Разработка методических рекомендаций и формирование нормативно-правовой документации по организации деятельности специалистов коррекционно-развивающего обучения.</a:t>
          </a:r>
          <a:endParaRPr lang="ru-RU" sz="1600" b="1" kern="1200" dirty="0"/>
        </a:p>
      </dsp:txBody>
      <dsp:txXfrm rot="5400000">
        <a:off x="5646083" y="782001"/>
        <a:ext cx="2628221" cy="23460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994787-0366-45C1-BFC0-1691696EB82C}">
      <dsp:nvSpPr>
        <dsp:cNvPr id="0" name=""/>
        <dsp:cNvSpPr/>
      </dsp:nvSpPr>
      <dsp:spPr>
        <a:xfrm rot="5400000">
          <a:off x="-176425" y="180508"/>
          <a:ext cx="1176169" cy="823318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spc="300"/>
        </a:p>
      </dsp:txBody>
      <dsp:txXfrm rot="-5400000">
        <a:off x="1" y="415741"/>
        <a:ext cx="823318" cy="352851"/>
      </dsp:txXfrm>
    </dsp:sp>
    <dsp:sp modelId="{05C3E7D8-82C6-46E5-9368-699FBD8D48EC}">
      <dsp:nvSpPr>
        <dsp:cNvPr id="0" name=""/>
        <dsp:cNvSpPr/>
      </dsp:nvSpPr>
      <dsp:spPr>
        <a:xfrm rot="5400000">
          <a:off x="3917836" y="-3090435"/>
          <a:ext cx="764509" cy="69535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u="none" kern="1200" spc="300" dirty="0" smtClean="0"/>
            <a:t>Направления работы учителей-логопедов ДОУ в современных условиях</a:t>
          </a:r>
          <a:endParaRPr lang="ru-RU" sz="1600" b="1" u="none" kern="1200" spc="300" dirty="0"/>
        </a:p>
      </dsp:txBody>
      <dsp:txXfrm rot="-5400000">
        <a:off x="823318" y="41403"/>
        <a:ext cx="6916225" cy="689869"/>
      </dsp:txXfrm>
    </dsp:sp>
    <dsp:sp modelId="{7C6FB145-2F30-4115-B20C-768224FE5458}">
      <dsp:nvSpPr>
        <dsp:cNvPr id="0" name=""/>
        <dsp:cNvSpPr/>
      </dsp:nvSpPr>
      <dsp:spPr>
        <a:xfrm rot="5400000">
          <a:off x="-176425" y="1240526"/>
          <a:ext cx="1176169" cy="823318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3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spc="300"/>
        </a:p>
      </dsp:txBody>
      <dsp:txXfrm rot="-5400000">
        <a:off x="1" y="1475759"/>
        <a:ext cx="823318" cy="352851"/>
      </dsp:txXfrm>
    </dsp:sp>
    <dsp:sp modelId="{3F9DD908-B967-41E5-BAA5-32D49CEC88BC}">
      <dsp:nvSpPr>
        <dsp:cNvPr id="0" name=""/>
        <dsp:cNvSpPr/>
      </dsp:nvSpPr>
      <dsp:spPr>
        <a:xfrm rot="5400000">
          <a:off x="3917836" y="-2030416"/>
          <a:ext cx="764509" cy="69535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8000" rIns="10160" bIns="1080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spc="300" dirty="0" smtClean="0"/>
            <a:t>Повышение компетентности родителей в развитии лексико-грамматической стороны речи у дошкольников</a:t>
          </a:r>
          <a:endParaRPr lang="ru-RU" sz="1200" kern="1200" spc="300" dirty="0"/>
        </a:p>
      </dsp:txBody>
      <dsp:txXfrm rot="-5400000">
        <a:off x="823318" y="1101422"/>
        <a:ext cx="6916225" cy="689869"/>
      </dsp:txXfrm>
    </dsp:sp>
    <dsp:sp modelId="{BDAFDCEC-AC76-47E2-AA77-78E60DE4D516}">
      <dsp:nvSpPr>
        <dsp:cNvPr id="0" name=""/>
        <dsp:cNvSpPr/>
      </dsp:nvSpPr>
      <dsp:spPr>
        <a:xfrm rot="5400000">
          <a:off x="-176425" y="2300544"/>
          <a:ext cx="1176169" cy="823318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spc="300"/>
        </a:p>
      </dsp:txBody>
      <dsp:txXfrm rot="-5400000">
        <a:off x="1" y="2535777"/>
        <a:ext cx="823318" cy="352851"/>
      </dsp:txXfrm>
    </dsp:sp>
    <dsp:sp modelId="{9FEBB170-243F-4312-AD0D-6F1E96545B44}">
      <dsp:nvSpPr>
        <dsp:cNvPr id="0" name=""/>
        <dsp:cNvSpPr/>
      </dsp:nvSpPr>
      <dsp:spPr>
        <a:xfrm rot="5400000">
          <a:off x="3917836" y="-970398"/>
          <a:ext cx="764509" cy="69535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spc="300" dirty="0" smtClean="0"/>
            <a:t>Игровые технологии в формировании грамматических представлений у детей с ОНР.</a:t>
          </a:r>
          <a:endParaRPr lang="ru-RU" sz="1600" b="1" kern="1200" spc="300" dirty="0"/>
        </a:p>
      </dsp:txBody>
      <dsp:txXfrm rot="-5400000">
        <a:off x="823318" y="2161440"/>
        <a:ext cx="6916225" cy="689869"/>
      </dsp:txXfrm>
    </dsp:sp>
    <dsp:sp modelId="{FDD1CFEA-BE80-4243-9628-1A2BAF27AFB2}">
      <dsp:nvSpPr>
        <dsp:cNvPr id="0" name=""/>
        <dsp:cNvSpPr/>
      </dsp:nvSpPr>
      <dsp:spPr>
        <a:xfrm rot="5400000">
          <a:off x="-176425" y="3360562"/>
          <a:ext cx="1176169" cy="823318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5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5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spc="300"/>
        </a:p>
      </dsp:txBody>
      <dsp:txXfrm rot="-5400000">
        <a:off x="1" y="3595795"/>
        <a:ext cx="823318" cy="352851"/>
      </dsp:txXfrm>
    </dsp:sp>
    <dsp:sp modelId="{9313EBE4-5F1D-4534-B2D3-332A80C40B46}">
      <dsp:nvSpPr>
        <dsp:cNvPr id="0" name=""/>
        <dsp:cNvSpPr/>
      </dsp:nvSpPr>
      <dsp:spPr>
        <a:xfrm rot="5400000">
          <a:off x="3917836" y="89619"/>
          <a:ext cx="764509" cy="69535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spc="300" dirty="0" smtClean="0"/>
            <a:t>Повышение качества коррекционного педагогического процесса в условиях введения ФГОС ДО</a:t>
          </a:r>
          <a:endParaRPr lang="ru-RU" sz="1600" kern="1200" spc="300" dirty="0"/>
        </a:p>
      </dsp:txBody>
      <dsp:txXfrm rot="-5400000">
        <a:off x="823318" y="3221457"/>
        <a:ext cx="6916225" cy="689869"/>
      </dsp:txXfrm>
    </dsp:sp>
    <dsp:sp modelId="{9EB102BE-EE37-4B52-B2F0-7E8378312B49}">
      <dsp:nvSpPr>
        <dsp:cNvPr id="0" name=""/>
        <dsp:cNvSpPr/>
      </dsp:nvSpPr>
      <dsp:spPr>
        <a:xfrm rot="5400000">
          <a:off x="-176425" y="4420580"/>
          <a:ext cx="1176169" cy="823318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6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6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spc="300" dirty="0"/>
        </a:p>
      </dsp:txBody>
      <dsp:txXfrm rot="-5400000">
        <a:off x="1" y="4655813"/>
        <a:ext cx="823318" cy="352851"/>
      </dsp:txXfrm>
    </dsp:sp>
    <dsp:sp modelId="{78E6C6C1-2915-4D6D-B913-630ABCDBA9B2}">
      <dsp:nvSpPr>
        <dsp:cNvPr id="0" name=""/>
        <dsp:cNvSpPr/>
      </dsp:nvSpPr>
      <dsp:spPr>
        <a:xfrm rot="5400000">
          <a:off x="3917836" y="1149637"/>
          <a:ext cx="764509" cy="69535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spc="300" dirty="0" smtClean="0">
              <a:solidFill>
                <a:srgbClr val="000000"/>
              </a:solidFill>
              <a:effectLst/>
              <a:latin typeface="+mn-lt"/>
              <a:ea typeface="Calibri"/>
            </a:rPr>
            <a:t>Эффективность коррекционно-развивающей работы учителей-логопедов за 2013-2014 учебный год.</a:t>
          </a:r>
          <a:endParaRPr lang="ru-RU" sz="1600" b="1" kern="1200" spc="300" dirty="0">
            <a:latin typeface="+mn-lt"/>
          </a:endParaRPr>
        </a:p>
      </dsp:txBody>
      <dsp:txXfrm rot="-5400000">
        <a:off x="823318" y="4281475"/>
        <a:ext cx="6916225" cy="6898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ECBE7C-F1A7-4157-9511-B6E876329670}">
      <dsp:nvSpPr>
        <dsp:cNvPr id="0" name=""/>
        <dsp:cNvSpPr/>
      </dsp:nvSpPr>
      <dsp:spPr>
        <a:xfrm>
          <a:off x="2962881" y="2024"/>
          <a:ext cx="1755226" cy="1140897"/>
        </a:xfrm>
        <a:prstGeom prst="roundRect">
          <a:avLst/>
        </a:prstGeom>
        <a:solidFill>
          <a:srgbClr val="AC66BB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Franklin Gothic Book"/>
              <a:ea typeface="+mn-ea"/>
              <a:cs typeface="+mn-cs"/>
            </a:rPr>
            <a:t>Презентации</a:t>
          </a:r>
          <a:endParaRPr lang="ru-RU" sz="1800" kern="1200" dirty="0">
            <a:solidFill>
              <a:schemeClr val="tx1"/>
            </a:solidFill>
            <a:latin typeface="Franklin Gothic Book"/>
            <a:ea typeface="+mn-ea"/>
            <a:cs typeface="+mn-cs"/>
          </a:endParaRPr>
        </a:p>
      </dsp:txBody>
      <dsp:txXfrm>
        <a:off x="3018575" y="57718"/>
        <a:ext cx="1643838" cy="1029509"/>
      </dsp:txXfrm>
    </dsp:sp>
    <dsp:sp modelId="{0DD37F1A-D3D2-436C-BA12-0E95783F95CA}">
      <dsp:nvSpPr>
        <dsp:cNvPr id="0" name=""/>
        <dsp:cNvSpPr/>
      </dsp:nvSpPr>
      <dsp:spPr>
        <a:xfrm>
          <a:off x="1561938" y="572473"/>
          <a:ext cx="4557112" cy="4557112"/>
        </a:xfrm>
        <a:custGeom>
          <a:avLst/>
          <a:gdLst/>
          <a:ahLst/>
          <a:cxnLst/>
          <a:rect l="0" t="0" r="0" b="0"/>
          <a:pathLst>
            <a:path>
              <a:moveTo>
                <a:pt x="3168216" y="180861"/>
              </a:moveTo>
              <a:arcTo wR="2278556" hR="2278556" stAng="17578947" swAng="1960590"/>
            </a:path>
          </a:pathLst>
        </a:custGeom>
        <a:noFill/>
        <a:ln w="10000" cap="flat" cmpd="sng" algn="ctr">
          <a:solidFill>
            <a:srgbClr val="AC66BB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A6545E-393F-47E7-B076-D2467D066966}">
      <dsp:nvSpPr>
        <dsp:cNvPr id="0" name=""/>
        <dsp:cNvSpPr/>
      </dsp:nvSpPr>
      <dsp:spPr>
        <a:xfrm>
          <a:off x="5129917" y="1576468"/>
          <a:ext cx="1755226" cy="1140897"/>
        </a:xfrm>
        <a:prstGeom prst="roundRect">
          <a:avLst/>
        </a:prstGeom>
        <a:solidFill>
          <a:srgbClr val="AC66BB">
            <a:hueOff val="-4051890"/>
            <a:satOff val="8333"/>
            <a:lumOff val="-637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Franklin Gothic Book"/>
              <a:ea typeface="+mn-ea"/>
              <a:cs typeface="+mn-cs"/>
            </a:rPr>
            <a:t>Мастер-класс</a:t>
          </a:r>
          <a:endParaRPr lang="ru-RU" sz="1800" kern="1200" dirty="0">
            <a:solidFill>
              <a:schemeClr val="tx1"/>
            </a:solidFill>
            <a:latin typeface="Franklin Gothic Book"/>
            <a:ea typeface="+mn-ea"/>
            <a:cs typeface="+mn-cs"/>
          </a:endParaRPr>
        </a:p>
      </dsp:txBody>
      <dsp:txXfrm>
        <a:off x="5185611" y="1632162"/>
        <a:ext cx="1643838" cy="1029509"/>
      </dsp:txXfrm>
    </dsp:sp>
    <dsp:sp modelId="{ECCC81E5-4CD0-439E-9538-0B318580F8BC}">
      <dsp:nvSpPr>
        <dsp:cNvPr id="0" name=""/>
        <dsp:cNvSpPr/>
      </dsp:nvSpPr>
      <dsp:spPr>
        <a:xfrm>
          <a:off x="1561938" y="572473"/>
          <a:ext cx="4557112" cy="4557112"/>
        </a:xfrm>
        <a:custGeom>
          <a:avLst/>
          <a:gdLst/>
          <a:ahLst/>
          <a:cxnLst/>
          <a:rect l="0" t="0" r="0" b="0"/>
          <a:pathLst>
            <a:path>
              <a:moveTo>
                <a:pt x="4553997" y="2159452"/>
              </a:moveTo>
              <a:arcTo wR="2278556" hR="2278556" stAng="21420222" swAng="2195574"/>
            </a:path>
          </a:pathLst>
        </a:custGeom>
        <a:noFill/>
        <a:ln w="10000" cap="flat" cmpd="sng" algn="ctr">
          <a:solidFill>
            <a:srgbClr val="AC66BB">
              <a:hueOff val="-4051890"/>
              <a:satOff val="8333"/>
              <a:lumOff val="-637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8CF55F-29D2-4ED0-A568-C40B043EB68D}">
      <dsp:nvSpPr>
        <dsp:cNvPr id="0" name=""/>
        <dsp:cNvSpPr/>
      </dsp:nvSpPr>
      <dsp:spPr>
        <a:xfrm>
          <a:off x="4302183" y="4123971"/>
          <a:ext cx="1755226" cy="1140897"/>
        </a:xfrm>
        <a:prstGeom prst="roundRect">
          <a:avLst/>
        </a:prstGeom>
        <a:solidFill>
          <a:srgbClr val="AC66BB">
            <a:hueOff val="-8103780"/>
            <a:satOff val="16667"/>
            <a:lumOff val="-1274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4770" rIns="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  <a:latin typeface="Franklin Gothic Book"/>
              <a:ea typeface="+mn-ea"/>
              <a:cs typeface="+mn-cs"/>
            </a:rPr>
            <a:t>Логопедический досуг </a:t>
          </a:r>
          <a:endParaRPr lang="ru-RU" sz="1700" kern="1200" dirty="0">
            <a:solidFill>
              <a:schemeClr val="tx1"/>
            </a:solidFill>
            <a:latin typeface="Franklin Gothic Book"/>
            <a:ea typeface="+mn-ea"/>
            <a:cs typeface="+mn-cs"/>
          </a:endParaRPr>
        </a:p>
      </dsp:txBody>
      <dsp:txXfrm>
        <a:off x="4357877" y="4179665"/>
        <a:ext cx="1643838" cy="1029509"/>
      </dsp:txXfrm>
    </dsp:sp>
    <dsp:sp modelId="{5234F45A-407F-40F4-87D6-EF8D813A030B}">
      <dsp:nvSpPr>
        <dsp:cNvPr id="0" name=""/>
        <dsp:cNvSpPr/>
      </dsp:nvSpPr>
      <dsp:spPr>
        <a:xfrm>
          <a:off x="1561938" y="572473"/>
          <a:ext cx="4557112" cy="4557112"/>
        </a:xfrm>
        <a:custGeom>
          <a:avLst/>
          <a:gdLst/>
          <a:ahLst/>
          <a:cxnLst/>
          <a:rect l="0" t="0" r="0" b="0"/>
          <a:pathLst>
            <a:path>
              <a:moveTo>
                <a:pt x="2731198" y="4511700"/>
              </a:moveTo>
              <a:arcTo wR="2278556" hR="2278556" stAng="4712507" swAng="1374986"/>
            </a:path>
          </a:pathLst>
        </a:custGeom>
        <a:noFill/>
        <a:ln w="10000" cap="flat" cmpd="sng" algn="ctr">
          <a:solidFill>
            <a:srgbClr val="AC66BB">
              <a:hueOff val="-8103780"/>
              <a:satOff val="16667"/>
              <a:lumOff val="-1274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C8A229-48ED-42DB-A1CD-A367D404D085}">
      <dsp:nvSpPr>
        <dsp:cNvPr id="0" name=""/>
        <dsp:cNvSpPr/>
      </dsp:nvSpPr>
      <dsp:spPr>
        <a:xfrm>
          <a:off x="1623580" y="4123971"/>
          <a:ext cx="1755226" cy="1140897"/>
        </a:xfrm>
        <a:prstGeom prst="roundRect">
          <a:avLst/>
        </a:prstGeom>
        <a:solidFill>
          <a:srgbClr val="AC66BB">
            <a:hueOff val="-12155671"/>
            <a:satOff val="25001"/>
            <a:lumOff val="-1912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chemeClr val="tx1"/>
              </a:solidFill>
              <a:latin typeface="Franklin Gothic Book"/>
              <a:ea typeface="+mn-ea"/>
              <a:cs typeface="+mn-cs"/>
            </a:rPr>
            <a:t>Игровая гостиная</a:t>
          </a:r>
          <a:endParaRPr lang="ru-RU" sz="1800" kern="1200" dirty="0">
            <a:solidFill>
              <a:schemeClr val="tx1"/>
            </a:solidFill>
            <a:latin typeface="Franklin Gothic Book"/>
            <a:ea typeface="+mn-ea"/>
            <a:cs typeface="+mn-cs"/>
          </a:endParaRPr>
        </a:p>
      </dsp:txBody>
      <dsp:txXfrm>
        <a:off x="1679274" y="4179665"/>
        <a:ext cx="1643838" cy="1029509"/>
      </dsp:txXfrm>
    </dsp:sp>
    <dsp:sp modelId="{26C9E3C9-F0C6-417F-98BD-8BD4970370C6}">
      <dsp:nvSpPr>
        <dsp:cNvPr id="0" name=""/>
        <dsp:cNvSpPr/>
      </dsp:nvSpPr>
      <dsp:spPr>
        <a:xfrm>
          <a:off x="1561938" y="572473"/>
          <a:ext cx="4557112" cy="4557112"/>
        </a:xfrm>
        <a:custGeom>
          <a:avLst/>
          <a:gdLst/>
          <a:ahLst/>
          <a:cxnLst/>
          <a:rect l="0" t="0" r="0" b="0"/>
          <a:pathLst>
            <a:path>
              <a:moveTo>
                <a:pt x="380623" y="3539377"/>
              </a:moveTo>
              <a:arcTo wR="2278556" hR="2278556" stAng="8784204" swAng="2195574"/>
            </a:path>
          </a:pathLst>
        </a:custGeom>
        <a:noFill/>
        <a:ln w="10000" cap="flat" cmpd="sng" algn="ctr">
          <a:solidFill>
            <a:srgbClr val="AC66BB">
              <a:hueOff val="-12155671"/>
              <a:satOff val="25001"/>
              <a:lumOff val="-1912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00F532-B1A3-47CC-B5EB-E987DCBA5E57}">
      <dsp:nvSpPr>
        <dsp:cNvPr id="0" name=""/>
        <dsp:cNvSpPr/>
      </dsp:nvSpPr>
      <dsp:spPr>
        <a:xfrm>
          <a:off x="795846" y="1576468"/>
          <a:ext cx="1755226" cy="1140897"/>
        </a:xfrm>
        <a:prstGeom prst="roundRect">
          <a:avLst/>
        </a:prstGeom>
        <a:solidFill>
          <a:srgbClr val="AC66BB">
            <a:hueOff val="-16207560"/>
            <a:satOff val="33334"/>
            <a:lumOff val="-2549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Franklin Gothic Book"/>
              <a:ea typeface="+mn-ea"/>
              <a:cs typeface="+mn-cs"/>
            </a:rPr>
            <a:t>Динамический</a:t>
          </a:r>
          <a:r>
            <a:rPr lang="ru-RU" sz="1800" kern="1200" baseline="0" dirty="0" smtClean="0">
              <a:solidFill>
                <a:schemeClr val="tx1"/>
              </a:solidFill>
              <a:latin typeface="Franklin Gothic Book"/>
              <a:ea typeface="+mn-ea"/>
              <a:cs typeface="+mn-cs"/>
            </a:rPr>
            <a:t> тренинг </a:t>
          </a:r>
          <a:endParaRPr lang="ru-RU" sz="1800" kern="1200" dirty="0">
            <a:solidFill>
              <a:schemeClr val="tx1"/>
            </a:solidFill>
            <a:latin typeface="Franklin Gothic Book"/>
            <a:ea typeface="+mn-ea"/>
            <a:cs typeface="+mn-cs"/>
          </a:endParaRPr>
        </a:p>
      </dsp:txBody>
      <dsp:txXfrm>
        <a:off x="851540" y="1632162"/>
        <a:ext cx="1643838" cy="1029509"/>
      </dsp:txXfrm>
    </dsp:sp>
    <dsp:sp modelId="{25CF0975-3B14-459D-884F-4381967106EC}">
      <dsp:nvSpPr>
        <dsp:cNvPr id="0" name=""/>
        <dsp:cNvSpPr/>
      </dsp:nvSpPr>
      <dsp:spPr>
        <a:xfrm>
          <a:off x="1561938" y="572473"/>
          <a:ext cx="4557112" cy="4557112"/>
        </a:xfrm>
        <a:custGeom>
          <a:avLst/>
          <a:gdLst/>
          <a:ahLst/>
          <a:cxnLst/>
          <a:rect l="0" t="0" r="0" b="0"/>
          <a:pathLst>
            <a:path>
              <a:moveTo>
                <a:pt x="397165" y="993181"/>
              </a:moveTo>
              <a:arcTo wR="2278556" hR="2278556" stAng="12860463" swAng="1960590"/>
            </a:path>
          </a:pathLst>
        </a:custGeom>
        <a:noFill/>
        <a:ln w="10000" cap="flat" cmpd="sng" algn="ctr">
          <a:solidFill>
            <a:srgbClr val="AC66BB">
              <a:hueOff val="-16207560"/>
              <a:satOff val="33334"/>
              <a:lumOff val="-2549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D3159E-3BA3-4F49-AF87-1C2723438C81}">
      <dsp:nvSpPr>
        <dsp:cNvPr id="0" name=""/>
        <dsp:cNvSpPr/>
      </dsp:nvSpPr>
      <dsp:spPr>
        <a:xfrm>
          <a:off x="0" y="0"/>
          <a:ext cx="4752528" cy="4752528"/>
        </a:xfrm>
        <a:prstGeom prst="pie">
          <a:avLst>
            <a:gd name="adj1" fmla="val 5400000"/>
            <a:gd name="adj2" fmla="val 1620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99730D-B9A3-4E4E-B8BD-4F67C264212E}">
      <dsp:nvSpPr>
        <dsp:cNvPr id="0" name=""/>
        <dsp:cNvSpPr/>
      </dsp:nvSpPr>
      <dsp:spPr>
        <a:xfrm>
          <a:off x="2376264" y="0"/>
          <a:ext cx="6552727" cy="47525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Методическая гостиная «Закон  об образовании в Российской федерации № 273-ФЗ, ФГОС ДО в повышении качества педагогического процесса»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Управление образования  Иконникова-</a:t>
          </a:r>
          <a:r>
            <a:rPr lang="ru-RU" sz="1700" b="1" kern="1200" dirty="0" err="1" smtClean="0"/>
            <a:t>Сараева</a:t>
          </a:r>
          <a:r>
            <a:rPr lang="ru-RU" sz="1700" b="1" kern="1200" dirty="0" smtClean="0"/>
            <a:t> С.А.</a:t>
          </a:r>
          <a:endParaRPr lang="ru-RU" sz="1700" b="1" kern="1200" dirty="0"/>
        </a:p>
      </dsp:txBody>
      <dsp:txXfrm>
        <a:off x="2376264" y="0"/>
        <a:ext cx="6552727" cy="1009912"/>
      </dsp:txXfrm>
    </dsp:sp>
    <dsp:sp modelId="{6412585D-4863-4660-AE2C-FEC91E845673}">
      <dsp:nvSpPr>
        <dsp:cNvPr id="0" name=""/>
        <dsp:cNvSpPr/>
      </dsp:nvSpPr>
      <dsp:spPr>
        <a:xfrm>
          <a:off x="623769" y="1009912"/>
          <a:ext cx="3504989" cy="3504989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5894893"/>
            <a:satOff val="-23950"/>
            <a:lumOff val="-52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B439BE-9BB7-4E9F-97DB-1EAA393D7904}">
      <dsp:nvSpPr>
        <dsp:cNvPr id="0" name=""/>
        <dsp:cNvSpPr/>
      </dsp:nvSpPr>
      <dsp:spPr>
        <a:xfrm>
          <a:off x="2376264" y="1007633"/>
          <a:ext cx="6552727" cy="350498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5894893"/>
              <a:satOff val="-23950"/>
              <a:lumOff val="-5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252000" rIns="64770" bIns="64770" numCol="1" spcCol="1270" anchor="ctr" anchorCtr="0">
          <a:noAutofit/>
        </a:bodyPr>
        <a:lstStyle/>
        <a:p>
          <a:pPr lvl="0" algn="l">
            <a:spcBef>
              <a:spcPct val="0"/>
            </a:spcBef>
          </a:pPr>
          <a:r>
            <a:rPr lang="ru-RU" sz="1700" b="1" kern="1200" dirty="0" smtClean="0"/>
            <a:t>Презентация «Коррекционно-логопедическая работа с детьми с ОНР  в детском </a:t>
          </a:r>
          <a:r>
            <a:rPr lang="ru-RU" sz="1700" b="1" kern="1200" dirty="0" smtClean="0">
              <a:effectLst/>
            </a:rPr>
            <a:t>саду, реализующим ПООП ДО «Успех» </a:t>
          </a:r>
          <a:r>
            <a:rPr lang="ru-RU" sz="1700" b="1" kern="1200" dirty="0" smtClean="0"/>
            <a:t>   </a:t>
          </a:r>
        </a:p>
        <a:p>
          <a:pPr lvl="0" algn="l">
            <a:spcBef>
              <a:spcPct val="0"/>
            </a:spcBef>
          </a:pPr>
          <a:r>
            <a:rPr lang="ru-RU" sz="1700" b="1" kern="1200" dirty="0" smtClean="0"/>
            <a:t>Учитель-логопед  </a:t>
          </a:r>
          <a:r>
            <a:rPr lang="ru-RU" sz="1700" b="1" kern="1200" dirty="0" err="1" smtClean="0"/>
            <a:t>Ледина</a:t>
          </a:r>
          <a:r>
            <a:rPr lang="ru-RU" sz="1700" b="1" kern="1200" dirty="0" smtClean="0"/>
            <a:t> И.О.   МАДОУ № 1    </a:t>
          </a:r>
        </a:p>
        <a:p>
          <a:pPr marL="0" marR="0" lvl="0" indent="0" algn="l" defTabSz="9144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1" kern="1200" dirty="0">
            <a:latin typeface="+mn-lt"/>
          </a:endParaRPr>
        </a:p>
      </dsp:txBody>
      <dsp:txXfrm>
        <a:off x="2376264" y="1007633"/>
        <a:ext cx="6552727" cy="1009912"/>
      </dsp:txXfrm>
    </dsp:sp>
    <dsp:sp modelId="{0A55779C-4BA8-44AB-A6CB-B1095AD96880}">
      <dsp:nvSpPr>
        <dsp:cNvPr id="0" name=""/>
        <dsp:cNvSpPr/>
      </dsp:nvSpPr>
      <dsp:spPr>
        <a:xfrm>
          <a:off x="1247538" y="2019824"/>
          <a:ext cx="2257450" cy="2257450"/>
        </a:xfrm>
        <a:prstGeom prst="pie">
          <a:avLst>
            <a:gd name="adj1" fmla="val 5400000"/>
            <a:gd name="adj2" fmla="val 16200000"/>
          </a:avLst>
        </a:prstGeom>
        <a:solidFill>
          <a:srgbClr val="6D7DF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A98AD5-CED1-45EB-8D94-14F54C49E191}">
      <dsp:nvSpPr>
        <dsp:cNvPr id="0" name=""/>
        <dsp:cNvSpPr/>
      </dsp:nvSpPr>
      <dsp:spPr>
        <a:xfrm>
          <a:off x="2376264" y="2019824"/>
          <a:ext cx="6552727" cy="2257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1789787"/>
              <a:satOff val="-47901"/>
              <a:lumOff val="-10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252000" rIns="64770" bIns="6477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b="1" kern="1200" dirty="0" smtClean="0">
              <a:latin typeface="+mn-lt"/>
            </a:rPr>
            <a:t>Презентация «Формирование  лексико-грамматических представлений у дошкольников».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b="1" kern="1200" dirty="0" smtClean="0">
              <a:latin typeface="+mn-lt"/>
            </a:rPr>
            <a:t>Учитель-логопед Ильина С.В.   МАДОУ № 5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latin typeface="+mn-lt"/>
          </a:endParaRPr>
        </a:p>
      </dsp:txBody>
      <dsp:txXfrm>
        <a:off x="2376264" y="2019824"/>
        <a:ext cx="6552727" cy="1009912"/>
      </dsp:txXfrm>
    </dsp:sp>
    <dsp:sp modelId="{30F54680-ED19-4848-9719-5BBAE6A1D8C2}">
      <dsp:nvSpPr>
        <dsp:cNvPr id="0" name=""/>
        <dsp:cNvSpPr/>
      </dsp:nvSpPr>
      <dsp:spPr>
        <a:xfrm>
          <a:off x="1871307" y="3029736"/>
          <a:ext cx="1009912" cy="1009912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9D4F77-DCEE-4CE2-A302-28D582635291}">
      <dsp:nvSpPr>
        <dsp:cNvPr id="0" name=""/>
        <dsp:cNvSpPr/>
      </dsp:nvSpPr>
      <dsp:spPr>
        <a:xfrm>
          <a:off x="2376264" y="3029736"/>
          <a:ext cx="6552727" cy="10099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7684680"/>
              <a:satOff val="-71851"/>
              <a:lumOff val="-15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Логопедическое занятие-тренинг </a:t>
          </a:r>
          <a:r>
            <a:rPr lang="ru-RU" sz="1700" b="1" kern="1200" dirty="0"/>
            <a:t>для   родителей  «Игровая    гостиная, или давайте   поиграем   дома с детьми»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/>
            <a:t>Учитель-логопед Родичкина И.В.   МАДОУ № </a:t>
          </a:r>
          <a:r>
            <a:rPr lang="ru-RU" sz="1700" b="1" kern="1200" dirty="0" smtClean="0"/>
            <a:t>5</a:t>
          </a:r>
          <a:endParaRPr lang="ru-RU" sz="1700" b="1" kern="1200" dirty="0"/>
        </a:p>
      </dsp:txBody>
      <dsp:txXfrm>
        <a:off x="2376264" y="3029736"/>
        <a:ext cx="6552727" cy="10099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786D2D-9109-49B0-B8A6-5B004F1EDD64}">
      <dsp:nvSpPr>
        <dsp:cNvPr id="0" name=""/>
        <dsp:cNvSpPr/>
      </dsp:nvSpPr>
      <dsp:spPr>
        <a:xfrm>
          <a:off x="0" y="0"/>
          <a:ext cx="4929901" cy="4929901"/>
        </a:xfrm>
        <a:prstGeom prst="pie">
          <a:avLst>
            <a:gd name="adj1" fmla="val 5400000"/>
            <a:gd name="adj2" fmla="val 1620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36C386-1E5B-47D2-B8E1-D90EE54D1310}">
      <dsp:nvSpPr>
        <dsp:cNvPr id="0" name=""/>
        <dsp:cNvSpPr/>
      </dsp:nvSpPr>
      <dsp:spPr>
        <a:xfrm>
          <a:off x="2464950" y="0"/>
          <a:ext cx="6392033" cy="492990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Презентация «Игровые технологии в формировании грамматических представлений у детей с ОНР»  </a:t>
          </a:r>
        </a:p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Учителя-логопеды  </a:t>
          </a:r>
          <a:r>
            <a:rPr lang="ru-RU" sz="1700" b="1" kern="1200" dirty="0" err="1" smtClean="0">
              <a:solidFill>
                <a:schemeClr val="tx1"/>
              </a:solidFill>
            </a:rPr>
            <a:t>Меньшакова</a:t>
          </a:r>
          <a:r>
            <a:rPr lang="ru-RU" sz="1700" b="1" kern="1200" dirty="0" smtClean="0">
              <a:solidFill>
                <a:schemeClr val="tx1"/>
              </a:solidFill>
            </a:rPr>
            <a:t> О.И., Пахомова С.Е.   МАДОУ № 6</a:t>
          </a:r>
          <a:endParaRPr lang="ru-RU" sz="1700" b="1" kern="1200" dirty="0">
            <a:solidFill>
              <a:schemeClr val="tx1"/>
            </a:solidFill>
          </a:endParaRPr>
        </a:p>
      </dsp:txBody>
      <dsp:txXfrm>
        <a:off x="2464950" y="0"/>
        <a:ext cx="6392033" cy="1047604"/>
      </dsp:txXfrm>
    </dsp:sp>
    <dsp:sp modelId="{71D20EA1-41FD-478A-90E3-982B35370437}">
      <dsp:nvSpPr>
        <dsp:cNvPr id="0" name=""/>
        <dsp:cNvSpPr/>
      </dsp:nvSpPr>
      <dsp:spPr>
        <a:xfrm>
          <a:off x="647049" y="1047604"/>
          <a:ext cx="3635802" cy="3635802"/>
        </a:xfrm>
        <a:prstGeom prst="pie">
          <a:avLst>
            <a:gd name="adj1" fmla="val 5400000"/>
            <a:gd name="adj2" fmla="val 1620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BAF97D-A2B1-496F-BF40-BE03DCCDE96F}">
      <dsp:nvSpPr>
        <dsp:cNvPr id="0" name=""/>
        <dsp:cNvSpPr/>
      </dsp:nvSpPr>
      <dsp:spPr>
        <a:xfrm>
          <a:off x="2464950" y="1047604"/>
          <a:ext cx="6392033" cy="36358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4000" rIns="64770" bIns="36000" numCol="1" spcCol="1270" anchor="ctr" anchorCtr="0">
          <a:noAutofit/>
        </a:bodyPr>
        <a:lstStyle/>
        <a:p>
          <a:pPr marL="0" marR="0" lvl="0" indent="0" algn="l" defTabSz="66675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  <a:defRPr/>
          </a:pPr>
          <a:r>
            <a:rPr lang="ru-RU" sz="1700" b="1" kern="1200" dirty="0" smtClean="0"/>
            <a:t>Динамическая пауза-тренинг  «Игры в развитии грамматического строя речи у детей с ОНР»   </a:t>
          </a:r>
        </a:p>
        <a:p>
          <a:pPr marL="0" marR="0" lvl="0" indent="0" algn="l" defTabSz="66675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  <a:defRPr/>
          </a:pPr>
          <a:r>
            <a:rPr lang="ru-RU" sz="1700" b="1" kern="1200" dirty="0" smtClean="0"/>
            <a:t>Учителя–логопеды Курицына А.М., </a:t>
          </a:r>
          <a:r>
            <a:rPr lang="ru-RU" sz="1700" b="1" kern="1200" dirty="0" err="1" smtClean="0"/>
            <a:t>Тараева</a:t>
          </a:r>
          <a:r>
            <a:rPr lang="ru-RU" sz="1700" b="1" kern="1200" dirty="0" smtClean="0"/>
            <a:t> Л.А.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2464950" y="1047604"/>
        <a:ext cx="6392033" cy="1047604"/>
      </dsp:txXfrm>
    </dsp:sp>
    <dsp:sp modelId="{B0ED2481-F49E-42D5-BB67-4AA04B7E08F9}">
      <dsp:nvSpPr>
        <dsp:cNvPr id="0" name=""/>
        <dsp:cNvSpPr/>
      </dsp:nvSpPr>
      <dsp:spPr>
        <a:xfrm>
          <a:off x="1294099" y="2095208"/>
          <a:ext cx="2341703" cy="2341703"/>
        </a:xfrm>
        <a:prstGeom prst="pie">
          <a:avLst>
            <a:gd name="adj1" fmla="val 5400000"/>
            <a:gd name="adj2" fmla="val 16200000"/>
          </a:avLst>
        </a:prstGeom>
        <a:solidFill>
          <a:srgbClr val="0000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9F5558-4410-4613-A87A-CBEDF444BDCE}">
      <dsp:nvSpPr>
        <dsp:cNvPr id="0" name=""/>
        <dsp:cNvSpPr/>
      </dsp:nvSpPr>
      <dsp:spPr>
        <a:xfrm>
          <a:off x="2464950" y="2095208"/>
          <a:ext cx="6392033" cy="23417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" tIns="252000" rIns="36000" bIns="36000" numCol="1" spcCol="1270" anchor="ctr" anchorCtr="0">
          <a:noAutofit/>
        </a:bodyPr>
        <a:lstStyle/>
        <a:p>
          <a:pPr marL="0" marR="0" lvl="0" indent="0" algn="l" defTabSz="66675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  <a:defRPr/>
          </a:pPr>
          <a:r>
            <a:rPr lang="ru-RU" sz="1700" b="1" kern="1200" dirty="0" smtClean="0"/>
            <a:t>Выставка методических пособий по формированию грамматических категорий у детей с ОНР    </a:t>
          </a:r>
        </a:p>
        <a:p>
          <a:pPr marL="0" marR="0" lvl="0" indent="0" algn="l" defTabSz="66675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Tx/>
            <a:buNone/>
            <a:tabLst/>
            <a:defRPr/>
          </a:pPr>
          <a:r>
            <a:rPr lang="ru-RU" sz="1700" b="1" kern="1200" dirty="0" smtClean="0"/>
            <a:t>Учитель-логопед Лещева Т.Д.  </a:t>
          </a:r>
          <a:r>
            <a:rPr lang="ru-RU" sz="1700" b="1" kern="1200" dirty="0" smtClean="0">
              <a:latin typeface="+mn-lt"/>
              <a:cs typeface="Times New Roman" pitchFamily="18" charset="0"/>
            </a:rPr>
            <a:t>МАДОУ № 6</a:t>
          </a:r>
          <a:endParaRPr lang="ru-RU" sz="1700" b="1" kern="1200" dirty="0" smtClean="0"/>
        </a:p>
        <a:p>
          <a:pPr lvl="0">
            <a:lnSpc>
              <a:spcPct val="75000"/>
            </a:lnSpc>
            <a:spcBef>
              <a:spcPct val="0"/>
            </a:spcBef>
          </a:pPr>
          <a:endParaRPr lang="ru-RU" kern="1200" dirty="0"/>
        </a:p>
      </dsp:txBody>
      <dsp:txXfrm>
        <a:off x="2464950" y="2095208"/>
        <a:ext cx="6392033" cy="1047604"/>
      </dsp:txXfrm>
    </dsp:sp>
    <dsp:sp modelId="{624B5A3A-3072-49C0-A4CE-EA06D2E58086}">
      <dsp:nvSpPr>
        <dsp:cNvPr id="0" name=""/>
        <dsp:cNvSpPr/>
      </dsp:nvSpPr>
      <dsp:spPr>
        <a:xfrm>
          <a:off x="1941148" y="3127543"/>
          <a:ext cx="1047604" cy="1078141"/>
        </a:xfrm>
        <a:prstGeom prst="pie">
          <a:avLst>
            <a:gd name="adj1" fmla="val 5400000"/>
            <a:gd name="adj2" fmla="val 1620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DBA258-D39F-4372-984C-FEDF8CD203D8}">
      <dsp:nvSpPr>
        <dsp:cNvPr id="0" name=""/>
        <dsp:cNvSpPr/>
      </dsp:nvSpPr>
      <dsp:spPr>
        <a:xfrm>
          <a:off x="2464950" y="3096340"/>
          <a:ext cx="6392033" cy="13563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0" rIns="60960" bIns="6096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600"/>
            </a:spcAft>
            <a:buClrTx/>
            <a:buSzTx/>
            <a:buFontTx/>
            <a:buNone/>
            <a:tabLst/>
            <a:defRPr/>
          </a:pPr>
          <a:endParaRPr lang="ru-RU" sz="1600" b="1" kern="1200" dirty="0" smtClean="0">
            <a:latin typeface="+mn-lt"/>
          </a:endParaRPr>
        </a:p>
        <a:p>
          <a:pPr marL="0" marR="0" lvl="0" indent="0" algn="l" defTabSz="9144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latin typeface="+mn-lt"/>
            </a:rPr>
            <a:t>Сообщение «</a:t>
          </a:r>
          <a:r>
            <a:rPr lang="ru-RU" sz="1600" b="1" kern="1200" dirty="0" smtClean="0">
              <a:effectLst/>
              <a:latin typeface="+mn-lt"/>
              <a:ea typeface="Times New Roman"/>
            </a:rPr>
            <a:t>Актуальность коррекционной работы </a:t>
          </a:r>
          <a:endParaRPr lang="ru-RU" sz="1600" kern="1200" dirty="0" smtClean="0">
            <a:effectLst/>
            <a:latin typeface="+mn-lt"/>
            <a:ea typeface="Times New Roman"/>
          </a:endParaRPr>
        </a:p>
        <a:p>
          <a:pPr marL="0" lvl="0" indent="0" algn="l" defTabSz="914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b="1" kern="1200" dirty="0" smtClean="0">
              <a:effectLst/>
              <a:latin typeface="+mn-lt"/>
              <a:ea typeface="Times New Roman"/>
            </a:rPr>
            <a:t>по формированию лексико-грамматических представлений»;</a:t>
          </a:r>
          <a:endParaRPr lang="ru-RU" sz="1600" b="1" kern="1200" dirty="0" smtClean="0">
            <a:latin typeface="+mn-lt"/>
          </a:endParaRPr>
        </a:p>
        <a:p>
          <a:pPr marL="0" marR="0" lvl="0" indent="0" algn="l" defTabSz="9144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60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latin typeface="+mn-lt"/>
            </a:rPr>
            <a:t>Презентации «ФГОС ДО: новые возможности дошкольного образования»; «О</a:t>
          </a:r>
          <a:r>
            <a:rPr lang="ru-RU" sz="1600" b="1" kern="1200" cap="none" dirty="0" smtClean="0">
              <a:ln w="0"/>
              <a:solidFill>
                <a:schemeClr val="tx1"/>
              </a:solidFill>
              <a:effectLst/>
              <a:latin typeface="+mn-lt"/>
              <a:ea typeface="Calibri"/>
              <a:cs typeface="Arial" pitchFamily="34" charset="0"/>
            </a:rPr>
            <a:t>рганизация коррекционно-педагогического процесса в условиях логопедического пункта ДОУ»  </a:t>
          </a:r>
        </a:p>
        <a:p>
          <a:pPr marL="0" marR="0" lvl="0" indent="0" algn="l" defTabSz="9144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60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latin typeface="+mn-lt"/>
            </a:rPr>
            <a:t>Учитель-логопед Теленченко Т.А.    МАДОУ № 7</a:t>
          </a:r>
          <a:endParaRPr lang="ru-RU" sz="1600" b="1" kern="1200" dirty="0" smtClean="0">
            <a:solidFill>
              <a:schemeClr val="tx1"/>
            </a:solidFill>
            <a:latin typeface="+mn-lt"/>
            <a:cs typeface="Arial" pitchFamily="34" charset="0"/>
          </a:endParaRP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endParaRPr lang="ru-RU" sz="1600" kern="1200" dirty="0">
            <a:latin typeface="+mn-lt"/>
          </a:endParaRPr>
        </a:p>
      </dsp:txBody>
      <dsp:txXfrm>
        <a:off x="2464950" y="3096340"/>
        <a:ext cx="6392033" cy="135639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C9D825-01F6-4E3F-B59C-AAD9ABD27D5C}">
      <dsp:nvSpPr>
        <dsp:cNvPr id="0" name=""/>
        <dsp:cNvSpPr/>
      </dsp:nvSpPr>
      <dsp:spPr>
        <a:xfrm>
          <a:off x="0" y="136956"/>
          <a:ext cx="7848872" cy="927309"/>
        </a:xfrm>
        <a:prstGeom prst="rect">
          <a:avLst/>
        </a:prstGeom>
        <a:solidFill>
          <a:srgbClr val="0080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Речевая мозаика</a:t>
          </a:r>
          <a:endParaRPr lang="ru-RU" sz="4000" b="1" kern="1200" dirty="0"/>
        </a:p>
      </dsp:txBody>
      <dsp:txXfrm>
        <a:off x="0" y="136956"/>
        <a:ext cx="7848872" cy="927309"/>
      </dsp:txXfrm>
    </dsp:sp>
    <dsp:sp modelId="{81121BD6-B901-4950-BC84-E825C250C29F}">
      <dsp:nvSpPr>
        <dsp:cNvPr id="0" name=""/>
        <dsp:cNvSpPr/>
      </dsp:nvSpPr>
      <dsp:spPr>
        <a:xfrm>
          <a:off x="0" y="1584191"/>
          <a:ext cx="2517924" cy="3566313"/>
        </a:xfrm>
        <a:prstGeom prst="rect">
          <a:avLst/>
        </a:prstGeom>
        <a:solidFill>
          <a:srgbClr val="996165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i="1" kern="1200" dirty="0" smtClean="0"/>
            <a:t>Речевой досуг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000" b="1" i="1" kern="1200" dirty="0" smtClean="0"/>
            <a:t>"Загадки леса «Угадай»"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b="1" i="1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i="1" kern="1200" dirty="0" smtClean="0"/>
            <a:t>Учитель-логопед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i="1" kern="1200" dirty="0" smtClean="0"/>
            <a:t>Соколова Е.В.</a:t>
          </a:r>
          <a:endParaRPr lang="ru-RU" sz="1600" kern="1200" dirty="0" smtClean="0"/>
        </a:p>
        <a:p>
          <a:pPr marL="0" marR="0" lvl="0" indent="0" algn="ctr" defTabSz="15113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600" b="1" i="1" kern="1200" dirty="0" smtClean="0"/>
            <a:t>МАДОУ № 6</a:t>
          </a: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>
        <a:off x="0" y="1584191"/>
        <a:ext cx="2517924" cy="3566313"/>
      </dsp:txXfrm>
    </dsp:sp>
    <dsp:sp modelId="{897AB14E-A4C4-42DB-9148-9FC6E6B284CD}">
      <dsp:nvSpPr>
        <dsp:cNvPr id="0" name=""/>
        <dsp:cNvSpPr/>
      </dsp:nvSpPr>
      <dsp:spPr>
        <a:xfrm>
          <a:off x="2520277" y="1575661"/>
          <a:ext cx="2808316" cy="3566313"/>
        </a:xfrm>
        <a:prstGeom prst="rect">
          <a:avLst/>
        </a:prstGeom>
        <a:solidFill>
          <a:srgbClr val="6699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/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/>
            <a:t>Игра для детей   и родителей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000" b="1" kern="1200" dirty="0" smtClean="0"/>
            <a:t>«Что? Где? Когда?»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/>
            <a:t>Тема «Человек и животные»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i="1" kern="1200" dirty="0" smtClean="0"/>
            <a:t>Учитель-логопед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i="1" kern="1200" dirty="0" smtClean="0"/>
            <a:t>Теленченко Т.А.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i="1" kern="1200" dirty="0" smtClean="0"/>
            <a:t>МАДОУ № 7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b="1" kern="1200" dirty="0"/>
        </a:p>
      </dsp:txBody>
      <dsp:txXfrm>
        <a:off x="2520277" y="1575661"/>
        <a:ext cx="2808316" cy="3566313"/>
      </dsp:txXfrm>
    </dsp:sp>
    <dsp:sp modelId="{940503A0-DC6E-4923-8DD1-44B0C41C0285}">
      <dsp:nvSpPr>
        <dsp:cNvPr id="0" name=""/>
        <dsp:cNvSpPr/>
      </dsp:nvSpPr>
      <dsp:spPr>
        <a:xfrm>
          <a:off x="5328594" y="1575661"/>
          <a:ext cx="2517924" cy="3566313"/>
        </a:xfrm>
        <a:prstGeom prst="rect">
          <a:avLst/>
        </a:prstGeom>
        <a:solidFill>
          <a:srgbClr val="558AA5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i="0" kern="1200" dirty="0" smtClean="0"/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i="0" kern="1200" dirty="0" smtClean="0"/>
            <a:t>Логопедический досуг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000" b="1" i="0" kern="1200" dirty="0" smtClean="0"/>
            <a:t>« В гостях у сказки»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600" b="1" i="1" kern="1200" dirty="0" smtClean="0"/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i="1" kern="1200" dirty="0" smtClean="0"/>
            <a:t>Учитель-логопед 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i="1" kern="1200" dirty="0" smtClean="0"/>
            <a:t>Леньшина С.В.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i="1" kern="1200" dirty="0" smtClean="0"/>
            <a:t>МАДОУ № 7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3500" kern="1200" dirty="0"/>
        </a:p>
      </dsp:txBody>
      <dsp:txXfrm>
        <a:off x="5328594" y="1575661"/>
        <a:ext cx="2517924" cy="3566313"/>
      </dsp:txXfrm>
    </dsp:sp>
    <dsp:sp modelId="{FDF6D0D6-73E8-4115-A4BF-A1A5B104AEAF}">
      <dsp:nvSpPr>
        <dsp:cNvPr id="0" name=""/>
        <dsp:cNvSpPr/>
      </dsp:nvSpPr>
      <dsp:spPr>
        <a:xfrm>
          <a:off x="0" y="5260995"/>
          <a:ext cx="7848872" cy="17768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F06578-DAC5-461C-901C-1CB9EDC2D2EE}">
      <dsp:nvSpPr>
        <dsp:cNvPr id="0" name=""/>
        <dsp:cNvSpPr/>
      </dsp:nvSpPr>
      <dsp:spPr>
        <a:xfrm>
          <a:off x="4038" y="7096"/>
          <a:ext cx="1548060" cy="967191"/>
        </a:xfrm>
        <a:prstGeom prst="rect">
          <a:avLst/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t" anchorCtr="0">
          <a:noAutofit/>
        </a:bodyPr>
        <a:lstStyle/>
        <a:p>
          <a:pPr lvl="0" algn="ctr" defTabSz="57785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Количество учителей-логопедов ДОУ -  членов ГМО</a:t>
          </a:r>
          <a:endParaRPr lang="ru-RU" sz="1300" b="1" kern="1200" dirty="0"/>
        </a:p>
      </dsp:txBody>
      <dsp:txXfrm>
        <a:off x="4038" y="7096"/>
        <a:ext cx="1548060" cy="967191"/>
      </dsp:txXfrm>
    </dsp:sp>
    <dsp:sp modelId="{60F74BB1-2CDA-4F63-A120-61FEFE4A6D7A}">
      <dsp:nvSpPr>
        <dsp:cNvPr id="0" name=""/>
        <dsp:cNvSpPr/>
      </dsp:nvSpPr>
      <dsp:spPr>
        <a:xfrm>
          <a:off x="4038" y="800303"/>
          <a:ext cx="1548060" cy="1712879"/>
        </a:xfrm>
        <a:prstGeom prst="rect">
          <a:avLst/>
        </a:prstGeom>
        <a:solidFill>
          <a:schemeClr val="accent2">
            <a:lumMod val="20000"/>
            <a:lumOff val="80000"/>
            <a:alpha val="9200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19</a:t>
          </a:r>
          <a:endParaRPr lang="ru-RU" sz="1600" b="1" kern="1200" dirty="0"/>
        </a:p>
      </dsp:txBody>
      <dsp:txXfrm>
        <a:off x="4038" y="800303"/>
        <a:ext cx="1548060" cy="1712879"/>
      </dsp:txXfrm>
    </dsp:sp>
    <dsp:sp modelId="{82032E2A-EB4C-4C35-89DC-3E6FF0AB3545}">
      <dsp:nvSpPr>
        <dsp:cNvPr id="0" name=""/>
        <dsp:cNvSpPr/>
      </dsp:nvSpPr>
      <dsp:spPr>
        <a:xfrm>
          <a:off x="1768827" y="12231"/>
          <a:ext cx="1548060" cy="946651"/>
        </a:xfrm>
        <a:prstGeom prst="rect">
          <a:avLst/>
        </a:prstGeom>
        <a:solidFill>
          <a:srgbClr val="0000FF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t" anchorCtr="0">
          <a:noAutofit/>
        </a:bodyPr>
        <a:lstStyle/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Имеют высшее педагогическое образование</a:t>
          </a:r>
          <a:endParaRPr lang="ru-RU" sz="1300" b="1" kern="1200" dirty="0"/>
        </a:p>
      </dsp:txBody>
      <dsp:txXfrm>
        <a:off x="1768827" y="12231"/>
        <a:ext cx="1548060" cy="946651"/>
      </dsp:txXfrm>
    </dsp:sp>
    <dsp:sp modelId="{4767ADA7-71F6-4A66-8275-22C898A2923D}">
      <dsp:nvSpPr>
        <dsp:cNvPr id="0" name=""/>
        <dsp:cNvSpPr/>
      </dsp:nvSpPr>
      <dsp:spPr>
        <a:xfrm>
          <a:off x="1768827" y="795168"/>
          <a:ext cx="1548060" cy="1712879"/>
        </a:xfrm>
        <a:prstGeom prst="rect">
          <a:avLst/>
        </a:prstGeom>
        <a:solidFill>
          <a:schemeClr val="accent2">
            <a:lumMod val="20000"/>
            <a:lumOff val="80000"/>
            <a:alpha val="9200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b="1" kern="1200" dirty="0"/>
        </a:p>
        <a:p>
          <a:pPr marL="114300" lvl="1" indent="-114300" algn="l" defTabSz="622300">
            <a:lnSpc>
              <a:spcPct val="8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19</a:t>
          </a:r>
          <a:endParaRPr lang="ru-RU" sz="1400" b="1" kern="1200" dirty="0"/>
        </a:p>
      </dsp:txBody>
      <dsp:txXfrm>
        <a:off x="1768827" y="795168"/>
        <a:ext cx="1548060" cy="1712879"/>
      </dsp:txXfrm>
    </dsp:sp>
    <dsp:sp modelId="{111DE4E8-A117-455A-AD2C-AAF06DA2DDB0}">
      <dsp:nvSpPr>
        <dsp:cNvPr id="0" name=""/>
        <dsp:cNvSpPr/>
      </dsp:nvSpPr>
      <dsp:spPr>
        <a:xfrm>
          <a:off x="3533616" y="12231"/>
          <a:ext cx="1548060" cy="946651"/>
        </a:xfrm>
        <a:prstGeom prst="rect">
          <a:avLst/>
        </a:prstGeom>
        <a:solidFill>
          <a:schemeClr val="accent3">
            <a:lumMod val="75000"/>
            <a:alpha val="9900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t" anchorCtr="0">
          <a:noAutofit/>
        </a:bodyPr>
        <a:lstStyle/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Прошли аттестацию в 2013-2014 учебном году</a:t>
          </a:r>
          <a:endParaRPr lang="ru-RU" sz="1400" b="1" kern="1200" dirty="0"/>
        </a:p>
      </dsp:txBody>
      <dsp:txXfrm>
        <a:off x="3533616" y="12231"/>
        <a:ext cx="1548060" cy="946651"/>
      </dsp:txXfrm>
    </dsp:sp>
    <dsp:sp modelId="{E601D458-BEA9-44C3-97AF-BE8168849828}">
      <dsp:nvSpPr>
        <dsp:cNvPr id="0" name=""/>
        <dsp:cNvSpPr/>
      </dsp:nvSpPr>
      <dsp:spPr>
        <a:xfrm>
          <a:off x="3533616" y="795168"/>
          <a:ext cx="1548060" cy="1712879"/>
        </a:xfrm>
        <a:prstGeom prst="rect">
          <a:avLst/>
        </a:prstGeom>
        <a:solidFill>
          <a:schemeClr val="accent2">
            <a:lumMod val="20000"/>
            <a:lumOff val="80000"/>
            <a:alpha val="9200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b="1" kern="1200" spc="-100" baseline="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spc="-100" baseline="0" dirty="0" smtClean="0"/>
            <a:t>Высшая кат. – 5</a:t>
          </a:r>
          <a:endParaRPr lang="ru-RU" sz="1400" b="1" kern="1200" spc="-100" baseline="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b="1" kern="1200" spc="-100" baseline="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spc="-100" baseline="0" dirty="0" smtClean="0"/>
            <a:t>1 категория – 1 </a:t>
          </a:r>
          <a:endParaRPr lang="ru-RU" sz="1400" b="1" kern="1200" spc="-100" baseline="0" dirty="0"/>
        </a:p>
      </dsp:txBody>
      <dsp:txXfrm>
        <a:off x="3533616" y="795168"/>
        <a:ext cx="1548060" cy="1712879"/>
      </dsp:txXfrm>
    </dsp:sp>
    <dsp:sp modelId="{E314E3C4-9474-4DCB-B34A-629A02B236E1}">
      <dsp:nvSpPr>
        <dsp:cNvPr id="0" name=""/>
        <dsp:cNvSpPr/>
      </dsp:nvSpPr>
      <dsp:spPr>
        <a:xfrm>
          <a:off x="5298405" y="12231"/>
          <a:ext cx="1548060" cy="946651"/>
        </a:xfrm>
        <a:prstGeom prst="rect">
          <a:avLst/>
        </a:prstGeom>
        <a:solidFill>
          <a:srgbClr val="990099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t" anchorCtr="0">
          <a:noAutofit/>
        </a:bodyPr>
        <a:lstStyle/>
        <a:p>
          <a:pPr lvl="0" algn="ctr" defTabSz="6223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Окончили курсы повышения квалификации</a:t>
          </a:r>
          <a:endParaRPr lang="ru-RU" sz="1400" b="1" kern="1200" dirty="0"/>
        </a:p>
      </dsp:txBody>
      <dsp:txXfrm>
        <a:off x="5298405" y="12231"/>
        <a:ext cx="1548060" cy="946651"/>
      </dsp:txXfrm>
    </dsp:sp>
    <dsp:sp modelId="{99407CC4-D704-4C74-84E1-6A51FC8AA0F1}">
      <dsp:nvSpPr>
        <dsp:cNvPr id="0" name=""/>
        <dsp:cNvSpPr/>
      </dsp:nvSpPr>
      <dsp:spPr>
        <a:xfrm>
          <a:off x="5298405" y="795168"/>
          <a:ext cx="1548060" cy="1712879"/>
        </a:xfrm>
        <a:prstGeom prst="rect">
          <a:avLst/>
        </a:prstGeom>
        <a:solidFill>
          <a:schemeClr val="accent2">
            <a:lumMod val="20000"/>
            <a:lumOff val="80000"/>
            <a:alpha val="9200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2</a:t>
          </a:r>
          <a:endParaRPr lang="ru-RU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1 – второе высшее образование  </a:t>
          </a:r>
          <a:endParaRPr lang="ru-RU" sz="1400" b="1" kern="1200" dirty="0"/>
        </a:p>
      </dsp:txBody>
      <dsp:txXfrm>
        <a:off x="5298405" y="795168"/>
        <a:ext cx="1548060" cy="1712879"/>
      </dsp:txXfrm>
    </dsp:sp>
    <dsp:sp modelId="{06E255FD-C158-4596-AC6A-4AEFD5B90963}">
      <dsp:nvSpPr>
        <dsp:cNvPr id="0" name=""/>
        <dsp:cNvSpPr/>
      </dsp:nvSpPr>
      <dsp:spPr>
        <a:xfrm>
          <a:off x="7063194" y="12231"/>
          <a:ext cx="1548060" cy="946651"/>
        </a:xfrm>
        <a:prstGeom prst="rect">
          <a:avLst/>
        </a:prstGeom>
        <a:solidFill>
          <a:srgbClr val="00B0F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t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/>
            <a:t>Декретный отпуск</a:t>
          </a:r>
        </a:p>
        <a:p>
          <a:pPr lvl="0" algn="ctr" defTabSz="5334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/>
        </a:p>
      </dsp:txBody>
      <dsp:txXfrm>
        <a:off x="7063194" y="12231"/>
        <a:ext cx="1548060" cy="946651"/>
      </dsp:txXfrm>
    </dsp:sp>
    <dsp:sp modelId="{DBF9AF96-C802-41D3-9E70-5D4B26A264BA}">
      <dsp:nvSpPr>
        <dsp:cNvPr id="0" name=""/>
        <dsp:cNvSpPr/>
      </dsp:nvSpPr>
      <dsp:spPr>
        <a:xfrm>
          <a:off x="7063194" y="795168"/>
          <a:ext cx="1548060" cy="1712879"/>
        </a:xfrm>
        <a:prstGeom prst="rect">
          <a:avLst/>
        </a:prstGeom>
        <a:solidFill>
          <a:schemeClr val="accent2">
            <a:lumMod val="20000"/>
            <a:lumOff val="80000"/>
            <a:alpha val="9200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600" b="1" kern="1200" dirty="0" smtClean="0"/>
            <a:t>1</a:t>
          </a:r>
        </a:p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>
        <a:off x="7063194" y="795168"/>
        <a:ext cx="1548060" cy="17128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72DFF-F92A-4D09-9BAA-90CC4E6F5169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178024-81A2-41BF-8644-877340868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535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78024-81A2-41BF-8644-87734086868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000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548D-99EF-4949-BADD-B4FDCFD538AC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9B00BB9-711C-4AE7-B790-35D6E180CD8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548D-99EF-4949-BADD-B4FDCFD538AC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0BB9-711C-4AE7-B790-35D6E180CD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548D-99EF-4949-BADD-B4FDCFD538AC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0BB9-711C-4AE7-B790-35D6E180CD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548D-99EF-4949-BADD-B4FDCFD538AC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0BB9-711C-4AE7-B790-35D6E180CD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548D-99EF-4949-BADD-B4FDCFD538AC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0BB9-711C-4AE7-B790-35D6E180CD8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548D-99EF-4949-BADD-B4FDCFD538AC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0BB9-711C-4AE7-B790-35D6E180CD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548D-99EF-4949-BADD-B4FDCFD538AC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0BB9-711C-4AE7-B790-35D6E180CD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548D-99EF-4949-BADD-B4FDCFD538AC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0BB9-711C-4AE7-B790-35D6E180CD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548D-99EF-4949-BADD-B4FDCFD538AC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0BB9-711C-4AE7-B790-35D6E180CD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548D-99EF-4949-BADD-B4FDCFD538AC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0BB9-711C-4AE7-B790-35D6E180CD8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548D-99EF-4949-BADD-B4FDCFD538AC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0BB9-711C-4AE7-B790-35D6E180CD8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3000">
              <a:schemeClr val="accent5">
                <a:lumMod val="40000"/>
                <a:lumOff val="60000"/>
              </a:schemeClr>
            </a:gs>
            <a:gs pos="52000">
              <a:schemeClr val="accent5">
                <a:lumMod val="60000"/>
                <a:lumOff val="40000"/>
              </a:schemeClr>
            </a:gs>
            <a:gs pos="64000">
              <a:srgbClr val="FBD49C"/>
            </a:gs>
            <a:gs pos="100000">
              <a:srgbClr val="FEE7F2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3D3548D-99EF-4949-BADD-B4FDCFD538AC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9B00BB9-711C-4AE7-B790-35D6E180CD8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332656"/>
            <a:ext cx="5832648" cy="648072"/>
          </a:xfrm>
        </p:spPr>
        <p:txBody>
          <a:bodyPr/>
          <a:lstStyle/>
          <a:p>
            <a:pPr lvl="0" algn="ctr">
              <a:spcBef>
                <a:spcPts val="0"/>
              </a:spcBef>
              <a:buClrTx/>
              <a:buSzTx/>
            </a:pPr>
            <a:r>
              <a:rPr lang="ru-RU" sz="3200" b="1" cap="none" spc="0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2013 - 2014  учебный  год</a:t>
            </a:r>
          </a:p>
          <a:p>
            <a:pPr lvl="0" algn="ctr">
              <a:spcBef>
                <a:spcPts val="0"/>
              </a:spcBef>
              <a:buClrTx/>
              <a:buSzTx/>
            </a:pPr>
            <a:endParaRPr lang="ru-RU" sz="3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844824"/>
            <a:ext cx="6840759" cy="3096344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400" b="1" cap="none" dirty="0" smtClean="0">
                <a:ln w="11430"/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4400" b="1" cap="none" dirty="0" smtClean="0">
                <a:ln w="11430"/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600" b="1" cap="none" dirty="0" smtClean="0">
                <a:ln w="11430"/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Анализ </a:t>
            </a:r>
            <a:br>
              <a:rPr lang="ru-RU" sz="3600" b="1" cap="none" dirty="0" smtClean="0">
                <a:ln w="11430"/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600" b="1" cap="none" dirty="0" smtClean="0">
                <a:ln w="11430"/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работы городского методического объединения</a:t>
            </a:r>
            <a:br>
              <a:rPr lang="ru-RU" sz="3600" b="1" cap="none" dirty="0" smtClean="0">
                <a:ln w="11430"/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600" b="1" cap="none" dirty="0" smtClean="0">
                <a:ln w="11430"/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учителей-логопедов</a:t>
            </a:r>
            <a:r>
              <a:rPr lang="ru-RU" sz="4400" b="1" cap="none" dirty="0" smtClean="0">
                <a:ln w="11430"/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4400" b="1" cap="none" dirty="0" smtClean="0">
                <a:ln w="11430"/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4400" b="1" cap="none" dirty="0" smtClean="0">
                <a:ln w="11430"/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4400" b="1" cap="none" dirty="0" smtClean="0">
                <a:ln w="11430"/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800" cap="none" dirty="0" smtClean="0">
                <a:ln w="127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</a:t>
            </a:r>
            <a:r>
              <a:rPr lang="ru-RU" sz="2800" cap="none" dirty="0">
                <a:ln w="127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 </a:t>
            </a:r>
            <a:r>
              <a:rPr lang="ru-RU" sz="2800" cap="none" dirty="0" smtClean="0">
                <a:ln w="127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Троицк  г. Москва</a:t>
            </a:r>
            <a:endParaRPr lang="ru-RU" sz="2800" cap="none" dirty="0">
              <a:ln w="127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79912" y="5906637"/>
            <a:ext cx="5112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</a:rPr>
              <a:t>Руководитель ГМО  Теленченко Т.А.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2388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899592" y="188640"/>
            <a:ext cx="6912768" cy="1584176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0"/>
              </a:spcAft>
            </a:pPr>
            <a:endParaRPr lang="ru-RU" b="1" dirty="0" smtClean="0"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ea typeface="Calibri"/>
                <a:cs typeface="Times New Roman"/>
              </a:rPr>
              <a:t>Результат  </a:t>
            </a:r>
          </a:p>
          <a:p>
            <a:pPr>
              <a:spcAft>
                <a:spcPts val="0"/>
              </a:spcAft>
            </a:pPr>
            <a:r>
              <a:rPr lang="ru-RU" sz="36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ea typeface="Calibri"/>
                <a:cs typeface="Times New Roman"/>
              </a:rPr>
              <a:t>Коррекционно-развивающей работы </a:t>
            </a:r>
            <a:endParaRPr lang="ru-RU" sz="3600" b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36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ea typeface="Calibri"/>
                <a:cs typeface="Times New Roman"/>
              </a:rPr>
              <a:t>в </a:t>
            </a:r>
            <a:r>
              <a:rPr lang="ru-RU" sz="36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ea typeface="Calibri"/>
                <a:cs typeface="Times New Roman"/>
              </a:rPr>
              <a:t>выпускных группах:</a:t>
            </a:r>
          </a:p>
          <a:p>
            <a:endParaRPr lang="ru-RU" sz="3600" dirty="0">
              <a:solidFill>
                <a:srgbClr val="6600CC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379042766"/>
              </p:ext>
            </p:extLst>
          </p:nvPr>
        </p:nvGraphicFramePr>
        <p:xfrm>
          <a:off x="2015716" y="1988840"/>
          <a:ext cx="5112568" cy="4104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881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оугольник 3"/>
          <p:cNvSpPr/>
          <p:nvPr/>
        </p:nvSpPr>
        <p:spPr>
          <a:xfrm>
            <a:off x="1516380" y="260648"/>
            <a:ext cx="6111240" cy="967740"/>
          </a:xfrm>
          <a:prstGeom prst="ellipse">
            <a:avLst/>
          </a:prstGeom>
          <a:solidFill>
            <a:srgbClr val="33CCFF"/>
          </a:solidFill>
          <a:ln w="10000" cap="flat" cmpd="sng" algn="ctr">
            <a:solidFill>
              <a:srgbClr val="A5644E"/>
            </a:solidFill>
            <a:prstDash val="solid"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p:spPr>
        <p:txBody>
          <a:bodyPr wrap="square" tIns="144000" bIns="144000">
            <a:noAutofit/>
          </a:bodyPr>
          <a:lstStyle/>
          <a:p>
            <a:pPr algn="ctr">
              <a:spcAft>
                <a:spcPts val="0"/>
              </a:spcAft>
              <a:tabLst>
                <a:tab pos="228600" algn="l"/>
              </a:tabLst>
            </a:pPr>
            <a:r>
              <a:rPr lang="ru-RU" sz="2600" b="1" kern="1200">
                <a:ln w="17780" cap="flat" cmpd="sng" algn="ctr">
                  <a:solidFill>
                    <a:srgbClr val="00B050"/>
                  </a:solidFill>
                  <a:prstDash val="solid"/>
                  <a:miter lim="100000"/>
                </a:ln>
                <a:solidFill>
                  <a:srgbClr val="FF0000"/>
                </a:solidFill>
                <a:effectLst>
                  <a:outerShdw blurRad="54991" dist="50800" dir="5400000" algn="tl">
                    <a:srgbClr val="000000">
                      <a:alpha val="33000"/>
                    </a:srgbClr>
                  </a:outerShdw>
                </a:effectLst>
                <a:latin typeface="Verdana"/>
                <a:ea typeface="Verdana"/>
                <a:cs typeface="Verdana"/>
              </a:rPr>
              <a:t>Выводы </a:t>
            </a:r>
            <a:endParaRPr lang="ru-RU" sz="1200">
              <a:effectLst/>
              <a:latin typeface="Times New Roman"/>
              <a:ea typeface="Times New Roman"/>
            </a:endParaRPr>
          </a:p>
        </p:txBody>
      </p:sp>
      <p:sp>
        <p:nvSpPr>
          <p:cNvPr id="8" name="Поле 6"/>
          <p:cNvSpPr txBox="1"/>
          <p:nvPr/>
        </p:nvSpPr>
        <p:spPr>
          <a:xfrm>
            <a:off x="341934" y="1844824"/>
            <a:ext cx="8496944" cy="4836398"/>
          </a:xfrm>
          <a:prstGeom prst="round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rgbClr val="0088B8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Blip>
                <a:blip r:embed="rId2"/>
              </a:buBlip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Поставленные задачи ГМО на 2013-2014 учебный год выполнены. Учителя-логопеды владеют ИКТ, свои выступления на ГМО сопровождают презентациями. </a:t>
            </a: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Blip>
                <a:blip r:embed="rId2"/>
              </a:buBlip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Теоретические и практические заседания проходят на высоком уровне в различных формах (мастер-классы, методические и игровые гостиные, тренинги, круглые столы, речевые досуги и др.).</a:t>
            </a: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Blip>
                <a:blip r:embed="rId2"/>
              </a:buBlip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Тяжелые нарушения речи требуют более длительной коррекционной работы. После выпуска из детского сада 19 детей нуждаются в  дальнейшем логопедическом сопровождении.</a:t>
            </a: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342900" marR="0" lvl="0" indent="-3429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Blip>
                <a:blip r:embed="rId2"/>
              </a:buBlip>
              <a:tabLst/>
              <a:defRPr/>
            </a:pP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Необходимость </a:t>
            </a: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/>
                <a:cs typeface="Times New Roman"/>
              </a:rPr>
              <a:t>дальнейшего логопедического сопровождения выпускников ДОУ  сталкивается с недостаточностью  организации школьной логопедической службы.</a:t>
            </a: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0" marR="0" lvl="0" indent="-44958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Calibri"/>
                <a:cs typeface="Times New Roman"/>
              </a:rPr>
              <a:t> </a:t>
            </a: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305306" y="1228388"/>
            <a:ext cx="522094" cy="616912"/>
          </a:xfrm>
          <a:prstGeom prst="downArrow">
            <a:avLst/>
          </a:prstGeom>
          <a:solidFill>
            <a:srgbClr val="FFB9B9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143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4695" y="2276872"/>
            <a:ext cx="8458200" cy="3240360"/>
          </a:xfrm>
          <a:prstGeom prst="roundRect">
            <a:avLst/>
          </a:prstGeom>
          <a:gradFill flip="none" rotWithShape="1">
            <a:gsLst>
              <a:gs pos="0">
                <a:srgbClr val="80C634"/>
              </a:gs>
              <a:gs pos="50000">
                <a:srgbClr val="ABDB77">
                  <a:shade val="67500"/>
                  <a:satMod val="115000"/>
                </a:srgbClr>
              </a:gs>
              <a:gs pos="100000">
                <a:srgbClr val="ABDB77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anchor="ctr">
            <a:no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i="1" cap="none" dirty="0" smtClean="0">
                <a:ln w="10541" cmpd="sng">
                  <a:solidFill>
                    <a:srgbClr val="BC004C"/>
                  </a:solidFill>
                  <a:prstDash val="solid"/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0"/>
                </a:gra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Повышение качества коррекционного процесса в формировании 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i="1" cap="none" dirty="0" smtClean="0">
                <a:ln w="10541" cmpd="sng">
                  <a:solidFill>
                    <a:srgbClr val="BC004C"/>
                  </a:solidFill>
                  <a:prstDash val="solid"/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 scaled="0"/>
                </a:gradFill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фонетико-фонематической компетенции дошкольников</a:t>
            </a:r>
            <a:endParaRPr lang="ru-RU" sz="2400" i="1" cap="none" dirty="0">
              <a:ln w="10541" cmpd="sng">
                <a:solidFill>
                  <a:srgbClr val="BC004C"/>
                </a:solidFill>
                <a:prstDash val="solid"/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 scaled="0"/>
              </a:gradFill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1216" y="548680"/>
            <a:ext cx="6685159" cy="104028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20000"/>
              </a:spcBef>
              <a:buClr>
                <a:srgbClr val="93A299"/>
              </a:buClr>
            </a:pPr>
            <a:r>
              <a:rPr lang="ru-RU" sz="2800" dirty="0">
                <a:ln w="11430"/>
                <a:solidFill>
                  <a:srgbClr val="0066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Примерная методическая тема </a:t>
            </a:r>
          </a:p>
          <a:p>
            <a:pPr lvl="0" algn="ctr">
              <a:spcBef>
                <a:spcPct val="20000"/>
              </a:spcBef>
              <a:buClr>
                <a:srgbClr val="93A299"/>
              </a:buClr>
            </a:pPr>
            <a:r>
              <a:rPr lang="ru-RU" sz="2800" dirty="0">
                <a:ln w="11430"/>
                <a:solidFill>
                  <a:srgbClr val="0066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на 2014-2015 учебный год</a:t>
            </a:r>
          </a:p>
        </p:txBody>
      </p:sp>
    </p:spTree>
    <p:extLst>
      <p:ext uri="{BB962C8B-B14F-4D97-AF65-F5344CB8AC3E}">
        <p14:creationId xmlns:p14="http://schemas.microsoft.com/office/powerpoint/2010/main" val="121774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574" l="0" r="100000">
                        <a14:foregroundMark x1="41522" y1="19403" x2="41522" y2="19403"/>
                        <a14:foregroundMark x1="37391" y1="9595" x2="77609" y2="315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324" y="980728"/>
            <a:ext cx="4303918" cy="4283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66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12776"/>
            <a:ext cx="8458200" cy="93610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600" b="1" spc="0" dirty="0">
                <a:solidFill>
                  <a:prstClr val="black"/>
                </a:solidFill>
              </a:rPr>
              <a:t>Цель работы ГМО</a:t>
            </a:r>
            <a:r>
              <a:rPr lang="ru-RU" sz="5600" spc="0" dirty="0">
                <a:solidFill>
                  <a:prstClr val="black"/>
                </a:solidFill>
              </a:rPr>
              <a:t>: </a:t>
            </a:r>
            <a:r>
              <a:rPr lang="ru-RU" sz="5600" spc="0" dirty="0" smtClean="0">
                <a:solidFill>
                  <a:prstClr val="black"/>
                </a:solidFill>
              </a:rPr>
              <a:t> </a:t>
            </a:r>
            <a:r>
              <a:rPr lang="ru-RU" sz="6400" cap="none" spc="0" dirty="0" smtClean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Повышения уровня теоретической, методической и психолого-педагогической компетентности учителей-логопедов дошкольных образовательных учреждений, формирование нового педагогического мышления.</a:t>
            </a:r>
            <a:endParaRPr lang="ru-RU" sz="6400" cap="none" spc="0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458200" cy="1224136"/>
          </a:xfrm>
        </p:spPr>
        <p:txBody>
          <a:bodyPr>
            <a:normAutofit fontScale="90000"/>
          </a:bodyPr>
          <a:lstStyle/>
          <a:p>
            <a:pPr algn="ctr">
              <a:lnSpc>
                <a:spcPct val="70000"/>
              </a:lnSpc>
              <a:spcAft>
                <a:spcPts val="0"/>
              </a:spcAft>
            </a:pPr>
            <a:r>
              <a:rPr lang="ru-RU" sz="2700" cap="none" dirty="0" smtClean="0">
                <a:solidFill>
                  <a:srgbClr val="000000"/>
                </a:solidFill>
                <a:effectLst/>
                <a:ea typeface="+mn-ea"/>
                <a:cs typeface="+mn-cs"/>
              </a:rPr>
              <a:t/>
            </a:r>
            <a:br>
              <a:rPr lang="ru-RU" sz="2700" cap="none" dirty="0" smtClean="0">
                <a:solidFill>
                  <a:srgbClr val="000000"/>
                </a:solidFill>
                <a:effectLst/>
                <a:ea typeface="+mn-ea"/>
                <a:cs typeface="+mn-cs"/>
              </a:rPr>
            </a:br>
            <a:r>
              <a:rPr lang="ru-RU" sz="2700" cap="none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ru-RU" sz="2700" cap="none" dirty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ru-RU" sz="2700" cap="none" dirty="0" smtClean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ru-RU" sz="2700" cap="none" dirty="0" smtClean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ru-RU" sz="2700" cap="none" dirty="0" smtClean="0">
                <a:solidFill>
                  <a:srgbClr val="000000"/>
                </a:solidFill>
                <a:effectLst/>
                <a:ea typeface="+mn-ea"/>
                <a:cs typeface="+mn-cs"/>
              </a:rPr>
              <a:t>Методическая </a:t>
            </a:r>
            <a:r>
              <a:rPr lang="ru-RU" sz="2700" cap="none" dirty="0">
                <a:solidFill>
                  <a:srgbClr val="000000"/>
                </a:solidFill>
                <a:effectLst/>
                <a:ea typeface="+mn-ea"/>
                <a:cs typeface="+mn-cs"/>
              </a:rPr>
              <a:t>тема: </a:t>
            </a:r>
            <a:r>
              <a:rPr lang="ru-RU" sz="2700" cap="none" dirty="0" smtClean="0">
                <a:solidFill>
                  <a:srgbClr val="000000"/>
                </a:solidFill>
                <a:effectLst/>
                <a:ea typeface="+mn-ea"/>
                <a:cs typeface="+mn-cs"/>
              </a:rPr>
              <a:t/>
            </a:r>
            <a:br>
              <a:rPr lang="ru-RU" sz="2700" cap="none" dirty="0" smtClean="0">
                <a:solidFill>
                  <a:srgbClr val="000000"/>
                </a:solidFill>
                <a:effectLst/>
                <a:ea typeface="+mn-ea"/>
                <a:cs typeface="+mn-cs"/>
              </a:rPr>
            </a:br>
            <a:r>
              <a:rPr lang="ru-RU" sz="1800" b="1" cap="none" dirty="0" smtClean="0">
                <a:solidFill>
                  <a:srgbClr val="FF0000"/>
                </a:solidFill>
                <a:effectLst/>
                <a:ea typeface="+mn-ea"/>
                <a:cs typeface="+mn-cs"/>
              </a:rPr>
              <a:t>  </a:t>
            </a:r>
            <a:r>
              <a:rPr lang="ru-RU" sz="2800" b="1" cap="none" dirty="0" smtClean="0">
                <a:solidFill>
                  <a:srgbClr val="FF0000"/>
                </a:solidFill>
                <a:effectLst/>
                <a:ea typeface="+mn-ea"/>
                <a:cs typeface="+mn-cs"/>
              </a:rPr>
              <a:t/>
            </a:r>
            <a:br>
              <a:rPr lang="ru-RU" sz="2800" b="1" cap="none" dirty="0" smtClean="0">
                <a:solidFill>
                  <a:srgbClr val="FF0000"/>
                </a:solidFill>
                <a:effectLst/>
                <a:ea typeface="+mn-ea"/>
                <a:cs typeface="+mn-cs"/>
              </a:rPr>
            </a:br>
            <a:r>
              <a:rPr lang="ru-RU" sz="2200" b="1" cap="none" dirty="0" smtClean="0">
                <a:solidFill>
                  <a:srgbClr val="A50021"/>
                </a:solidFill>
                <a:effectLst/>
                <a:latin typeface="+mn-lt"/>
                <a:ea typeface="Times New Roman"/>
                <a:cs typeface="Times New Roman"/>
              </a:rPr>
              <a:t>Формирование лексико-грамматических компетенций у детей старшего дошкольного возраста с ОНР </a:t>
            </a:r>
            <a:r>
              <a:rPr lang="ru-RU" sz="2200" b="1" cap="none" dirty="0">
                <a:solidFill>
                  <a:srgbClr val="A50021"/>
                </a:solidFill>
                <a:effectLst/>
                <a:latin typeface="+mn-lt"/>
                <a:ea typeface="Times New Roman"/>
                <a:cs typeface="Times New Roman"/>
              </a:rPr>
              <a:t>в</a:t>
            </a:r>
            <a:r>
              <a:rPr lang="ru-RU" sz="2200" b="1" cap="none" dirty="0" smtClean="0">
                <a:solidFill>
                  <a:srgbClr val="A50021"/>
                </a:solidFill>
                <a:effectLst/>
                <a:latin typeface="+mn-lt"/>
                <a:ea typeface="Times New Roman"/>
                <a:cs typeface="Times New Roman"/>
              </a:rPr>
              <a:t> условиях повышения качества коррекционно-педагогического процесса</a:t>
            </a:r>
            <a:r>
              <a:rPr lang="ru-RU" sz="2800" b="1" dirty="0" smtClean="0">
                <a:solidFill>
                  <a:srgbClr val="A50021"/>
                </a:solidFill>
                <a:effectLst/>
                <a:latin typeface="+mn-lt"/>
                <a:ea typeface="Times New Roman"/>
                <a:cs typeface="Times New Roman"/>
              </a:rPr>
              <a:t>.</a:t>
            </a:r>
            <a:r>
              <a:rPr lang="ru-RU" sz="2400" dirty="0">
                <a:solidFill>
                  <a:srgbClr val="A50021"/>
                </a:solidFill>
                <a:effectLst/>
                <a:latin typeface="+mn-lt"/>
                <a:ea typeface="Calibri"/>
                <a:cs typeface="Times New Roman"/>
              </a:rPr>
              <a:t/>
            </a:r>
            <a:br>
              <a:rPr lang="ru-RU" sz="2400" dirty="0">
                <a:solidFill>
                  <a:srgbClr val="A50021"/>
                </a:solidFill>
                <a:effectLst/>
                <a:latin typeface="+mn-lt"/>
                <a:ea typeface="Calibri"/>
                <a:cs typeface="Times New Roman"/>
              </a:rPr>
            </a:br>
            <a:r>
              <a:rPr lang="ru-RU" sz="900" b="1" cap="none" dirty="0" smtClean="0">
                <a:solidFill>
                  <a:srgbClr val="A50021"/>
                </a:solidFill>
                <a:effectLst/>
                <a:ea typeface="+mn-ea"/>
                <a:cs typeface="+mn-cs"/>
              </a:rPr>
              <a:t> </a:t>
            </a:r>
            <a:endParaRPr lang="ru-RU" dirty="0">
              <a:solidFill>
                <a:srgbClr val="A5002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01709" y="2262063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</a:rPr>
              <a:t>Задачи </a:t>
            </a:r>
            <a:endParaRPr lang="ru-RU" sz="2400" b="1" dirty="0">
              <a:solidFill>
                <a:srgbClr val="000099"/>
              </a:solidFill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3439331763"/>
              </p:ext>
            </p:extLst>
          </p:nvPr>
        </p:nvGraphicFramePr>
        <p:xfrm>
          <a:off x="395536" y="2723728"/>
          <a:ext cx="8280920" cy="3910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774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4196109683"/>
              </p:ext>
            </p:extLst>
          </p:nvPr>
        </p:nvGraphicFramePr>
        <p:xfrm>
          <a:off x="683568" y="1316960"/>
          <a:ext cx="7776864" cy="5424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67544" y="116632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spc="30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Темы заседаний </a:t>
            </a:r>
          </a:p>
          <a:p>
            <a:pPr algn="ctr"/>
            <a:r>
              <a:rPr lang="ru-RU" sz="2400" b="1" spc="30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методического объединения учителей-логопедов</a:t>
            </a:r>
            <a:endParaRPr lang="ru-RU" sz="2400" b="1" spc="300" dirty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348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540319691"/>
              </p:ext>
            </p:extLst>
          </p:nvPr>
        </p:nvGraphicFramePr>
        <p:xfrm>
          <a:off x="755576" y="700162"/>
          <a:ext cx="7680990" cy="534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Овал 3"/>
          <p:cNvSpPr/>
          <p:nvPr/>
        </p:nvSpPr>
        <p:spPr>
          <a:xfrm>
            <a:off x="3690526" y="2132856"/>
            <a:ext cx="2016224" cy="1944216"/>
          </a:xfrm>
          <a:prstGeom prst="ellipse">
            <a:avLst/>
          </a:prstGeom>
          <a:solidFill>
            <a:srgbClr val="FFC000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ГМО учителей- логопедов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95736" y="1268760"/>
            <a:ext cx="1296144" cy="864096"/>
          </a:xfrm>
          <a:prstGeom prst="roundRect">
            <a:avLst/>
          </a:prstGeom>
          <a:solidFill>
            <a:srgbClr val="79DCFF"/>
          </a:solidFill>
          <a:ln>
            <a:solidFill>
              <a:srgbClr val="F8F8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</a:rPr>
              <a:t>Методичес</a:t>
            </a:r>
            <a:r>
              <a:rPr lang="ru-RU" sz="1600" dirty="0" smtClean="0">
                <a:solidFill>
                  <a:schemeClr val="tx1"/>
                </a:solidFill>
              </a:rPr>
              <a:t> кая гостиная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906826" y="3645024"/>
            <a:ext cx="1296144" cy="864096"/>
          </a:xfrm>
          <a:prstGeom prst="roundRect">
            <a:avLst/>
          </a:prstGeom>
          <a:solidFill>
            <a:srgbClr val="FFFF00"/>
          </a:solidFill>
          <a:ln>
            <a:solidFill>
              <a:srgbClr val="F8F8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Выставки метод.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пособий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62847" y="3645024"/>
            <a:ext cx="1296144" cy="864096"/>
          </a:xfrm>
          <a:prstGeom prst="roundRect">
            <a:avLst/>
          </a:prstGeom>
          <a:solidFill>
            <a:srgbClr val="FF66FF"/>
          </a:solidFill>
          <a:ln>
            <a:solidFill>
              <a:srgbClr val="F8F8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Видео- материалы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757931" y="1268760"/>
            <a:ext cx="1296144" cy="864096"/>
          </a:xfrm>
          <a:prstGeom prst="roundRect">
            <a:avLst/>
          </a:prstGeom>
          <a:solidFill>
            <a:srgbClr val="FF9F9F"/>
          </a:solidFill>
          <a:ln>
            <a:solidFill>
              <a:srgbClr val="F8F8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Круглый стол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53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4149080"/>
            <a:ext cx="8458200" cy="6515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1274955632"/>
              </p:ext>
            </p:extLst>
          </p:nvPr>
        </p:nvGraphicFramePr>
        <p:xfrm>
          <a:off x="107504" y="980728"/>
          <a:ext cx="892899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492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4149080"/>
            <a:ext cx="8458200" cy="6515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val="551325353"/>
              </p:ext>
            </p:extLst>
          </p:nvPr>
        </p:nvGraphicFramePr>
        <p:xfrm>
          <a:off x="179512" y="1124744"/>
          <a:ext cx="8856984" cy="492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1277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531964015"/>
              </p:ext>
            </p:extLst>
          </p:nvPr>
        </p:nvGraphicFramePr>
        <p:xfrm>
          <a:off x="683568" y="476672"/>
          <a:ext cx="784887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494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736835166"/>
              </p:ext>
            </p:extLst>
          </p:nvPr>
        </p:nvGraphicFramePr>
        <p:xfrm>
          <a:off x="250717" y="3068960"/>
          <a:ext cx="8615294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40981" y="620688"/>
            <a:ext cx="8424936" cy="176814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tIns="144000" bIns="144000">
            <a:spAutoFit/>
          </a:bodyPr>
          <a:lstStyle/>
          <a:p>
            <a:pPr lvl="0" algn="ctr">
              <a:spcAft>
                <a:spcPts val="0"/>
              </a:spcAft>
              <a:tabLst>
                <a:tab pos="228600" algn="l"/>
              </a:tabLst>
            </a:pPr>
            <a:r>
              <a:rPr lang="en-US" sz="3200" b="1" dirty="0" err="1">
                <a:ln w="17780" cmpd="sng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Анализ</a:t>
            </a:r>
            <a:r>
              <a:rPr lang="en-US" sz="3200" b="1" dirty="0">
                <a:ln w="17780" cmpd="sng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ru-RU" sz="3200" b="1" dirty="0" smtClean="0">
              <a:ln w="17780" cmpd="sng">
                <a:solidFill>
                  <a:srgbClr val="00B050"/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algn="ctr">
              <a:spcAft>
                <a:spcPts val="0"/>
              </a:spcAft>
              <a:tabLst>
                <a:tab pos="228600" algn="l"/>
              </a:tabLst>
            </a:pPr>
            <a:r>
              <a:rPr lang="ru-RU" sz="3200" b="1" dirty="0" smtClean="0">
                <a:ln w="17780" cmpd="sng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педагогического </a:t>
            </a:r>
            <a:r>
              <a:rPr lang="en-US" sz="3200" b="1" dirty="0" smtClean="0">
                <a:ln w="17780" cmpd="sng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b="1" dirty="0" err="1">
                <a:ln w="17780" cmpd="sng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состава</a:t>
            </a:r>
            <a:r>
              <a:rPr lang="en-US" sz="3200" b="1" dirty="0">
                <a:ln w="17780" cmpd="sng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b="1" dirty="0" smtClean="0">
                <a:ln w="17780" cmpd="sng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ГМО</a:t>
            </a:r>
            <a:endParaRPr lang="ru-RU" sz="3200" b="1" dirty="0" smtClean="0">
              <a:ln w="17780" cmpd="sng">
                <a:solidFill>
                  <a:srgbClr val="00B050"/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algn="ctr">
              <a:spcAft>
                <a:spcPts val="0"/>
              </a:spcAft>
              <a:tabLst>
                <a:tab pos="228600" algn="l"/>
              </a:tabLst>
            </a:pPr>
            <a:r>
              <a:rPr lang="ru-RU" sz="3200" b="1" dirty="0">
                <a:ln w="17780" cmpd="sng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</a:t>
            </a:r>
            <a:r>
              <a:rPr lang="ru-RU" sz="3200" b="1" dirty="0" smtClean="0">
                <a:ln w="17780" cmpd="sng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2013-2014 году</a:t>
            </a:r>
            <a:r>
              <a:rPr lang="en-US" sz="3200" b="1" dirty="0" smtClean="0">
                <a:ln w="17780" cmpd="sng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ru-RU" sz="3200" b="1" dirty="0">
              <a:ln w="17780" cmpd="sng">
                <a:solidFill>
                  <a:srgbClr val="00B050"/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63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712968" cy="1080120"/>
          </a:xfrm>
          <a:prstGeom prst="roundRect">
            <a:avLst/>
          </a:prstGeom>
          <a:solidFill>
            <a:srgbClr val="A3CB7B"/>
          </a:solidFill>
          <a:ln w="19050">
            <a:solidFill>
              <a:srgbClr val="9966FF"/>
            </a:solidFill>
          </a:ln>
        </p:spPr>
        <p:txBody>
          <a:bodyPr bIns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b="1" spc="50" dirty="0" smtClean="0">
                <a:ln w="11430"/>
                <a:solidFill>
                  <a:srgbClr val="9966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Анализ </a:t>
            </a:r>
            <a:r>
              <a:rPr lang="ru-RU" b="1" spc="50" dirty="0">
                <a:ln w="11430"/>
                <a:solidFill>
                  <a:srgbClr val="9966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работы </a:t>
            </a:r>
            <a:endParaRPr lang="ru-RU" b="1" spc="50" dirty="0" smtClean="0">
              <a:ln w="11430"/>
              <a:solidFill>
                <a:srgbClr val="9966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b="1" spc="50" dirty="0" smtClean="0">
                <a:ln w="11430"/>
                <a:solidFill>
                  <a:srgbClr val="9966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подготовительных </a:t>
            </a:r>
            <a:r>
              <a:rPr lang="ru-RU" b="1" spc="50" dirty="0">
                <a:ln w="11430"/>
                <a:solidFill>
                  <a:srgbClr val="9966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логопедических групп </a:t>
            </a:r>
            <a:endParaRPr lang="ru-RU" b="1" spc="50" dirty="0" smtClean="0">
              <a:ln w="11430"/>
              <a:solidFill>
                <a:srgbClr val="9966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b="1" spc="50" dirty="0" smtClean="0">
                <a:ln w="11430"/>
                <a:solidFill>
                  <a:srgbClr val="9966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в МАДОУ  </a:t>
            </a:r>
            <a:r>
              <a:rPr lang="ru-RU" b="1" spc="50" dirty="0">
                <a:ln w="11430"/>
                <a:solidFill>
                  <a:srgbClr val="9966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г</a:t>
            </a:r>
            <a:r>
              <a:rPr lang="ru-RU" b="1" spc="50" dirty="0" smtClean="0">
                <a:ln w="11430"/>
                <a:solidFill>
                  <a:srgbClr val="9966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. Троицка.</a:t>
            </a:r>
            <a:endParaRPr lang="ru-RU" b="1" spc="50" dirty="0">
              <a:ln w="11430"/>
              <a:solidFill>
                <a:srgbClr val="9966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517950"/>
              </p:ext>
            </p:extLst>
          </p:nvPr>
        </p:nvGraphicFramePr>
        <p:xfrm>
          <a:off x="251521" y="1340764"/>
          <a:ext cx="8640959" cy="525658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37014"/>
                <a:gridCol w="1163869"/>
                <a:gridCol w="384362"/>
                <a:gridCol w="384362"/>
                <a:gridCol w="384362"/>
                <a:gridCol w="384362"/>
                <a:gridCol w="441083"/>
                <a:gridCol w="490825"/>
                <a:gridCol w="500976"/>
                <a:gridCol w="808694"/>
                <a:gridCol w="808694"/>
                <a:gridCol w="808694"/>
                <a:gridCol w="808694"/>
                <a:gridCol w="734968"/>
              </a:tblGrid>
              <a:tr h="284268">
                <a:tc rowSpan="3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000" b="1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МА</a:t>
                      </a:r>
                      <a:endParaRPr lang="ru-RU" sz="1000" b="1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ДОУ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000" b="1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 </a:t>
                      </a: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– во детей/ кол-во подготовительных групп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Логопедическое заключение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Количество детей выпущенных: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6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000" b="1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Остав</a:t>
                      </a:r>
                      <a:r>
                        <a:rPr lang="ru-RU" sz="10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лены на повторный курс </a:t>
                      </a:r>
                      <a:r>
                        <a:rPr lang="ru-RU" sz="1000" b="1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обуче</a:t>
                      </a: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b="1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ния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ОНР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ФФНР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ЛГН</a:t>
                      </a:r>
                      <a:r>
                        <a:rPr lang="ru-RU" sz="1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Из них с дизарт рией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 обще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образо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ватель</a:t>
                      </a: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b="1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ную</a:t>
                      </a: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школу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 спец.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школу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 детский сад </a:t>
                      </a:r>
                      <a:r>
                        <a:rPr lang="ru-RU" sz="1000" b="1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общеоб</a:t>
                      </a: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b="1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разова</a:t>
                      </a: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тельной </a:t>
                      </a:r>
                      <a:r>
                        <a:rPr lang="ru-RU" sz="1000" b="1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направ</a:t>
                      </a: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b="1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ленности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Нуждаются в дальнейшем логопедическом сопровождении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7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уро </a:t>
                      </a:r>
                      <a:r>
                        <a:rPr lang="ru-RU" sz="1000" b="1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вень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II </a:t>
                      </a:r>
                      <a:r>
                        <a:rPr lang="en-US" sz="1000" b="1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уро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вень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III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r>
                        <a:rPr lang="en-US" sz="1000" b="1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ро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вень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IV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r>
                        <a:rPr lang="en-US" sz="1000" b="1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ро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вень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4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r>
                        <a:rPr lang="ru-RU" sz="1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группа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(в подг. гр.)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24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группы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444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группа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группа</a:t>
                      </a: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97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№</a:t>
                      </a:r>
                      <a:r>
                        <a:rPr lang="ru-RU" sz="1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</a:t>
                      </a: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/ 5 –</a:t>
                      </a:r>
                      <a:r>
                        <a:rPr lang="ru-RU" sz="1000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выб</a:t>
                      </a: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группы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i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группа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444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№8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группа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4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 err="1">
                          <a:solidFill>
                            <a:srgbClr val="8A853C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Итого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176 </a:t>
                      </a: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/ 5 –выб.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 г</a:t>
                      </a: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рупп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1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900">
                        <a:effectLst/>
                        <a:latin typeface="Calibri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363" marR="48363" marT="7636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51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1899</TotalTime>
  <Words>790</Words>
  <Application>Microsoft Office PowerPoint</Application>
  <PresentationFormat>Экран (4:3)</PresentationFormat>
  <Paragraphs>260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Аптека</vt:lpstr>
      <vt:lpstr> Анализ  работы городского методического объединения учителей-логопедов  г. Троицк  г. Москва</vt:lpstr>
      <vt:lpstr>   Методическая тема:     Формирование лексико-грамматических компетенций у детей старшего дошкольного возраста с ОНР в условиях повышения качества коррекционно-педагогического процесса.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logoped</cp:lastModifiedBy>
  <cp:revision>114</cp:revision>
  <dcterms:created xsi:type="dcterms:W3CDTF">2014-05-19T18:00:24Z</dcterms:created>
  <dcterms:modified xsi:type="dcterms:W3CDTF">2015-01-10T10:03:31Z</dcterms:modified>
</cp:coreProperties>
</file>