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71" r:id="rId9"/>
    <p:sldId id="264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6" r:id="rId19"/>
    <p:sldId id="275" r:id="rId20"/>
    <p:sldId id="277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2827"/>
    <a:srgbClr val="007A37"/>
    <a:srgbClr val="FFFFFF"/>
    <a:srgbClr val="D8EFF4"/>
    <a:srgbClr val="BDE5ED"/>
    <a:srgbClr val="DCDCDC"/>
    <a:srgbClr val="88B4E4"/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70" autoAdjust="0"/>
    <p:restoredTop sz="94660"/>
  </p:normalViewPr>
  <p:slideViewPr>
    <p:cSldViewPr>
      <p:cViewPr varScale="1">
        <p:scale>
          <a:sx n="68" d="100"/>
          <a:sy n="68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6C2E43-1E44-4030-9751-B5C0D6270D5C}" type="doc">
      <dgm:prSet loTypeId="urn:microsoft.com/office/officeart/2005/8/layout/radial4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585D21C-E798-4C51-9154-B50978588DB8}">
      <dgm:prSet phldrT="[Текст]"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algn="ctr"/>
          <a:r>
            <a:rPr lang="ru-RU" sz="1800" b="1" cap="none" spc="0" dirty="0" smtClean="0">
              <a:ln w="11430"/>
              <a:solidFill>
                <a:schemeClr val="bg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Звуками мы пользуемся в устной речи. А для письменной речи люди изобрели специальные значки – </a:t>
          </a:r>
          <a:r>
            <a:rPr lang="ru-RU" sz="1800" b="1" i="1" u="sng" cap="none" spc="0" dirty="0" smtClean="0">
              <a:ln w="11430"/>
              <a:solidFill>
                <a:schemeClr val="bg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буквы.</a:t>
          </a:r>
          <a:r>
            <a:rPr lang="ru-RU" sz="1800" b="1" cap="none" spc="0" dirty="0" smtClean="0">
              <a:ln w="11430"/>
              <a:solidFill>
                <a:schemeClr val="bg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 С их помощью звуки обозначаются на письме.</a:t>
          </a:r>
          <a:endParaRPr lang="ru-RU" sz="1800" b="1" cap="none" spc="0" dirty="0">
            <a:ln w="11430"/>
            <a:solidFill>
              <a:schemeClr val="bg1">
                <a:lumMod val="50000"/>
              </a:schemeClr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DD74A748-5400-4472-ABA8-892A1926FB81}" type="parTrans" cxnId="{12615416-4A79-4748-81FF-3EA4795A70E7}">
      <dgm:prSet/>
      <dgm:spPr/>
      <dgm:t>
        <a:bodyPr/>
        <a:lstStyle/>
        <a:p>
          <a:endParaRPr lang="ru-RU"/>
        </a:p>
      </dgm:t>
    </dgm:pt>
    <dgm:pt modelId="{62578C88-CBE4-4CE0-A749-02083C964D56}" type="sibTrans" cxnId="{12615416-4A79-4748-81FF-3EA4795A70E7}">
      <dgm:prSet/>
      <dgm:spPr/>
      <dgm:t>
        <a:bodyPr/>
        <a:lstStyle/>
        <a:p>
          <a:endParaRPr lang="ru-RU"/>
        </a:p>
      </dgm:t>
    </dgm:pt>
    <dgm:pt modelId="{435324F1-F1E9-4796-A29A-C4AF573CAA75}">
      <dgm:prSet phldrT="[Текст]"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ru-RU" sz="2000" b="1" i="1" u="sng" cap="none" spc="0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Гласные</a:t>
          </a:r>
          <a:r>
            <a:rPr lang="ru-RU" sz="1600" b="1" i="1" u="sng" cap="none" spc="0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.</a:t>
          </a:r>
          <a:r>
            <a:rPr lang="ru-RU" sz="1600" b="1" i="1" cap="none" spc="0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 </a:t>
          </a:r>
          <a:r>
            <a:rPr lang="ru-RU" sz="1600" b="1" i="0" cap="none" spc="0" dirty="0" smtClean="0">
              <a:ln w="11430"/>
              <a:solidFill>
                <a:schemeClr val="bg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Эти звуки получили своё название от слова  </a:t>
          </a:r>
          <a:r>
            <a:rPr lang="ru-RU" sz="1600" b="1" i="1" u="sng" cap="none" spc="0" dirty="0" smtClean="0">
              <a:ln w="11430"/>
              <a:solidFill>
                <a:schemeClr val="bg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глас </a:t>
          </a:r>
          <a:r>
            <a:rPr lang="ru-RU" sz="1600" b="1" i="1" cap="none" spc="0" dirty="0" smtClean="0">
              <a:ln w="11430"/>
              <a:solidFill>
                <a:schemeClr val="bg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.</a:t>
          </a:r>
          <a:r>
            <a:rPr lang="ru-RU" sz="1600" b="1" i="0" cap="none" spc="0" dirty="0" smtClean="0">
              <a:ln w="11430"/>
              <a:solidFill>
                <a:schemeClr val="bg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 Когда мы произносим гласные звуки, воздух свободно проходит через рот, и мы слышим только голос</a:t>
          </a:r>
          <a:endParaRPr lang="ru-RU" sz="1600" b="1" i="0" cap="none" spc="0" dirty="0">
            <a:ln w="11430"/>
            <a:solidFill>
              <a:schemeClr val="bg1">
                <a:lumMod val="50000"/>
              </a:schemeClr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EA928B0B-1961-4FA1-840C-EDD568E610B7}" type="parTrans" cxnId="{B7E30EE4-C434-4D49-8DA6-4569E4DFEECF}">
      <dgm:prSet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0C46F142-71C5-4E0E-9E34-9DBD8F830D19}" type="sibTrans" cxnId="{B7E30EE4-C434-4D49-8DA6-4569E4DFEECF}">
      <dgm:prSet/>
      <dgm:spPr/>
      <dgm:t>
        <a:bodyPr/>
        <a:lstStyle/>
        <a:p>
          <a:endParaRPr lang="ru-RU"/>
        </a:p>
      </dgm:t>
    </dgm:pt>
    <dgm:pt modelId="{0DF653FD-A999-49A8-AC28-F5FC9AD3C002}">
      <dgm:prSet phldrT="[Текст]"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ru-RU" sz="2000" b="1" i="1" u="sng" cap="none" spc="0" dirty="0" smtClean="0">
              <a:ln w="11430"/>
              <a:solidFill>
                <a:srgbClr val="007A37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Согласные</a:t>
          </a:r>
          <a:r>
            <a:rPr lang="ru-RU" sz="2000" b="1" cap="none" spc="0" dirty="0" smtClean="0">
              <a:ln w="11430"/>
              <a:solidFill>
                <a:srgbClr val="007A37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. </a:t>
          </a:r>
          <a:r>
            <a:rPr lang="ru-RU" sz="1600" b="1" cap="none" spc="0" dirty="0" smtClean="0">
              <a:ln w="11430"/>
              <a:solidFill>
                <a:schemeClr val="bg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Когда мы произносим согласные звуки, то воздух во рту встречает преграду, и мы слышим шум (</a:t>
          </a:r>
          <a:r>
            <a:rPr lang="ru-RU" sz="1600" b="1" cap="none" spc="0" dirty="0" err="1" smtClean="0">
              <a:ln w="11430"/>
              <a:solidFill>
                <a:schemeClr val="bg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ш</a:t>
          </a:r>
          <a:r>
            <a:rPr lang="ru-RU" sz="1600" b="1" cap="none" spc="0" dirty="0" smtClean="0">
              <a:ln w="11430"/>
              <a:solidFill>
                <a:schemeClr val="bg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, </a:t>
          </a:r>
          <a:r>
            <a:rPr lang="ru-RU" sz="1600" b="1" cap="none" spc="0" dirty="0" err="1" smtClean="0">
              <a:ln w="11430"/>
              <a:solidFill>
                <a:schemeClr val="bg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щ</a:t>
          </a:r>
          <a:r>
            <a:rPr lang="ru-RU" sz="1600" b="1" cap="none" spc="0" dirty="0" smtClean="0">
              <a:ln w="11430"/>
              <a:solidFill>
                <a:schemeClr val="bg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, ч) или голос и шум      (</a:t>
          </a:r>
          <a:r>
            <a:rPr lang="ru-RU" sz="1600" b="1" cap="none" spc="0" dirty="0" err="1" smtClean="0">
              <a:ln w="11430"/>
              <a:solidFill>
                <a:schemeClr val="bg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д</a:t>
          </a:r>
          <a:r>
            <a:rPr lang="ru-RU" sz="1600" b="1" cap="none" spc="0" dirty="0" smtClean="0">
              <a:ln w="11430"/>
              <a:solidFill>
                <a:schemeClr val="bg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, т, </a:t>
          </a:r>
          <a:r>
            <a:rPr lang="ru-RU" sz="1600" b="1" cap="none" spc="0" dirty="0" err="1" smtClean="0">
              <a:ln w="11430"/>
              <a:solidFill>
                <a:schemeClr val="bg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п</a:t>
          </a:r>
          <a:r>
            <a:rPr lang="ru-RU" sz="1600" b="1" cap="none" spc="0" dirty="0" smtClean="0">
              <a:ln w="11430"/>
              <a:solidFill>
                <a:schemeClr val="bg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).</a:t>
          </a:r>
          <a:endParaRPr lang="ru-RU" sz="1600" b="1" cap="none" spc="0" dirty="0">
            <a:ln w="11430"/>
            <a:solidFill>
              <a:schemeClr val="bg1">
                <a:lumMod val="50000"/>
              </a:schemeClr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734F4DB4-2946-461B-85D3-07C0689048E1}" type="parTrans" cxnId="{969781A1-12A2-490D-86B9-87B582DE0C08}">
      <dgm:prSet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D7AFF306-4AEC-4C8D-9103-30FA97DE9B37}" type="sibTrans" cxnId="{969781A1-12A2-490D-86B9-87B582DE0C08}">
      <dgm:prSet/>
      <dgm:spPr/>
      <dgm:t>
        <a:bodyPr/>
        <a:lstStyle/>
        <a:p>
          <a:endParaRPr lang="ru-RU"/>
        </a:p>
      </dgm:t>
    </dgm:pt>
    <dgm:pt modelId="{E5EA1DDD-F402-4A52-B267-A8348F63812D}" type="pres">
      <dgm:prSet presAssocID="{196C2E43-1E44-4030-9751-B5C0D6270D5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B251DE-B2B7-4D2F-9C48-12F76106CFDC}" type="pres">
      <dgm:prSet presAssocID="{F585D21C-E798-4C51-9154-B50978588DB8}" presName="centerShape" presStyleLbl="node0" presStyleIdx="0" presStyleCnt="1" custScaleX="157711" custScaleY="108748" custLinFactNeighborX="2231" custLinFactNeighborY="10831"/>
      <dgm:spPr/>
      <dgm:t>
        <a:bodyPr/>
        <a:lstStyle/>
        <a:p>
          <a:endParaRPr lang="ru-RU"/>
        </a:p>
      </dgm:t>
    </dgm:pt>
    <dgm:pt modelId="{7E4DBA3A-31CB-468C-B2B9-E2DC63FE596B}" type="pres">
      <dgm:prSet presAssocID="{EA928B0B-1961-4FA1-840C-EDD568E610B7}" presName="parTrans" presStyleLbl="bgSibTrans2D1" presStyleIdx="0" presStyleCnt="2" custScaleX="37486" custScaleY="80955" custLinFactNeighborX="-15602" custLinFactNeighborY="81086"/>
      <dgm:spPr/>
      <dgm:t>
        <a:bodyPr/>
        <a:lstStyle/>
        <a:p>
          <a:endParaRPr lang="ru-RU"/>
        </a:p>
      </dgm:t>
    </dgm:pt>
    <dgm:pt modelId="{B6BF906C-59F7-4F23-A9C4-3EC20B234EF4}" type="pres">
      <dgm:prSet presAssocID="{435324F1-F1E9-4796-A29A-C4AF573CAA75}" presName="node" presStyleLbl="node1" presStyleIdx="0" presStyleCnt="2" custScaleX="141056" custScaleY="93058" custRadScaleRad="94693" custRadScaleInc="251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77A017-AD0B-46D2-9460-7897C423829C}" type="pres">
      <dgm:prSet presAssocID="{734F4DB4-2946-461B-85D3-07C0689048E1}" presName="parTrans" presStyleLbl="bgSibTrans2D1" presStyleIdx="1" presStyleCnt="2" custScaleX="36701" custScaleY="81617" custLinFactNeighborX="8002" custLinFactNeighborY="82621"/>
      <dgm:spPr/>
      <dgm:t>
        <a:bodyPr/>
        <a:lstStyle/>
        <a:p>
          <a:endParaRPr lang="ru-RU"/>
        </a:p>
      </dgm:t>
    </dgm:pt>
    <dgm:pt modelId="{0E8A8E5D-A413-4C95-8D9A-C805C94EA0D4}" type="pres">
      <dgm:prSet presAssocID="{0DF653FD-A999-49A8-AC28-F5FC9AD3C002}" presName="node" presStyleLbl="node1" presStyleIdx="1" presStyleCnt="2" custScaleX="136337" custScaleY="90722" custRadScaleRad="96433" custRadScaleInc="-242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9781A1-12A2-490D-86B9-87B582DE0C08}" srcId="{F585D21C-E798-4C51-9154-B50978588DB8}" destId="{0DF653FD-A999-49A8-AC28-F5FC9AD3C002}" srcOrd="1" destOrd="0" parTransId="{734F4DB4-2946-461B-85D3-07C0689048E1}" sibTransId="{D7AFF306-4AEC-4C8D-9103-30FA97DE9B37}"/>
    <dgm:cxn modelId="{12615416-4A79-4748-81FF-3EA4795A70E7}" srcId="{196C2E43-1E44-4030-9751-B5C0D6270D5C}" destId="{F585D21C-E798-4C51-9154-B50978588DB8}" srcOrd="0" destOrd="0" parTransId="{DD74A748-5400-4472-ABA8-892A1926FB81}" sibTransId="{62578C88-CBE4-4CE0-A749-02083C964D56}"/>
    <dgm:cxn modelId="{6FBD8B10-EA23-47A5-8CD5-C2F02894BEE0}" type="presOf" srcId="{EA928B0B-1961-4FA1-840C-EDD568E610B7}" destId="{7E4DBA3A-31CB-468C-B2B9-E2DC63FE596B}" srcOrd="0" destOrd="0" presId="urn:microsoft.com/office/officeart/2005/8/layout/radial4"/>
    <dgm:cxn modelId="{651F5033-0112-4463-A217-6231D8A3CB61}" type="presOf" srcId="{0DF653FD-A999-49A8-AC28-F5FC9AD3C002}" destId="{0E8A8E5D-A413-4C95-8D9A-C805C94EA0D4}" srcOrd="0" destOrd="0" presId="urn:microsoft.com/office/officeart/2005/8/layout/radial4"/>
    <dgm:cxn modelId="{B7E30EE4-C434-4D49-8DA6-4569E4DFEECF}" srcId="{F585D21C-E798-4C51-9154-B50978588DB8}" destId="{435324F1-F1E9-4796-A29A-C4AF573CAA75}" srcOrd="0" destOrd="0" parTransId="{EA928B0B-1961-4FA1-840C-EDD568E610B7}" sibTransId="{0C46F142-71C5-4E0E-9E34-9DBD8F830D19}"/>
    <dgm:cxn modelId="{DA86A410-2BCB-487B-BCBA-381BCC49D2DE}" type="presOf" srcId="{196C2E43-1E44-4030-9751-B5C0D6270D5C}" destId="{E5EA1DDD-F402-4A52-B267-A8348F63812D}" srcOrd="0" destOrd="0" presId="urn:microsoft.com/office/officeart/2005/8/layout/radial4"/>
    <dgm:cxn modelId="{6C4F2F83-1E88-48D6-ADFA-AFFE9515E9C6}" type="presOf" srcId="{435324F1-F1E9-4796-A29A-C4AF573CAA75}" destId="{B6BF906C-59F7-4F23-A9C4-3EC20B234EF4}" srcOrd="0" destOrd="0" presId="urn:microsoft.com/office/officeart/2005/8/layout/radial4"/>
    <dgm:cxn modelId="{2AACFAA9-FB3E-4539-AAA4-F4CFA59AD2F9}" type="presOf" srcId="{F585D21C-E798-4C51-9154-B50978588DB8}" destId="{F7B251DE-B2B7-4D2F-9C48-12F76106CFDC}" srcOrd="0" destOrd="0" presId="urn:microsoft.com/office/officeart/2005/8/layout/radial4"/>
    <dgm:cxn modelId="{B1706502-3DBD-4677-B87F-285E27C9213C}" type="presOf" srcId="{734F4DB4-2946-461B-85D3-07C0689048E1}" destId="{1E77A017-AD0B-46D2-9460-7897C423829C}" srcOrd="0" destOrd="0" presId="urn:microsoft.com/office/officeart/2005/8/layout/radial4"/>
    <dgm:cxn modelId="{38F15C1D-4658-40A3-B3AD-2BC815EF41D5}" type="presParOf" srcId="{E5EA1DDD-F402-4A52-B267-A8348F63812D}" destId="{F7B251DE-B2B7-4D2F-9C48-12F76106CFDC}" srcOrd="0" destOrd="0" presId="urn:microsoft.com/office/officeart/2005/8/layout/radial4"/>
    <dgm:cxn modelId="{CF01FF52-5A69-45C5-A44A-BBC0D0CF28B9}" type="presParOf" srcId="{E5EA1DDD-F402-4A52-B267-A8348F63812D}" destId="{7E4DBA3A-31CB-468C-B2B9-E2DC63FE596B}" srcOrd="1" destOrd="0" presId="urn:microsoft.com/office/officeart/2005/8/layout/radial4"/>
    <dgm:cxn modelId="{D8441AE2-C23D-4B2C-A9CF-E9BD78774AAF}" type="presParOf" srcId="{E5EA1DDD-F402-4A52-B267-A8348F63812D}" destId="{B6BF906C-59F7-4F23-A9C4-3EC20B234EF4}" srcOrd="2" destOrd="0" presId="urn:microsoft.com/office/officeart/2005/8/layout/radial4"/>
    <dgm:cxn modelId="{7990F9F0-A6A4-4ADB-9A9A-4AE911D8893C}" type="presParOf" srcId="{E5EA1DDD-F402-4A52-B267-A8348F63812D}" destId="{1E77A017-AD0B-46D2-9460-7897C423829C}" srcOrd="3" destOrd="0" presId="urn:microsoft.com/office/officeart/2005/8/layout/radial4"/>
    <dgm:cxn modelId="{F7801D88-3199-4580-BCEE-1FF75293C35F}" type="presParOf" srcId="{E5EA1DDD-F402-4A52-B267-A8348F63812D}" destId="{0E8A8E5D-A413-4C95-8D9A-C805C94EA0D4}" srcOrd="4" destOrd="0" presId="urn:microsoft.com/office/officeart/2005/8/layout/radial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990EB9-9673-4327-B823-F0CB3D8B192B}" type="doc">
      <dgm:prSet loTypeId="urn:microsoft.com/office/officeart/2005/8/layout/hierarchy3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FF047AA-2031-4C79-987E-A6C7BD5379DF}">
      <dgm:prSet phldrT="[Текст]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ru-RU" b="1" cap="none" spc="0" dirty="0" smtClean="0">
              <a:ln w="11430"/>
              <a:solidFill>
                <a:schemeClr val="bg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Написание</a:t>
          </a:r>
          <a:endParaRPr lang="ru-RU" b="1" cap="none" spc="0" dirty="0">
            <a:ln w="11430"/>
            <a:solidFill>
              <a:schemeClr val="bg1">
                <a:lumMod val="50000"/>
              </a:schemeClr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979236C9-21C7-4DB4-B1A3-011CD302DA5F}" type="parTrans" cxnId="{D669C8D6-F422-47DE-AE08-F5976860193E}">
      <dgm:prSet/>
      <dgm:spPr/>
      <dgm:t>
        <a:bodyPr/>
        <a:lstStyle/>
        <a:p>
          <a:endParaRPr lang="ru-RU"/>
        </a:p>
      </dgm:t>
    </dgm:pt>
    <dgm:pt modelId="{CE6C13CA-1C69-45D1-B03F-24A4A9D6DD05}" type="sibTrans" cxnId="{D669C8D6-F422-47DE-AE08-F5976860193E}">
      <dgm:prSet/>
      <dgm:spPr/>
      <dgm:t>
        <a:bodyPr/>
        <a:lstStyle/>
        <a:p>
          <a:endParaRPr lang="ru-RU"/>
        </a:p>
      </dgm:t>
    </dgm:pt>
    <dgm:pt modelId="{15A2C91A-20EB-4E59-936A-6DD66D28AF3C}">
      <dgm:prSet phldrT="[Текст]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ru-RU" b="1" cap="none" spc="0" dirty="0" smtClean="0">
              <a:ln w="11430"/>
              <a:solidFill>
                <a:schemeClr val="bg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Е</a:t>
          </a:r>
          <a:endParaRPr lang="ru-RU" b="1" cap="none" spc="0" dirty="0">
            <a:ln w="11430"/>
            <a:solidFill>
              <a:schemeClr val="bg1">
                <a:lumMod val="50000"/>
              </a:schemeClr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EC6ECFA9-461E-4118-B46D-A71BF1CD83C5}" type="parTrans" cxnId="{12CE1EBC-2C79-45C3-9042-FA3019295BAB}">
      <dgm:prSet/>
      <dgm:spPr/>
      <dgm:t>
        <a:bodyPr/>
        <a:lstStyle/>
        <a:p>
          <a:endParaRPr lang="ru-RU"/>
        </a:p>
      </dgm:t>
    </dgm:pt>
    <dgm:pt modelId="{61EFCE18-A267-4C36-8B8C-FA288C1A5BC4}" type="sibTrans" cxnId="{12CE1EBC-2C79-45C3-9042-FA3019295BAB}">
      <dgm:prSet/>
      <dgm:spPr/>
      <dgm:t>
        <a:bodyPr/>
        <a:lstStyle/>
        <a:p>
          <a:endParaRPr lang="ru-RU"/>
        </a:p>
      </dgm:t>
    </dgm:pt>
    <dgm:pt modelId="{C494F29C-0748-4BFD-895E-B0B4844FC1CA}">
      <dgm:prSet phldrT="[Текст]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ru-RU" b="1" cap="none" spc="0" dirty="0" smtClean="0">
              <a:ln w="11430"/>
              <a:solidFill>
                <a:schemeClr val="bg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Ё</a:t>
          </a:r>
          <a:endParaRPr lang="ru-RU" b="1" cap="none" spc="0" dirty="0">
            <a:ln w="11430"/>
            <a:solidFill>
              <a:schemeClr val="bg1">
                <a:lumMod val="50000"/>
              </a:schemeClr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62681747-305E-44BC-8264-71CC07282A1A}" type="parTrans" cxnId="{80E2A39F-4870-4666-B3E7-DE12E5A4E59B}">
      <dgm:prSet/>
      <dgm:spPr/>
      <dgm:t>
        <a:bodyPr/>
        <a:lstStyle/>
        <a:p>
          <a:endParaRPr lang="ru-RU"/>
        </a:p>
      </dgm:t>
    </dgm:pt>
    <dgm:pt modelId="{5A6AD526-F7A1-4E08-8766-009915952669}" type="sibTrans" cxnId="{80E2A39F-4870-4666-B3E7-DE12E5A4E59B}">
      <dgm:prSet/>
      <dgm:spPr/>
      <dgm:t>
        <a:bodyPr/>
        <a:lstStyle/>
        <a:p>
          <a:endParaRPr lang="ru-RU"/>
        </a:p>
      </dgm:t>
    </dgm:pt>
    <dgm:pt modelId="{4BE94522-CC2E-4995-BB56-5A46097D7FCC}">
      <dgm:prSet phldrT="[Текст]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ru-RU" b="1" cap="none" spc="0" dirty="0" smtClean="0">
              <a:ln w="11430"/>
              <a:solidFill>
                <a:schemeClr val="bg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Произношение</a:t>
          </a:r>
          <a:endParaRPr lang="ru-RU" b="1" cap="none" spc="0" dirty="0">
            <a:ln w="11430"/>
            <a:solidFill>
              <a:schemeClr val="bg1">
                <a:lumMod val="50000"/>
              </a:schemeClr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5C31B45B-DA0C-465E-823E-494D4DA64084}" type="parTrans" cxnId="{16D2A926-7002-48B4-87E4-A0587DDBA9A6}">
      <dgm:prSet/>
      <dgm:spPr/>
      <dgm:t>
        <a:bodyPr/>
        <a:lstStyle/>
        <a:p>
          <a:endParaRPr lang="ru-RU"/>
        </a:p>
      </dgm:t>
    </dgm:pt>
    <dgm:pt modelId="{9070D52D-46A4-4DA7-8C4B-14E9482E13FE}" type="sibTrans" cxnId="{16D2A926-7002-48B4-87E4-A0587DDBA9A6}">
      <dgm:prSet/>
      <dgm:spPr/>
      <dgm:t>
        <a:bodyPr/>
        <a:lstStyle/>
        <a:p>
          <a:endParaRPr lang="ru-RU"/>
        </a:p>
      </dgm:t>
    </dgm:pt>
    <dgm:pt modelId="{32AA2DF8-53B9-4940-A6AA-47F9B9188338}">
      <dgm:prSet phldrT="[Текст]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ru-RU" b="1" cap="none" spc="0" dirty="0" smtClean="0">
              <a:ln w="11430"/>
              <a:solidFill>
                <a:schemeClr val="bg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(ЙЭ)</a:t>
          </a:r>
          <a:endParaRPr lang="ru-RU" b="1" cap="none" spc="0" dirty="0">
            <a:ln w="11430"/>
            <a:solidFill>
              <a:schemeClr val="bg1">
                <a:lumMod val="50000"/>
              </a:schemeClr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7C0C0576-A39A-4816-9848-73B2473D02EF}" type="parTrans" cxnId="{FBCF952F-C6BD-4E98-997E-D174FCD0693B}">
      <dgm:prSet/>
      <dgm:spPr/>
      <dgm:t>
        <a:bodyPr/>
        <a:lstStyle/>
        <a:p>
          <a:endParaRPr lang="ru-RU"/>
        </a:p>
      </dgm:t>
    </dgm:pt>
    <dgm:pt modelId="{7B449612-677F-4A63-89B5-47358C635292}" type="sibTrans" cxnId="{FBCF952F-C6BD-4E98-997E-D174FCD0693B}">
      <dgm:prSet/>
      <dgm:spPr/>
      <dgm:t>
        <a:bodyPr/>
        <a:lstStyle/>
        <a:p>
          <a:endParaRPr lang="ru-RU"/>
        </a:p>
      </dgm:t>
    </dgm:pt>
    <dgm:pt modelId="{C0C99973-F9E9-4C29-870F-C16B95116EF9}">
      <dgm:prSet phldrT="[Текст]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ru-RU" b="1" cap="none" spc="0" dirty="0" smtClean="0">
              <a:ln w="11430"/>
              <a:solidFill>
                <a:schemeClr val="bg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(ЙО)</a:t>
          </a:r>
          <a:endParaRPr lang="ru-RU" dirty="0">
            <a:solidFill>
              <a:schemeClr val="bg1">
                <a:lumMod val="50000"/>
              </a:schemeClr>
            </a:solidFill>
          </a:endParaRPr>
        </a:p>
      </dgm:t>
    </dgm:pt>
    <dgm:pt modelId="{E0AF4D91-569D-45C8-B51B-9761C99AD26B}" type="parTrans" cxnId="{5ADFE1D4-EF50-474F-A828-30E8E7E75D9B}">
      <dgm:prSet/>
      <dgm:spPr/>
      <dgm:t>
        <a:bodyPr/>
        <a:lstStyle/>
        <a:p>
          <a:endParaRPr lang="ru-RU"/>
        </a:p>
      </dgm:t>
    </dgm:pt>
    <dgm:pt modelId="{A5311227-BC87-4C3A-9E04-E9400AAED2C1}" type="sibTrans" cxnId="{5ADFE1D4-EF50-474F-A828-30E8E7E75D9B}">
      <dgm:prSet/>
      <dgm:spPr/>
      <dgm:t>
        <a:bodyPr/>
        <a:lstStyle/>
        <a:p>
          <a:endParaRPr lang="ru-RU"/>
        </a:p>
      </dgm:t>
    </dgm:pt>
    <dgm:pt modelId="{C889A90F-20BC-43E2-B0AB-58273E6F9ABD}">
      <dgm:prSet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ru-RU" b="1" cap="none" spc="0" dirty="0" smtClean="0">
              <a:ln w="11430"/>
              <a:solidFill>
                <a:schemeClr val="bg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Ю</a:t>
          </a:r>
          <a:endParaRPr lang="ru-RU" b="1" cap="none" spc="0" dirty="0">
            <a:ln w="11430"/>
            <a:solidFill>
              <a:schemeClr val="bg1">
                <a:lumMod val="50000"/>
              </a:schemeClr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E8C95516-DCBA-424D-BAC2-372A66951ECD}" type="parTrans" cxnId="{B324DD45-E0CE-4176-BF61-9B58D96CBD28}">
      <dgm:prSet/>
      <dgm:spPr/>
      <dgm:t>
        <a:bodyPr/>
        <a:lstStyle/>
        <a:p>
          <a:endParaRPr lang="ru-RU"/>
        </a:p>
      </dgm:t>
    </dgm:pt>
    <dgm:pt modelId="{8D5A1167-9D87-472A-9358-F8CB9F326BFD}" type="sibTrans" cxnId="{B324DD45-E0CE-4176-BF61-9B58D96CBD28}">
      <dgm:prSet/>
      <dgm:spPr/>
      <dgm:t>
        <a:bodyPr/>
        <a:lstStyle/>
        <a:p>
          <a:endParaRPr lang="ru-RU"/>
        </a:p>
      </dgm:t>
    </dgm:pt>
    <dgm:pt modelId="{56626C13-77E0-4ADD-A873-64822CF33897}">
      <dgm:prSet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ru-RU" b="1" cap="none" spc="0" dirty="0" smtClean="0">
              <a:ln w="11430"/>
              <a:solidFill>
                <a:schemeClr val="bg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(ЙУ)</a:t>
          </a:r>
          <a:endParaRPr lang="ru-RU" b="1" cap="none" spc="0" dirty="0">
            <a:ln w="11430"/>
            <a:solidFill>
              <a:schemeClr val="bg1">
                <a:lumMod val="50000"/>
              </a:schemeClr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12513671-B0B8-4DF8-9AB7-A91F2156B658}" type="parTrans" cxnId="{F6784B5C-C15F-47CA-9F13-3B6DE15874F6}">
      <dgm:prSet/>
      <dgm:spPr/>
      <dgm:t>
        <a:bodyPr/>
        <a:lstStyle/>
        <a:p>
          <a:endParaRPr lang="ru-RU"/>
        </a:p>
      </dgm:t>
    </dgm:pt>
    <dgm:pt modelId="{FB20238D-A566-426F-A82D-40DCF6BDBC53}" type="sibTrans" cxnId="{F6784B5C-C15F-47CA-9F13-3B6DE15874F6}">
      <dgm:prSet/>
      <dgm:spPr/>
      <dgm:t>
        <a:bodyPr/>
        <a:lstStyle/>
        <a:p>
          <a:endParaRPr lang="ru-RU"/>
        </a:p>
      </dgm:t>
    </dgm:pt>
    <dgm:pt modelId="{6D0D824A-5B2A-4BD1-916F-A97B3DC70AB9}">
      <dgm:prSet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ru-RU" b="1" cap="none" spc="0" dirty="0" smtClean="0">
              <a:ln w="11430"/>
              <a:solidFill>
                <a:schemeClr val="bg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Я</a:t>
          </a:r>
          <a:endParaRPr lang="ru-RU" b="1" cap="none" spc="0" dirty="0">
            <a:ln w="11430"/>
            <a:solidFill>
              <a:schemeClr val="bg1">
                <a:lumMod val="50000"/>
              </a:schemeClr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06E1D811-53E0-4DBE-B1C8-CE0515FA2F64}" type="parTrans" cxnId="{44CFBF1D-C902-4844-86BC-9B1B129C8059}">
      <dgm:prSet/>
      <dgm:spPr/>
      <dgm:t>
        <a:bodyPr/>
        <a:lstStyle/>
        <a:p>
          <a:endParaRPr lang="ru-RU"/>
        </a:p>
      </dgm:t>
    </dgm:pt>
    <dgm:pt modelId="{AEF0DDF1-C1A2-433C-B3A5-1F2AC2E7ECCB}" type="sibTrans" cxnId="{44CFBF1D-C902-4844-86BC-9B1B129C8059}">
      <dgm:prSet/>
      <dgm:spPr/>
      <dgm:t>
        <a:bodyPr/>
        <a:lstStyle/>
        <a:p>
          <a:endParaRPr lang="ru-RU"/>
        </a:p>
      </dgm:t>
    </dgm:pt>
    <dgm:pt modelId="{DD5F4BBE-4950-45A0-BBAF-2543C5F57016}">
      <dgm:prSet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ru-RU" b="1" cap="none" spc="0" dirty="0" smtClean="0">
              <a:ln w="11430"/>
              <a:solidFill>
                <a:schemeClr val="bg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(ЙА)</a:t>
          </a:r>
          <a:endParaRPr lang="ru-RU" b="1" cap="none" spc="0" dirty="0">
            <a:ln w="11430"/>
            <a:solidFill>
              <a:schemeClr val="bg1">
                <a:lumMod val="50000"/>
              </a:schemeClr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39E6D0FC-A77E-4ABA-A30C-3BE888E8C727}" type="parTrans" cxnId="{C2C6D523-7039-4421-A580-861A4545CE20}">
      <dgm:prSet/>
      <dgm:spPr/>
      <dgm:t>
        <a:bodyPr/>
        <a:lstStyle/>
        <a:p>
          <a:endParaRPr lang="ru-RU"/>
        </a:p>
      </dgm:t>
    </dgm:pt>
    <dgm:pt modelId="{148E594B-5923-4E71-9DB1-5244F4D13113}" type="sibTrans" cxnId="{C2C6D523-7039-4421-A580-861A4545CE20}">
      <dgm:prSet/>
      <dgm:spPr/>
      <dgm:t>
        <a:bodyPr/>
        <a:lstStyle/>
        <a:p>
          <a:endParaRPr lang="ru-RU"/>
        </a:p>
      </dgm:t>
    </dgm:pt>
    <dgm:pt modelId="{674455B1-1292-448E-9F8C-91ACF1099075}" type="pres">
      <dgm:prSet presAssocID="{0B990EB9-9673-4327-B823-F0CB3D8B192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DAB46C4-5B3D-494A-9137-5D6410EE5C06}" type="pres">
      <dgm:prSet presAssocID="{1FF047AA-2031-4C79-987E-A6C7BD5379DF}" presName="root" presStyleCnt="0"/>
      <dgm:spPr/>
      <dgm:t>
        <a:bodyPr/>
        <a:lstStyle/>
        <a:p>
          <a:endParaRPr lang="ru-RU"/>
        </a:p>
      </dgm:t>
    </dgm:pt>
    <dgm:pt modelId="{ED1A724D-E6B5-4718-AA1F-E40B408CD621}" type="pres">
      <dgm:prSet presAssocID="{1FF047AA-2031-4C79-987E-A6C7BD5379DF}" presName="rootComposite" presStyleCnt="0"/>
      <dgm:spPr/>
      <dgm:t>
        <a:bodyPr/>
        <a:lstStyle/>
        <a:p>
          <a:endParaRPr lang="ru-RU"/>
        </a:p>
      </dgm:t>
    </dgm:pt>
    <dgm:pt modelId="{AE5F2748-9934-47A9-A438-2EA4A13C33B0}" type="pres">
      <dgm:prSet presAssocID="{1FF047AA-2031-4C79-987E-A6C7BD5379DF}" presName="rootText" presStyleLbl="node1" presStyleIdx="0" presStyleCnt="2" custScaleX="232696"/>
      <dgm:spPr/>
      <dgm:t>
        <a:bodyPr/>
        <a:lstStyle/>
        <a:p>
          <a:endParaRPr lang="ru-RU"/>
        </a:p>
      </dgm:t>
    </dgm:pt>
    <dgm:pt modelId="{0450ADD9-F595-4574-BC46-BF2E88CB685E}" type="pres">
      <dgm:prSet presAssocID="{1FF047AA-2031-4C79-987E-A6C7BD5379DF}" presName="rootConnector" presStyleLbl="node1" presStyleIdx="0" presStyleCnt="2"/>
      <dgm:spPr/>
      <dgm:t>
        <a:bodyPr/>
        <a:lstStyle/>
        <a:p>
          <a:endParaRPr lang="ru-RU"/>
        </a:p>
      </dgm:t>
    </dgm:pt>
    <dgm:pt modelId="{4D952741-E9A7-4620-AB41-C69F24DFB67D}" type="pres">
      <dgm:prSet presAssocID="{1FF047AA-2031-4C79-987E-A6C7BD5379DF}" presName="childShape" presStyleCnt="0"/>
      <dgm:spPr/>
      <dgm:t>
        <a:bodyPr/>
        <a:lstStyle/>
        <a:p>
          <a:endParaRPr lang="ru-RU"/>
        </a:p>
      </dgm:t>
    </dgm:pt>
    <dgm:pt modelId="{3ACBBF1D-475C-4661-8393-252061DE2FF4}" type="pres">
      <dgm:prSet presAssocID="{EC6ECFA9-461E-4118-B46D-A71BF1CD83C5}" presName="Name13" presStyleLbl="parChTrans1D2" presStyleIdx="0" presStyleCnt="8"/>
      <dgm:spPr/>
      <dgm:t>
        <a:bodyPr/>
        <a:lstStyle/>
        <a:p>
          <a:endParaRPr lang="ru-RU"/>
        </a:p>
      </dgm:t>
    </dgm:pt>
    <dgm:pt modelId="{DBC0AE2C-16E6-4012-936B-62AE8783F8CE}" type="pres">
      <dgm:prSet presAssocID="{15A2C91A-20EB-4E59-936A-6DD66D28AF3C}" presName="childText" presStyleLbl="bgAcc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A3E33E-4212-433C-B080-543BA499B709}" type="pres">
      <dgm:prSet presAssocID="{62681747-305E-44BC-8264-71CC07282A1A}" presName="Name13" presStyleLbl="parChTrans1D2" presStyleIdx="1" presStyleCnt="8"/>
      <dgm:spPr/>
      <dgm:t>
        <a:bodyPr/>
        <a:lstStyle/>
        <a:p>
          <a:endParaRPr lang="ru-RU"/>
        </a:p>
      </dgm:t>
    </dgm:pt>
    <dgm:pt modelId="{F9B5AC9E-A357-4666-A2CE-E331DABA4089}" type="pres">
      <dgm:prSet presAssocID="{C494F29C-0748-4BFD-895E-B0B4844FC1CA}" presName="childText" presStyleLbl="bgAcc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7C0168-8118-4660-B4E3-6032CD3128FE}" type="pres">
      <dgm:prSet presAssocID="{E8C95516-DCBA-424D-BAC2-372A66951ECD}" presName="Name13" presStyleLbl="parChTrans1D2" presStyleIdx="2" presStyleCnt="8"/>
      <dgm:spPr/>
      <dgm:t>
        <a:bodyPr/>
        <a:lstStyle/>
        <a:p>
          <a:endParaRPr lang="ru-RU"/>
        </a:p>
      </dgm:t>
    </dgm:pt>
    <dgm:pt modelId="{D83D3FF8-A8BE-4BEF-B162-BA6F25B5A5E2}" type="pres">
      <dgm:prSet presAssocID="{C889A90F-20BC-43E2-B0AB-58273E6F9ABD}" presName="childText" presStyleLbl="bgAcc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3F8EC3-A5DD-4FC5-B852-2EAE300B18B6}" type="pres">
      <dgm:prSet presAssocID="{06E1D811-53E0-4DBE-B1C8-CE0515FA2F64}" presName="Name13" presStyleLbl="parChTrans1D2" presStyleIdx="3" presStyleCnt="8"/>
      <dgm:spPr/>
      <dgm:t>
        <a:bodyPr/>
        <a:lstStyle/>
        <a:p>
          <a:endParaRPr lang="ru-RU"/>
        </a:p>
      </dgm:t>
    </dgm:pt>
    <dgm:pt modelId="{337D62D7-573A-433D-A30C-A6DD8F6A4AA2}" type="pres">
      <dgm:prSet presAssocID="{6D0D824A-5B2A-4BD1-916F-A97B3DC70AB9}" presName="childText" presStyleLbl="bgAcc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4F6CA0-E183-45AA-877C-1DAE427A9659}" type="pres">
      <dgm:prSet presAssocID="{4BE94522-CC2E-4995-BB56-5A46097D7FCC}" presName="root" presStyleCnt="0"/>
      <dgm:spPr/>
      <dgm:t>
        <a:bodyPr/>
        <a:lstStyle/>
        <a:p>
          <a:endParaRPr lang="ru-RU"/>
        </a:p>
      </dgm:t>
    </dgm:pt>
    <dgm:pt modelId="{29C5447B-C84D-4C92-BEB1-56C11E044E09}" type="pres">
      <dgm:prSet presAssocID="{4BE94522-CC2E-4995-BB56-5A46097D7FCC}" presName="rootComposite" presStyleCnt="0"/>
      <dgm:spPr/>
      <dgm:t>
        <a:bodyPr/>
        <a:lstStyle/>
        <a:p>
          <a:endParaRPr lang="ru-RU"/>
        </a:p>
      </dgm:t>
    </dgm:pt>
    <dgm:pt modelId="{F1F0C264-885A-4F7D-BA98-29A58CA3C998}" type="pres">
      <dgm:prSet presAssocID="{4BE94522-CC2E-4995-BB56-5A46097D7FCC}" presName="rootText" presStyleLbl="node1" presStyleIdx="1" presStyleCnt="2" custScaleX="218507"/>
      <dgm:spPr/>
      <dgm:t>
        <a:bodyPr/>
        <a:lstStyle/>
        <a:p>
          <a:endParaRPr lang="ru-RU"/>
        </a:p>
      </dgm:t>
    </dgm:pt>
    <dgm:pt modelId="{D9DC91DB-E3AB-4DB3-92C2-D090C984C473}" type="pres">
      <dgm:prSet presAssocID="{4BE94522-CC2E-4995-BB56-5A46097D7FCC}" presName="rootConnector" presStyleLbl="node1" presStyleIdx="1" presStyleCnt="2"/>
      <dgm:spPr/>
      <dgm:t>
        <a:bodyPr/>
        <a:lstStyle/>
        <a:p>
          <a:endParaRPr lang="ru-RU"/>
        </a:p>
      </dgm:t>
    </dgm:pt>
    <dgm:pt modelId="{A6926D80-91FC-47F3-A138-C4338C516389}" type="pres">
      <dgm:prSet presAssocID="{4BE94522-CC2E-4995-BB56-5A46097D7FCC}" presName="childShape" presStyleCnt="0"/>
      <dgm:spPr/>
      <dgm:t>
        <a:bodyPr/>
        <a:lstStyle/>
        <a:p>
          <a:endParaRPr lang="ru-RU"/>
        </a:p>
      </dgm:t>
    </dgm:pt>
    <dgm:pt modelId="{D9B0E65B-9223-472A-8AEC-57C93553D26D}" type="pres">
      <dgm:prSet presAssocID="{7C0C0576-A39A-4816-9848-73B2473D02EF}" presName="Name13" presStyleLbl="parChTrans1D2" presStyleIdx="4" presStyleCnt="8"/>
      <dgm:spPr/>
      <dgm:t>
        <a:bodyPr/>
        <a:lstStyle/>
        <a:p>
          <a:endParaRPr lang="ru-RU"/>
        </a:p>
      </dgm:t>
    </dgm:pt>
    <dgm:pt modelId="{8E6E71B4-6001-4452-AEC1-4416A32BA362}" type="pres">
      <dgm:prSet presAssocID="{32AA2DF8-53B9-4940-A6AA-47F9B9188338}" presName="childText" presStyleLbl="bgAcc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135BFA-4145-4585-BF47-678A64809E49}" type="pres">
      <dgm:prSet presAssocID="{E0AF4D91-569D-45C8-B51B-9761C99AD26B}" presName="Name13" presStyleLbl="parChTrans1D2" presStyleIdx="5" presStyleCnt="8"/>
      <dgm:spPr/>
      <dgm:t>
        <a:bodyPr/>
        <a:lstStyle/>
        <a:p>
          <a:endParaRPr lang="ru-RU"/>
        </a:p>
      </dgm:t>
    </dgm:pt>
    <dgm:pt modelId="{09E2CA39-097A-4C52-B0A7-A818B1931D7D}" type="pres">
      <dgm:prSet presAssocID="{C0C99973-F9E9-4C29-870F-C16B95116EF9}" presName="childText" presStyleLbl="bgAcc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379A51-3C54-4FBD-9AF8-25370C62B990}" type="pres">
      <dgm:prSet presAssocID="{12513671-B0B8-4DF8-9AB7-A91F2156B658}" presName="Name13" presStyleLbl="parChTrans1D2" presStyleIdx="6" presStyleCnt="8"/>
      <dgm:spPr/>
      <dgm:t>
        <a:bodyPr/>
        <a:lstStyle/>
        <a:p>
          <a:endParaRPr lang="ru-RU"/>
        </a:p>
      </dgm:t>
    </dgm:pt>
    <dgm:pt modelId="{F9162C1F-57F1-4A77-B737-94168ADBF179}" type="pres">
      <dgm:prSet presAssocID="{56626C13-77E0-4ADD-A873-64822CF33897}" presName="childText" presStyleLbl="bgAcc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EC4690-DBE3-4DFE-9A53-2ED2C56B3E76}" type="pres">
      <dgm:prSet presAssocID="{39E6D0FC-A77E-4ABA-A30C-3BE888E8C727}" presName="Name13" presStyleLbl="parChTrans1D2" presStyleIdx="7" presStyleCnt="8"/>
      <dgm:spPr/>
      <dgm:t>
        <a:bodyPr/>
        <a:lstStyle/>
        <a:p>
          <a:endParaRPr lang="ru-RU"/>
        </a:p>
      </dgm:t>
    </dgm:pt>
    <dgm:pt modelId="{B62614FF-692D-4046-967D-732F61A8D701}" type="pres">
      <dgm:prSet presAssocID="{DD5F4BBE-4950-45A0-BBAF-2543C5F57016}" presName="childText" presStyleLbl="bgAcc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3EFB26-10AB-42F8-A0D4-7AFC4B9AA358}" type="presOf" srcId="{1FF047AA-2031-4C79-987E-A6C7BD5379DF}" destId="{0450ADD9-F595-4574-BC46-BF2E88CB685E}" srcOrd="1" destOrd="0" presId="urn:microsoft.com/office/officeart/2005/8/layout/hierarchy3"/>
    <dgm:cxn modelId="{FCB96F65-D9BA-4B4C-A630-06F5B0DE92ED}" type="presOf" srcId="{DD5F4BBE-4950-45A0-BBAF-2543C5F57016}" destId="{B62614FF-692D-4046-967D-732F61A8D701}" srcOrd="0" destOrd="0" presId="urn:microsoft.com/office/officeart/2005/8/layout/hierarchy3"/>
    <dgm:cxn modelId="{80E2A39F-4870-4666-B3E7-DE12E5A4E59B}" srcId="{1FF047AA-2031-4C79-987E-A6C7BD5379DF}" destId="{C494F29C-0748-4BFD-895E-B0B4844FC1CA}" srcOrd="1" destOrd="0" parTransId="{62681747-305E-44BC-8264-71CC07282A1A}" sibTransId="{5A6AD526-F7A1-4E08-8766-009915952669}"/>
    <dgm:cxn modelId="{5ADFE1D4-EF50-474F-A828-30E8E7E75D9B}" srcId="{4BE94522-CC2E-4995-BB56-5A46097D7FCC}" destId="{C0C99973-F9E9-4C29-870F-C16B95116EF9}" srcOrd="1" destOrd="0" parTransId="{E0AF4D91-569D-45C8-B51B-9761C99AD26B}" sibTransId="{A5311227-BC87-4C3A-9E04-E9400AAED2C1}"/>
    <dgm:cxn modelId="{CFBDECAF-F88F-45BA-B2F5-2BECC423B11A}" type="presOf" srcId="{12513671-B0B8-4DF8-9AB7-A91F2156B658}" destId="{17379A51-3C54-4FBD-9AF8-25370C62B990}" srcOrd="0" destOrd="0" presId="urn:microsoft.com/office/officeart/2005/8/layout/hierarchy3"/>
    <dgm:cxn modelId="{0E8781A9-988C-4143-9502-5394604A7D2D}" type="presOf" srcId="{6D0D824A-5B2A-4BD1-916F-A97B3DC70AB9}" destId="{337D62D7-573A-433D-A30C-A6DD8F6A4AA2}" srcOrd="0" destOrd="0" presId="urn:microsoft.com/office/officeart/2005/8/layout/hierarchy3"/>
    <dgm:cxn modelId="{159B4F05-F032-45FE-8E6B-D4627CB2F5CE}" type="presOf" srcId="{C494F29C-0748-4BFD-895E-B0B4844FC1CA}" destId="{F9B5AC9E-A357-4666-A2CE-E331DABA4089}" srcOrd="0" destOrd="0" presId="urn:microsoft.com/office/officeart/2005/8/layout/hierarchy3"/>
    <dgm:cxn modelId="{D669C8D6-F422-47DE-AE08-F5976860193E}" srcId="{0B990EB9-9673-4327-B823-F0CB3D8B192B}" destId="{1FF047AA-2031-4C79-987E-A6C7BD5379DF}" srcOrd="0" destOrd="0" parTransId="{979236C9-21C7-4DB4-B1A3-011CD302DA5F}" sibTransId="{CE6C13CA-1C69-45D1-B03F-24A4A9D6DD05}"/>
    <dgm:cxn modelId="{4273C527-BB39-4F5A-9FA2-42CF50F66728}" type="presOf" srcId="{56626C13-77E0-4ADD-A873-64822CF33897}" destId="{F9162C1F-57F1-4A77-B737-94168ADBF179}" srcOrd="0" destOrd="0" presId="urn:microsoft.com/office/officeart/2005/8/layout/hierarchy3"/>
    <dgm:cxn modelId="{C2C6D523-7039-4421-A580-861A4545CE20}" srcId="{4BE94522-CC2E-4995-BB56-5A46097D7FCC}" destId="{DD5F4BBE-4950-45A0-BBAF-2543C5F57016}" srcOrd="3" destOrd="0" parTransId="{39E6D0FC-A77E-4ABA-A30C-3BE888E8C727}" sibTransId="{148E594B-5923-4E71-9DB1-5244F4D13113}"/>
    <dgm:cxn modelId="{0B44EB79-F937-4885-AB3C-A0E2468C9672}" type="presOf" srcId="{0B990EB9-9673-4327-B823-F0CB3D8B192B}" destId="{674455B1-1292-448E-9F8C-91ACF1099075}" srcOrd="0" destOrd="0" presId="urn:microsoft.com/office/officeart/2005/8/layout/hierarchy3"/>
    <dgm:cxn modelId="{84F11D0F-820D-40B7-A1C8-618A4654B75F}" type="presOf" srcId="{1FF047AA-2031-4C79-987E-A6C7BD5379DF}" destId="{AE5F2748-9934-47A9-A438-2EA4A13C33B0}" srcOrd="0" destOrd="0" presId="urn:microsoft.com/office/officeart/2005/8/layout/hierarchy3"/>
    <dgm:cxn modelId="{0FC611FC-A700-443B-AE8E-382F82379860}" type="presOf" srcId="{15A2C91A-20EB-4E59-936A-6DD66D28AF3C}" destId="{DBC0AE2C-16E6-4012-936B-62AE8783F8CE}" srcOrd="0" destOrd="0" presId="urn:microsoft.com/office/officeart/2005/8/layout/hierarchy3"/>
    <dgm:cxn modelId="{B324DD45-E0CE-4176-BF61-9B58D96CBD28}" srcId="{1FF047AA-2031-4C79-987E-A6C7BD5379DF}" destId="{C889A90F-20BC-43E2-B0AB-58273E6F9ABD}" srcOrd="2" destOrd="0" parTransId="{E8C95516-DCBA-424D-BAC2-372A66951ECD}" sibTransId="{8D5A1167-9D87-472A-9358-F8CB9F326BFD}"/>
    <dgm:cxn modelId="{49B58487-3F79-44BA-BC30-0872E2CD8F10}" type="presOf" srcId="{7C0C0576-A39A-4816-9848-73B2473D02EF}" destId="{D9B0E65B-9223-472A-8AEC-57C93553D26D}" srcOrd="0" destOrd="0" presId="urn:microsoft.com/office/officeart/2005/8/layout/hierarchy3"/>
    <dgm:cxn modelId="{F6784B5C-C15F-47CA-9F13-3B6DE15874F6}" srcId="{4BE94522-CC2E-4995-BB56-5A46097D7FCC}" destId="{56626C13-77E0-4ADD-A873-64822CF33897}" srcOrd="2" destOrd="0" parTransId="{12513671-B0B8-4DF8-9AB7-A91F2156B658}" sibTransId="{FB20238D-A566-426F-A82D-40DCF6BDBC53}"/>
    <dgm:cxn modelId="{FBCF952F-C6BD-4E98-997E-D174FCD0693B}" srcId="{4BE94522-CC2E-4995-BB56-5A46097D7FCC}" destId="{32AA2DF8-53B9-4940-A6AA-47F9B9188338}" srcOrd="0" destOrd="0" parTransId="{7C0C0576-A39A-4816-9848-73B2473D02EF}" sibTransId="{7B449612-677F-4A63-89B5-47358C635292}"/>
    <dgm:cxn modelId="{A1323244-4ABA-4C33-935B-754645BEC18E}" type="presOf" srcId="{C889A90F-20BC-43E2-B0AB-58273E6F9ABD}" destId="{D83D3FF8-A8BE-4BEF-B162-BA6F25B5A5E2}" srcOrd="0" destOrd="0" presId="urn:microsoft.com/office/officeart/2005/8/layout/hierarchy3"/>
    <dgm:cxn modelId="{FEF0DCFA-9D8F-4E91-A1AD-72B3CDCC9241}" type="presOf" srcId="{39E6D0FC-A77E-4ABA-A30C-3BE888E8C727}" destId="{F5EC4690-DBE3-4DFE-9A53-2ED2C56B3E76}" srcOrd="0" destOrd="0" presId="urn:microsoft.com/office/officeart/2005/8/layout/hierarchy3"/>
    <dgm:cxn modelId="{2718B72B-921C-48A2-B7F4-0EE57E880457}" type="presOf" srcId="{E8C95516-DCBA-424D-BAC2-372A66951ECD}" destId="{5A7C0168-8118-4660-B4E3-6032CD3128FE}" srcOrd="0" destOrd="0" presId="urn:microsoft.com/office/officeart/2005/8/layout/hierarchy3"/>
    <dgm:cxn modelId="{12CE1EBC-2C79-45C3-9042-FA3019295BAB}" srcId="{1FF047AA-2031-4C79-987E-A6C7BD5379DF}" destId="{15A2C91A-20EB-4E59-936A-6DD66D28AF3C}" srcOrd="0" destOrd="0" parTransId="{EC6ECFA9-461E-4118-B46D-A71BF1CD83C5}" sibTransId="{61EFCE18-A267-4C36-8B8C-FA288C1A5BC4}"/>
    <dgm:cxn modelId="{A9A26EA5-5E8C-4630-A3D8-F219DA377A87}" type="presOf" srcId="{C0C99973-F9E9-4C29-870F-C16B95116EF9}" destId="{09E2CA39-097A-4C52-B0A7-A818B1931D7D}" srcOrd="0" destOrd="0" presId="urn:microsoft.com/office/officeart/2005/8/layout/hierarchy3"/>
    <dgm:cxn modelId="{0F2100B5-52AE-4D29-989F-F8950CF8C849}" type="presOf" srcId="{EC6ECFA9-461E-4118-B46D-A71BF1CD83C5}" destId="{3ACBBF1D-475C-4661-8393-252061DE2FF4}" srcOrd="0" destOrd="0" presId="urn:microsoft.com/office/officeart/2005/8/layout/hierarchy3"/>
    <dgm:cxn modelId="{16D2A926-7002-48B4-87E4-A0587DDBA9A6}" srcId="{0B990EB9-9673-4327-B823-F0CB3D8B192B}" destId="{4BE94522-CC2E-4995-BB56-5A46097D7FCC}" srcOrd="1" destOrd="0" parTransId="{5C31B45B-DA0C-465E-823E-494D4DA64084}" sibTransId="{9070D52D-46A4-4DA7-8C4B-14E9482E13FE}"/>
    <dgm:cxn modelId="{AF48B255-6E51-4E8F-9429-DA8F785A55F3}" type="presOf" srcId="{E0AF4D91-569D-45C8-B51B-9761C99AD26B}" destId="{2E135BFA-4145-4585-BF47-678A64809E49}" srcOrd="0" destOrd="0" presId="urn:microsoft.com/office/officeart/2005/8/layout/hierarchy3"/>
    <dgm:cxn modelId="{1F942FEE-1EC7-48E6-A072-9C026D788447}" type="presOf" srcId="{06E1D811-53E0-4DBE-B1C8-CE0515FA2F64}" destId="{7A3F8EC3-A5DD-4FC5-B852-2EAE300B18B6}" srcOrd="0" destOrd="0" presId="urn:microsoft.com/office/officeart/2005/8/layout/hierarchy3"/>
    <dgm:cxn modelId="{CACC6F11-F468-4DB1-B1C9-38ACBAE19B8B}" type="presOf" srcId="{62681747-305E-44BC-8264-71CC07282A1A}" destId="{14A3E33E-4212-433C-B080-543BA499B709}" srcOrd="0" destOrd="0" presId="urn:microsoft.com/office/officeart/2005/8/layout/hierarchy3"/>
    <dgm:cxn modelId="{A0D893A1-9E3F-46C7-A22D-915B1CBF87F5}" type="presOf" srcId="{4BE94522-CC2E-4995-BB56-5A46097D7FCC}" destId="{F1F0C264-885A-4F7D-BA98-29A58CA3C998}" srcOrd="0" destOrd="0" presId="urn:microsoft.com/office/officeart/2005/8/layout/hierarchy3"/>
    <dgm:cxn modelId="{7FE3B071-BAF1-4BE4-A956-2474B120FDE7}" type="presOf" srcId="{4BE94522-CC2E-4995-BB56-5A46097D7FCC}" destId="{D9DC91DB-E3AB-4DB3-92C2-D090C984C473}" srcOrd="1" destOrd="0" presId="urn:microsoft.com/office/officeart/2005/8/layout/hierarchy3"/>
    <dgm:cxn modelId="{6177AB63-6B03-4447-B0E5-B6A9B3ADDED4}" type="presOf" srcId="{32AA2DF8-53B9-4940-A6AA-47F9B9188338}" destId="{8E6E71B4-6001-4452-AEC1-4416A32BA362}" srcOrd="0" destOrd="0" presId="urn:microsoft.com/office/officeart/2005/8/layout/hierarchy3"/>
    <dgm:cxn modelId="{44CFBF1D-C902-4844-86BC-9B1B129C8059}" srcId="{1FF047AA-2031-4C79-987E-A6C7BD5379DF}" destId="{6D0D824A-5B2A-4BD1-916F-A97B3DC70AB9}" srcOrd="3" destOrd="0" parTransId="{06E1D811-53E0-4DBE-B1C8-CE0515FA2F64}" sibTransId="{AEF0DDF1-C1A2-433C-B3A5-1F2AC2E7ECCB}"/>
    <dgm:cxn modelId="{56C14F4B-26FB-422B-8460-3F165EA3C352}" type="presParOf" srcId="{674455B1-1292-448E-9F8C-91ACF1099075}" destId="{CDAB46C4-5B3D-494A-9137-5D6410EE5C06}" srcOrd="0" destOrd="0" presId="urn:microsoft.com/office/officeart/2005/8/layout/hierarchy3"/>
    <dgm:cxn modelId="{14DA6B31-2D35-49CE-9553-B4EB1F17C2EF}" type="presParOf" srcId="{CDAB46C4-5B3D-494A-9137-5D6410EE5C06}" destId="{ED1A724D-E6B5-4718-AA1F-E40B408CD621}" srcOrd="0" destOrd="0" presId="urn:microsoft.com/office/officeart/2005/8/layout/hierarchy3"/>
    <dgm:cxn modelId="{24E2AA82-1795-45C8-AB48-782FAEA715AF}" type="presParOf" srcId="{ED1A724D-E6B5-4718-AA1F-E40B408CD621}" destId="{AE5F2748-9934-47A9-A438-2EA4A13C33B0}" srcOrd="0" destOrd="0" presId="urn:microsoft.com/office/officeart/2005/8/layout/hierarchy3"/>
    <dgm:cxn modelId="{72544220-D26F-42FA-B882-BC1C614AB014}" type="presParOf" srcId="{ED1A724D-E6B5-4718-AA1F-E40B408CD621}" destId="{0450ADD9-F595-4574-BC46-BF2E88CB685E}" srcOrd="1" destOrd="0" presId="urn:microsoft.com/office/officeart/2005/8/layout/hierarchy3"/>
    <dgm:cxn modelId="{7EE1E6F2-3598-4187-A52D-92F01EDD3F14}" type="presParOf" srcId="{CDAB46C4-5B3D-494A-9137-5D6410EE5C06}" destId="{4D952741-E9A7-4620-AB41-C69F24DFB67D}" srcOrd="1" destOrd="0" presId="urn:microsoft.com/office/officeart/2005/8/layout/hierarchy3"/>
    <dgm:cxn modelId="{92203978-2FD6-4336-95F6-3F52CFECAF50}" type="presParOf" srcId="{4D952741-E9A7-4620-AB41-C69F24DFB67D}" destId="{3ACBBF1D-475C-4661-8393-252061DE2FF4}" srcOrd="0" destOrd="0" presId="urn:microsoft.com/office/officeart/2005/8/layout/hierarchy3"/>
    <dgm:cxn modelId="{231B01FC-DC73-4C8A-9A84-C0ADB408877D}" type="presParOf" srcId="{4D952741-E9A7-4620-AB41-C69F24DFB67D}" destId="{DBC0AE2C-16E6-4012-936B-62AE8783F8CE}" srcOrd="1" destOrd="0" presId="urn:microsoft.com/office/officeart/2005/8/layout/hierarchy3"/>
    <dgm:cxn modelId="{5C08C9D0-D753-446F-B695-3B4C0B9D5072}" type="presParOf" srcId="{4D952741-E9A7-4620-AB41-C69F24DFB67D}" destId="{14A3E33E-4212-433C-B080-543BA499B709}" srcOrd="2" destOrd="0" presId="urn:microsoft.com/office/officeart/2005/8/layout/hierarchy3"/>
    <dgm:cxn modelId="{45E9F163-F0F6-47F0-BCE2-8447C8EF4387}" type="presParOf" srcId="{4D952741-E9A7-4620-AB41-C69F24DFB67D}" destId="{F9B5AC9E-A357-4666-A2CE-E331DABA4089}" srcOrd="3" destOrd="0" presId="urn:microsoft.com/office/officeart/2005/8/layout/hierarchy3"/>
    <dgm:cxn modelId="{775DC1AC-FFA7-45F2-9D6C-18C55E8D1E5B}" type="presParOf" srcId="{4D952741-E9A7-4620-AB41-C69F24DFB67D}" destId="{5A7C0168-8118-4660-B4E3-6032CD3128FE}" srcOrd="4" destOrd="0" presId="urn:microsoft.com/office/officeart/2005/8/layout/hierarchy3"/>
    <dgm:cxn modelId="{F516EE04-DFBD-4843-A63D-7DD5061F1B3A}" type="presParOf" srcId="{4D952741-E9A7-4620-AB41-C69F24DFB67D}" destId="{D83D3FF8-A8BE-4BEF-B162-BA6F25B5A5E2}" srcOrd="5" destOrd="0" presId="urn:microsoft.com/office/officeart/2005/8/layout/hierarchy3"/>
    <dgm:cxn modelId="{17054288-A0E1-4932-BB3A-65780045C775}" type="presParOf" srcId="{4D952741-E9A7-4620-AB41-C69F24DFB67D}" destId="{7A3F8EC3-A5DD-4FC5-B852-2EAE300B18B6}" srcOrd="6" destOrd="0" presId="urn:microsoft.com/office/officeart/2005/8/layout/hierarchy3"/>
    <dgm:cxn modelId="{208A4449-3FD3-496C-A1D5-6FEF1F9012FF}" type="presParOf" srcId="{4D952741-E9A7-4620-AB41-C69F24DFB67D}" destId="{337D62D7-573A-433D-A30C-A6DD8F6A4AA2}" srcOrd="7" destOrd="0" presId="urn:microsoft.com/office/officeart/2005/8/layout/hierarchy3"/>
    <dgm:cxn modelId="{507B6658-497D-460A-AF0D-A715BA1B2B74}" type="presParOf" srcId="{674455B1-1292-448E-9F8C-91ACF1099075}" destId="{AF4F6CA0-E183-45AA-877C-1DAE427A9659}" srcOrd="1" destOrd="0" presId="urn:microsoft.com/office/officeart/2005/8/layout/hierarchy3"/>
    <dgm:cxn modelId="{1CA685C7-504D-45F9-96AB-B6D23A41A09C}" type="presParOf" srcId="{AF4F6CA0-E183-45AA-877C-1DAE427A9659}" destId="{29C5447B-C84D-4C92-BEB1-56C11E044E09}" srcOrd="0" destOrd="0" presId="urn:microsoft.com/office/officeart/2005/8/layout/hierarchy3"/>
    <dgm:cxn modelId="{1348F602-3A39-439A-9D78-33D2445A586B}" type="presParOf" srcId="{29C5447B-C84D-4C92-BEB1-56C11E044E09}" destId="{F1F0C264-885A-4F7D-BA98-29A58CA3C998}" srcOrd="0" destOrd="0" presId="urn:microsoft.com/office/officeart/2005/8/layout/hierarchy3"/>
    <dgm:cxn modelId="{4C1D28DC-CB78-4E28-AA33-04D49368B099}" type="presParOf" srcId="{29C5447B-C84D-4C92-BEB1-56C11E044E09}" destId="{D9DC91DB-E3AB-4DB3-92C2-D090C984C473}" srcOrd="1" destOrd="0" presId="urn:microsoft.com/office/officeart/2005/8/layout/hierarchy3"/>
    <dgm:cxn modelId="{0E154D46-EA63-4AA2-92FD-9CC9C6088812}" type="presParOf" srcId="{AF4F6CA0-E183-45AA-877C-1DAE427A9659}" destId="{A6926D80-91FC-47F3-A138-C4338C516389}" srcOrd="1" destOrd="0" presId="urn:microsoft.com/office/officeart/2005/8/layout/hierarchy3"/>
    <dgm:cxn modelId="{21425F5D-C5FE-4986-A8BA-001C061A7719}" type="presParOf" srcId="{A6926D80-91FC-47F3-A138-C4338C516389}" destId="{D9B0E65B-9223-472A-8AEC-57C93553D26D}" srcOrd="0" destOrd="0" presId="urn:microsoft.com/office/officeart/2005/8/layout/hierarchy3"/>
    <dgm:cxn modelId="{2094AEAE-719B-4444-9175-02C592A8B4C8}" type="presParOf" srcId="{A6926D80-91FC-47F3-A138-C4338C516389}" destId="{8E6E71B4-6001-4452-AEC1-4416A32BA362}" srcOrd="1" destOrd="0" presId="urn:microsoft.com/office/officeart/2005/8/layout/hierarchy3"/>
    <dgm:cxn modelId="{FCB4860A-4D2F-40D1-913E-6A16AD1E4081}" type="presParOf" srcId="{A6926D80-91FC-47F3-A138-C4338C516389}" destId="{2E135BFA-4145-4585-BF47-678A64809E49}" srcOrd="2" destOrd="0" presId="urn:microsoft.com/office/officeart/2005/8/layout/hierarchy3"/>
    <dgm:cxn modelId="{654991D5-BA4F-4D5B-BBB4-56074C07A0EB}" type="presParOf" srcId="{A6926D80-91FC-47F3-A138-C4338C516389}" destId="{09E2CA39-097A-4C52-B0A7-A818B1931D7D}" srcOrd="3" destOrd="0" presId="urn:microsoft.com/office/officeart/2005/8/layout/hierarchy3"/>
    <dgm:cxn modelId="{C45EBE2A-E454-40F5-B33A-232E86912B57}" type="presParOf" srcId="{A6926D80-91FC-47F3-A138-C4338C516389}" destId="{17379A51-3C54-4FBD-9AF8-25370C62B990}" srcOrd="4" destOrd="0" presId="urn:microsoft.com/office/officeart/2005/8/layout/hierarchy3"/>
    <dgm:cxn modelId="{9A75DF42-57A5-40FE-B97F-C9E73D755A20}" type="presParOf" srcId="{A6926D80-91FC-47F3-A138-C4338C516389}" destId="{F9162C1F-57F1-4A77-B737-94168ADBF179}" srcOrd="5" destOrd="0" presId="urn:microsoft.com/office/officeart/2005/8/layout/hierarchy3"/>
    <dgm:cxn modelId="{D683A93E-958E-4C46-BDA3-0838AA795B3D}" type="presParOf" srcId="{A6926D80-91FC-47F3-A138-C4338C516389}" destId="{F5EC4690-DBE3-4DFE-9A53-2ED2C56B3E76}" srcOrd="6" destOrd="0" presId="urn:microsoft.com/office/officeart/2005/8/layout/hierarchy3"/>
    <dgm:cxn modelId="{9DC403D0-6D91-4C8D-87F5-ADD7F05D1ED1}" type="presParOf" srcId="{A6926D80-91FC-47F3-A138-C4338C516389}" destId="{B62614FF-692D-4046-967D-732F61A8D701}" srcOrd="7" destOrd="0" presId="urn:microsoft.com/office/officeart/2005/8/layout/hierarchy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77CFA3-11EB-4AE8-ABB4-C3B96B2063E2}" type="doc">
      <dgm:prSet loTypeId="urn:microsoft.com/office/officeart/2005/8/layout/cycle7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9788A8B-4BD0-47ED-8794-3844DE8B398A}">
      <dgm:prSet phldrT="[Текст]"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ru-RU" sz="2400" b="1" cap="none" spc="0" dirty="0" smtClean="0">
              <a:ln w="11430"/>
              <a:solidFill>
                <a:schemeClr val="bg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Мягкость звука в транскрипции показывают запятой над звуком.</a:t>
          </a:r>
        </a:p>
      </dgm:t>
    </dgm:pt>
    <dgm:pt modelId="{FDC565A0-8CAE-4A67-8720-0580D2BC6216}" type="parTrans" cxnId="{D44D523F-DEC6-4FA5-B498-47990E452F3A}">
      <dgm:prSet/>
      <dgm:spPr/>
      <dgm:t>
        <a:bodyPr/>
        <a:lstStyle/>
        <a:p>
          <a:endParaRPr lang="ru-RU"/>
        </a:p>
      </dgm:t>
    </dgm:pt>
    <dgm:pt modelId="{74E0EF0E-C6AC-4A37-84A7-1F96D6D4A455}" type="sibTrans" cxnId="{D44D523F-DEC6-4FA5-B498-47990E452F3A}">
      <dgm:prSet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C4ABBA5F-C567-480D-AE35-2F9B0AEFF69F}">
      <dgm:prSet phldrT="[Текст]"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algn="ctr"/>
          <a:r>
            <a:rPr lang="ru-RU" sz="1800" b="1" cap="none" spc="0" dirty="0" smtClean="0">
              <a:ln w="11430"/>
              <a:solidFill>
                <a:schemeClr val="bg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Если гласные: </a:t>
          </a:r>
          <a:r>
            <a:rPr lang="ru-RU" sz="1800" b="1" cap="none" spc="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и, е, ё, </a:t>
          </a:r>
          <a:r>
            <a:rPr lang="ru-RU" sz="1800" b="1" cap="none" spc="0" dirty="0" err="1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ю</a:t>
          </a:r>
          <a:r>
            <a:rPr lang="ru-RU" sz="1800" b="1" cap="none" spc="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, я</a:t>
          </a:r>
          <a:r>
            <a:rPr lang="ru-RU" sz="18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 </a:t>
          </a:r>
          <a:r>
            <a:rPr lang="ru-RU" sz="1800" b="1" cap="none" spc="0" dirty="0" smtClean="0">
              <a:ln w="11430"/>
              <a:solidFill>
                <a:schemeClr val="bg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стоят после согласных, то согласные делаются </a:t>
          </a:r>
          <a:r>
            <a:rPr lang="ru-RU" sz="1800" b="1" cap="none" spc="0" dirty="0" smtClean="0">
              <a:ln w="11430"/>
              <a:solidFill>
                <a:srgbClr val="007A37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мягкими.</a:t>
          </a:r>
          <a:endParaRPr lang="ru-RU" sz="1800" b="1" cap="none" spc="0" dirty="0">
            <a:ln w="11430"/>
            <a:solidFill>
              <a:srgbClr val="007A37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3FA7C321-84DE-435F-A192-0D955113F997}" type="parTrans" cxnId="{6A1B38DD-E22B-4520-8887-398007DF66A5}">
      <dgm:prSet/>
      <dgm:spPr/>
      <dgm:t>
        <a:bodyPr/>
        <a:lstStyle/>
        <a:p>
          <a:endParaRPr lang="ru-RU"/>
        </a:p>
      </dgm:t>
    </dgm:pt>
    <dgm:pt modelId="{E05DAFCF-3F74-4B08-B723-2C2749FB03BA}" type="sibTrans" cxnId="{6A1B38DD-E22B-4520-8887-398007DF66A5}">
      <dgm:prSet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A318915B-164E-4F66-9106-9BC7E772F100}">
      <dgm:prSet phldrT="[Текст]"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ru-RU" sz="1800" b="1" cap="none" spc="0" dirty="0" smtClean="0">
              <a:ln w="11430"/>
              <a:solidFill>
                <a:schemeClr val="bg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Мягкий знак (</a:t>
          </a:r>
          <a:r>
            <a:rPr lang="ru-RU" sz="1800" b="1" cap="none" spc="0" dirty="0" err="1" smtClean="0">
              <a:ln w="11430"/>
              <a:solidFill>
                <a:schemeClr val="bg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ь</a:t>
          </a:r>
          <a:r>
            <a:rPr lang="ru-RU" sz="1800" b="1" cap="none" spc="0" dirty="0" smtClean="0">
              <a:ln w="11430"/>
              <a:solidFill>
                <a:schemeClr val="bg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) – «хитрая» буква. Она не имеет звука, а может только работать «помощником». Именно он показывает, что звук нужно произносить мягко</a:t>
          </a:r>
          <a:endParaRPr lang="ru-RU" sz="1800" b="1" cap="none" spc="0" dirty="0">
            <a:ln w="11430"/>
            <a:solidFill>
              <a:schemeClr val="bg1">
                <a:lumMod val="50000"/>
              </a:schemeClr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F181F3C1-ECB3-4C2D-BB0B-613298A9D2A9}" type="parTrans" cxnId="{DEF19326-F253-4308-8584-1B23B3407B26}">
      <dgm:prSet/>
      <dgm:spPr/>
      <dgm:t>
        <a:bodyPr/>
        <a:lstStyle/>
        <a:p>
          <a:endParaRPr lang="ru-RU"/>
        </a:p>
      </dgm:t>
    </dgm:pt>
    <dgm:pt modelId="{8A1B6812-C316-46B1-BA57-B3328BD9B9A9}" type="sibTrans" cxnId="{DEF19326-F253-4308-8584-1B23B3407B26}">
      <dgm:prSet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6F3C7540-51C8-4FAB-BC21-1242E87325B7}" type="pres">
      <dgm:prSet presAssocID="{8F77CFA3-11EB-4AE8-ABB4-C3B96B2063E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BAE299-D700-44F1-A919-13320B835FB2}" type="pres">
      <dgm:prSet presAssocID="{E9788A8B-4BD0-47ED-8794-3844DE8B398A}" presName="node" presStyleLbl="node1" presStyleIdx="0" presStyleCnt="3" custScaleX="239815" custScaleY="883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9DDE10-0606-478A-990E-550C31E1EDF1}" type="pres">
      <dgm:prSet presAssocID="{74E0EF0E-C6AC-4A37-84A7-1F96D6D4A455}" presName="sibTrans" presStyleLbl="sibTrans2D1" presStyleIdx="0" presStyleCnt="3" custScaleX="123428" custLinFactNeighborX="15528" custLinFactNeighborY="-13457"/>
      <dgm:spPr/>
      <dgm:t>
        <a:bodyPr/>
        <a:lstStyle/>
        <a:p>
          <a:endParaRPr lang="ru-RU"/>
        </a:p>
      </dgm:t>
    </dgm:pt>
    <dgm:pt modelId="{5A768587-80F6-4CCE-884D-0DC30DD41AAA}" type="pres">
      <dgm:prSet presAssocID="{74E0EF0E-C6AC-4A37-84A7-1F96D6D4A455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0BFEF0E3-FA57-4C83-93E3-78B71FDFD8A3}" type="pres">
      <dgm:prSet presAssocID="{C4ABBA5F-C567-480D-AE35-2F9B0AEFF69F}" presName="node" presStyleLbl="node1" presStyleIdx="1" presStyleCnt="3" custScaleX="109873" custScaleY="156240" custRadScaleRad="73701" custRadScaleInc="-641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EC1F4D-4786-4321-8BDA-83D9E2E35355}" type="pres">
      <dgm:prSet presAssocID="{E05DAFCF-3F74-4B08-B723-2C2749FB03BA}" presName="sibTrans" presStyleLbl="sibTrans2D1" presStyleIdx="1" presStyleCnt="3" custScaleX="118361" custLinFactNeighborX="5272" custLinFactNeighborY="-60303"/>
      <dgm:spPr/>
      <dgm:t>
        <a:bodyPr/>
        <a:lstStyle/>
        <a:p>
          <a:endParaRPr lang="ru-RU"/>
        </a:p>
      </dgm:t>
    </dgm:pt>
    <dgm:pt modelId="{9E65EA30-E863-4875-8DC7-9F6D01B33009}" type="pres">
      <dgm:prSet presAssocID="{E05DAFCF-3F74-4B08-B723-2C2749FB03BA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499BE062-E820-4834-A47E-0D4E24E165DB}" type="pres">
      <dgm:prSet presAssocID="{A318915B-164E-4F66-9106-9BC7E772F100}" presName="node" presStyleLbl="node1" presStyleIdx="2" presStyleCnt="3" custScaleX="122086" custScaleY="161267" custRadScaleRad="81670" custRadScaleInc="602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B2E051-B0F3-4EE9-8253-DC7F4ECAF8B0}" type="pres">
      <dgm:prSet presAssocID="{8A1B6812-C316-46B1-BA57-B3328BD9B9A9}" presName="sibTrans" presStyleLbl="sibTrans2D1" presStyleIdx="2" presStyleCnt="3" custScaleX="130367" custLinFactNeighborX="16265" custLinFactNeighborY="-9841"/>
      <dgm:spPr/>
      <dgm:t>
        <a:bodyPr/>
        <a:lstStyle/>
        <a:p>
          <a:endParaRPr lang="ru-RU"/>
        </a:p>
      </dgm:t>
    </dgm:pt>
    <dgm:pt modelId="{869BEE49-700F-431D-86EB-4D58FBF0C061}" type="pres">
      <dgm:prSet presAssocID="{8A1B6812-C316-46B1-BA57-B3328BD9B9A9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C1488C76-F408-4520-A0EE-512192A85C3E}" type="presOf" srcId="{A318915B-164E-4F66-9106-9BC7E772F100}" destId="{499BE062-E820-4834-A47E-0D4E24E165DB}" srcOrd="0" destOrd="0" presId="urn:microsoft.com/office/officeart/2005/8/layout/cycle7"/>
    <dgm:cxn modelId="{0E13C2A6-80B1-48DE-8F5B-9B511A747CE6}" type="presOf" srcId="{E05DAFCF-3F74-4B08-B723-2C2749FB03BA}" destId="{9E65EA30-E863-4875-8DC7-9F6D01B33009}" srcOrd="1" destOrd="0" presId="urn:microsoft.com/office/officeart/2005/8/layout/cycle7"/>
    <dgm:cxn modelId="{D44D523F-DEC6-4FA5-B498-47990E452F3A}" srcId="{8F77CFA3-11EB-4AE8-ABB4-C3B96B2063E2}" destId="{E9788A8B-4BD0-47ED-8794-3844DE8B398A}" srcOrd="0" destOrd="0" parTransId="{FDC565A0-8CAE-4A67-8720-0580D2BC6216}" sibTransId="{74E0EF0E-C6AC-4A37-84A7-1F96D6D4A455}"/>
    <dgm:cxn modelId="{16AE64DB-66C7-4825-BA52-74DA64BB33F2}" type="presOf" srcId="{C4ABBA5F-C567-480D-AE35-2F9B0AEFF69F}" destId="{0BFEF0E3-FA57-4C83-93E3-78B71FDFD8A3}" srcOrd="0" destOrd="0" presId="urn:microsoft.com/office/officeart/2005/8/layout/cycle7"/>
    <dgm:cxn modelId="{2DA156F2-B2FE-4958-880D-A352961BC713}" type="presOf" srcId="{74E0EF0E-C6AC-4A37-84A7-1F96D6D4A455}" destId="{5A768587-80F6-4CCE-884D-0DC30DD41AAA}" srcOrd="1" destOrd="0" presId="urn:microsoft.com/office/officeart/2005/8/layout/cycle7"/>
    <dgm:cxn modelId="{A776340D-CCEC-400B-904B-832646A457A8}" type="presOf" srcId="{E05DAFCF-3F74-4B08-B723-2C2749FB03BA}" destId="{6FEC1F4D-4786-4321-8BDA-83D9E2E35355}" srcOrd="0" destOrd="0" presId="urn:microsoft.com/office/officeart/2005/8/layout/cycle7"/>
    <dgm:cxn modelId="{DEF19326-F253-4308-8584-1B23B3407B26}" srcId="{8F77CFA3-11EB-4AE8-ABB4-C3B96B2063E2}" destId="{A318915B-164E-4F66-9106-9BC7E772F100}" srcOrd="2" destOrd="0" parTransId="{F181F3C1-ECB3-4C2D-BB0B-613298A9D2A9}" sibTransId="{8A1B6812-C316-46B1-BA57-B3328BD9B9A9}"/>
    <dgm:cxn modelId="{EABF99D8-FA05-45E6-AD2C-FA741F66CDD1}" type="presOf" srcId="{8A1B6812-C316-46B1-BA57-B3328BD9B9A9}" destId="{7AB2E051-B0F3-4EE9-8253-DC7F4ECAF8B0}" srcOrd="0" destOrd="0" presId="urn:microsoft.com/office/officeart/2005/8/layout/cycle7"/>
    <dgm:cxn modelId="{26A46587-AFF6-4556-857E-F54A91268441}" type="presOf" srcId="{74E0EF0E-C6AC-4A37-84A7-1F96D6D4A455}" destId="{FC9DDE10-0606-478A-990E-550C31E1EDF1}" srcOrd="0" destOrd="0" presId="urn:microsoft.com/office/officeart/2005/8/layout/cycle7"/>
    <dgm:cxn modelId="{1FA8DFAF-40DF-4515-91AF-7ADBE3F23003}" type="presOf" srcId="{8F77CFA3-11EB-4AE8-ABB4-C3B96B2063E2}" destId="{6F3C7540-51C8-4FAB-BC21-1242E87325B7}" srcOrd="0" destOrd="0" presId="urn:microsoft.com/office/officeart/2005/8/layout/cycle7"/>
    <dgm:cxn modelId="{50472D91-DCE4-470C-A897-C6E556ED2704}" type="presOf" srcId="{E9788A8B-4BD0-47ED-8794-3844DE8B398A}" destId="{37BAE299-D700-44F1-A919-13320B835FB2}" srcOrd="0" destOrd="0" presId="urn:microsoft.com/office/officeart/2005/8/layout/cycle7"/>
    <dgm:cxn modelId="{6A1B38DD-E22B-4520-8887-398007DF66A5}" srcId="{8F77CFA3-11EB-4AE8-ABB4-C3B96B2063E2}" destId="{C4ABBA5F-C567-480D-AE35-2F9B0AEFF69F}" srcOrd="1" destOrd="0" parTransId="{3FA7C321-84DE-435F-A192-0D955113F997}" sibTransId="{E05DAFCF-3F74-4B08-B723-2C2749FB03BA}"/>
    <dgm:cxn modelId="{563ACDF3-7D87-4465-9FFA-E96E72D25132}" type="presOf" srcId="{8A1B6812-C316-46B1-BA57-B3328BD9B9A9}" destId="{869BEE49-700F-431D-86EB-4D58FBF0C061}" srcOrd="1" destOrd="0" presId="urn:microsoft.com/office/officeart/2005/8/layout/cycle7"/>
    <dgm:cxn modelId="{E53DEEF1-1BB9-4DE8-A24E-FC717529F510}" type="presParOf" srcId="{6F3C7540-51C8-4FAB-BC21-1242E87325B7}" destId="{37BAE299-D700-44F1-A919-13320B835FB2}" srcOrd="0" destOrd="0" presId="urn:microsoft.com/office/officeart/2005/8/layout/cycle7"/>
    <dgm:cxn modelId="{5375FDB4-6C05-4582-8087-0B5C2ADADD9D}" type="presParOf" srcId="{6F3C7540-51C8-4FAB-BC21-1242E87325B7}" destId="{FC9DDE10-0606-478A-990E-550C31E1EDF1}" srcOrd="1" destOrd="0" presId="urn:microsoft.com/office/officeart/2005/8/layout/cycle7"/>
    <dgm:cxn modelId="{E029228B-B798-48C0-9ECA-0A4864A940C0}" type="presParOf" srcId="{FC9DDE10-0606-478A-990E-550C31E1EDF1}" destId="{5A768587-80F6-4CCE-884D-0DC30DD41AAA}" srcOrd="0" destOrd="0" presId="urn:microsoft.com/office/officeart/2005/8/layout/cycle7"/>
    <dgm:cxn modelId="{1CCEB2BF-C552-41D8-9733-2939FEE76085}" type="presParOf" srcId="{6F3C7540-51C8-4FAB-BC21-1242E87325B7}" destId="{0BFEF0E3-FA57-4C83-93E3-78B71FDFD8A3}" srcOrd="2" destOrd="0" presId="urn:microsoft.com/office/officeart/2005/8/layout/cycle7"/>
    <dgm:cxn modelId="{416E4660-0853-4E90-9852-62A413263AA0}" type="presParOf" srcId="{6F3C7540-51C8-4FAB-BC21-1242E87325B7}" destId="{6FEC1F4D-4786-4321-8BDA-83D9E2E35355}" srcOrd="3" destOrd="0" presId="urn:microsoft.com/office/officeart/2005/8/layout/cycle7"/>
    <dgm:cxn modelId="{59C5A2A6-5A14-4020-B048-BF180FA4C1A0}" type="presParOf" srcId="{6FEC1F4D-4786-4321-8BDA-83D9E2E35355}" destId="{9E65EA30-E863-4875-8DC7-9F6D01B33009}" srcOrd="0" destOrd="0" presId="urn:microsoft.com/office/officeart/2005/8/layout/cycle7"/>
    <dgm:cxn modelId="{EECED99A-3938-43AF-AF2D-36A724E4DD04}" type="presParOf" srcId="{6F3C7540-51C8-4FAB-BC21-1242E87325B7}" destId="{499BE062-E820-4834-A47E-0D4E24E165DB}" srcOrd="4" destOrd="0" presId="urn:microsoft.com/office/officeart/2005/8/layout/cycle7"/>
    <dgm:cxn modelId="{DDB74808-8243-4B05-9CB6-606AD03B8719}" type="presParOf" srcId="{6F3C7540-51C8-4FAB-BC21-1242E87325B7}" destId="{7AB2E051-B0F3-4EE9-8253-DC7F4ECAF8B0}" srcOrd="5" destOrd="0" presId="urn:microsoft.com/office/officeart/2005/8/layout/cycle7"/>
    <dgm:cxn modelId="{C4478364-8F5C-4A1A-9355-8D7BB66D1395}" type="presParOf" srcId="{7AB2E051-B0F3-4EE9-8253-DC7F4ECAF8B0}" destId="{869BEE49-700F-431D-86EB-4D58FBF0C061}" srcOrd="0" destOrd="0" presId="urn:microsoft.com/office/officeart/2005/8/layout/cycle7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F8EAECC-1F9C-4AE5-BA74-E3D17FB82462}" type="doc">
      <dgm:prSet loTypeId="urn:microsoft.com/office/officeart/2005/8/layout/hierarchy3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34F3EDF-78E4-4845-BBEA-C531BA51E17B}">
      <dgm:prSet phldrT="[Текст]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ru-RU" b="1" cap="none" spc="0" dirty="0" smtClean="0">
              <a:ln w="11430"/>
              <a:solidFill>
                <a:schemeClr val="bg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Звонкие</a:t>
          </a:r>
          <a:endParaRPr lang="ru-RU" b="1" cap="none" spc="0" dirty="0">
            <a:ln w="11430"/>
            <a:solidFill>
              <a:schemeClr val="bg1">
                <a:lumMod val="50000"/>
              </a:schemeClr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DDF37200-4D71-4972-80E2-749FBF8D5357}" type="parTrans" cxnId="{8AD326C1-686E-4ACE-B469-4E2914B75942}">
      <dgm:prSet/>
      <dgm:spPr/>
      <dgm:t>
        <a:bodyPr/>
        <a:lstStyle/>
        <a:p>
          <a:endParaRPr lang="ru-RU"/>
        </a:p>
      </dgm:t>
    </dgm:pt>
    <dgm:pt modelId="{B6E2AB21-C598-4D41-9AEF-B94022762F0E}" type="sibTrans" cxnId="{8AD326C1-686E-4ACE-B469-4E2914B75942}">
      <dgm:prSet/>
      <dgm:spPr/>
      <dgm:t>
        <a:bodyPr/>
        <a:lstStyle/>
        <a:p>
          <a:endParaRPr lang="ru-RU"/>
        </a:p>
      </dgm:t>
    </dgm:pt>
    <dgm:pt modelId="{9CD901B0-E967-41E9-8064-531AA6B7AE15}">
      <dgm:prSet phldrT="[Текст]"/>
      <dgm:spPr/>
      <dgm:t>
        <a:bodyPr/>
        <a:lstStyle/>
        <a:p>
          <a:r>
            <a:rPr lang="ru-RU" dirty="0" smtClean="0"/>
            <a:t>б</a:t>
          </a:r>
          <a:endParaRPr lang="ru-RU" dirty="0"/>
        </a:p>
      </dgm:t>
    </dgm:pt>
    <dgm:pt modelId="{F4A21EBB-EB96-48EE-8352-2EA51FC7A4E0}" type="parTrans" cxnId="{76B1A2B7-C433-41E4-848A-D868D05BBFB1}">
      <dgm:prSet/>
      <dgm:spPr/>
      <dgm:t>
        <a:bodyPr/>
        <a:lstStyle/>
        <a:p>
          <a:endParaRPr lang="ru-RU"/>
        </a:p>
      </dgm:t>
    </dgm:pt>
    <dgm:pt modelId="{13F66394-4913-4BDE-AA0A-9FE6AE4611A1}" type="sibTrans" cxnId="{76B1A2B7-C433-41E4-848A-D868D05BBFB1}">
      <dgm:prSet/>
      <dgm:spPr/>
      <dgm:t>
        <a:bodyPr/>
        <a:lstStyle/>
        <a:p>
          <a:endParaRPr lang="ru-RU"/>
        </a:p>
      </dgm:t>
    </dgm:pt>
    <dgm:pt modelId="{E9F68CEE-D347-4B74-83C3-214557B55414}">
      <dgm:prSet phldrT="[Текст]"/>
      <dgm:spPr/>
      <dgm:t>
        <a:bodyPr/>
        <a:lstStyle/>
        <a:p>
          <a:r>
            <a:rPr lang="ru-RU" dirty="0" smtClean="0"/>
            <a:t>в</a:t>
          </a:r>
          <a:endParaRPr lang="ru-RU" dirty="0"/>
        </a:p>
      </dgm:t>
    </dgm:pt>
    <dgm:pt modelId="{C156CBA3-38F7-44D4-BA84-31B0CDB12AC5}" type="parTrans" cxnId="{52FDD5CB-2375-4459-AAE7-EC38D1C456BD}">
      <dgm:prSet/>
      <dgm:spPr/>
      <dgm:t>
        <a:bodyPr/>
        <a:lstStyle/>
        <a:p>
          <a:endParaRPr lang="ru-RU"/>
        </a:p>
      </dgm:t>
    </dgm:pt>
    <dgm:pt modelId="{7AB87CEE-9EAD-455B-B686-69D81D14FE61}" type="sibTrans" cxnId="{52FDD5CB-2375-4459-AAE7-EC38D1C456BD}">
      <dgm:prSet/>
      <dgm:spPr/>
      <dgm:t>
        <a:bodyPr/>
        <a:lstStyle/>
        <a:p>
          <a:endParaRPr lang="ru-RU"/>
        </a:p>
      </dgm:t>
    </dgm:pt>
    <dgm:pt modelId="{0B8AFF30-73F2-4DB4-832C-F29DF2FBA38F}">
      <dgm:prSet phldrT="[Текст]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ru-RU" b="1" cap="none" spc="0" dirty="0" smtClean="0">
              <a:ln w="11430"/>
              <a:solidFill>
                <a:schemeClr val="bg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Глухие</a:t>
          </a:r>
          <a:endParaRPr lang="ru-RU" b="1" cap="none" spc="0" dirty="0">
            <a:ln w="11430"/>
            <a:solidFill>
              <a:schemeClr val="bg1">
                <a:lumMod val="50000"/>
              </a:schemeClr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039F37BC-BF3E-490A-9BB0-BF4D5014B36E}" type="parTrans" cxnId="{148A8829-D355-402A-A1BD-353B7E1728CA}">
      <dgm:prSet/>
      <dgm:spPr/>
      <dgm:t>
        <a:bodyPr/>
        <a:lstStyle/>
        <a:p>
          <a:endParaRPr lang="ru-RU"/>
        </a:p>
      </dgm:t>
    </dgm:pt>
    <dgm:pt modelId="{8C9A6BFD-39AE-4480-B3A9-FC427B055067}" type="sibTrans" cxnId="{148A8829-D355-402A-A1BD-353B7E1728CA}">
      <dgm:prSet/>
      <dgm:spPr/>
      <dgm:t>
        <a:bodyPr/>
        <a:lstStyle/>
        <a:p>
          <a:endParaRPr lang="ru-RU"/>
        </a:p>
      </dgm:t>
    </dgm:pt>
    <dgm:pt modelId="{970B82A9-4C88-4FC4-A1A7-6921708BA1D4}">
      <dgm:prSet phldrT="[Текст]"/>
      <dgm:spPr/>
      <dgm:t>
        <a:bodyPr/>
        <a:lstStyle/>
        <a:p>
          <a:r>
            <a:rPr lang="ru-RU" dirty="0" err="1" smtClean="0"/>
            <a:t>п</a:t>
          </a:r>
          <a:endParaRPr lang="ru-RU" dirty="0"/>
        </a:p>
      </dgm:t>
    </dgm:pt>
    <dgm:pt modelId="{04F48AAB-3504-48CA-9BCF-738D7DC09FA2}" type="parTrans" cxnId="{F5CC303A-A075-41DB-8A36-73118AE79017}">
      <dgm:prSet/>
      <dgm:spPr/>
      <dgm:t>
        <a:bodyPr/>
        <a:lstStyle/>
        <a:p>
          <a:endParaRPr lang="ru-RU"/>
        </a:p>
      </dgm:t>
    </dgm:pt>
    <dgm:pt modelId="{8B26E8A0-9F0F-4430-8D26-6A0E9090DC04}" type="sibTrans" cxnId="{F5CC303A-A075-41DB-8A36-73118AE79017}">
      <dgm:prSet/>
      <dgm:spPr/>
      <dgm:t>
        <a:bodyPr/>
        <a:lstStyle/>
        <a:p>
          <a:endParaRPr lang="ru-RU"/>
        </a:p>
      </dgm:t>
    </dgm:pt>
    <dgm:pt modelId="{6C2F411E-D69C-4D86-B280-D3A6916CAF29}">
      <dgm:prSet phldrT="[Текст]"/>
      <dgm:spPr/>
      <dgm:t>
        <a:bodyPr/>
        <a:lstStyle/>
        <a:p>
          <a:r>
            <a:rPr lang="ru-RU" dirty="0" err="1" smtClean="0"/>
            <a:t>ф</a:t>
          </a:r>
          <a:endParaRPr lang="ru-RU" dirty="0"/>
        </a:p>
      </dgm:t>
    </dgm:pt>
    <dgm:pt modelId="{AC778136-01EE-4EB5-B1CA-38830A6E71CB}" type="parTrans" cxnId="{3A767912-D3EA-462C-8D04-F344C34160DE}">
      <dgm:prSet/>
      <dgm:spPr/>
      <dgm:t>
        <a:bodyPr/>
        <a:lstStyle/>
        <a:p>
          <a:endParaRPr lang="ru-RU"/>
        </a:p>
      </dgm:t>
    </dgm:pt>
    <dgm:pt modelId="{15ACA272-5683-4B56-8C0E-A0638952D002}" type="sibTrans" cxnId="{3A767912-D3EA-462C-8D04-F344C34160DE}">
      <dgm:prSet/>
      <dgm:spPr/>
      <dgm:t>
        <a:bodyPr/>
        <a:lstStyle/>
        <a:p>
          <a:endParaRPr lang="ru-RU"/>
        </a:p>
      </dgm:t>
    </dgm:pt>
    <dgm:pt modelId="{CDB235C0-0446-4274-823B-F5C8F52620AF}">
      <dgm:prSet/>
      <dgm:spPr/>
      <dgm:t>
        <a:bodyPr/>
        <a:lstStyle/>
        <a:p>
          <a:r>
            <a:rPr lang="ru-RU" dirty="0" smtClean="0"/>
            <a:t>г</a:t>
          </a:r>
          <a:endParaRPr lang="ru-RU" dirty="0"/>
        </a:p>
      </dgm:t>
    </dgm:pt>
    <dgm:pt modelId="{7EA11507-AB3D-4157-92B7-55664FFDD6B0}" type="parTrans" cxnId="{64BA48AF-05F1-4D58-948E-E59DDF7A2D3B}">
      <dgm:prSet/>
      <dgm:spPr/>
      <dgm:t>
        <a:bodyPr/>
        <a:lstStyle/>
        <a:p>
          <a:endParaRPr lang="ru-RU"/>
        </a:p>
      </dgm:t>
    </dgm:pt>
    <dgm:pt modelId="{92DB2CDC-E34F-4DA5-BEA1-568C44311B6C}" type="sibTrans" cxnId="{64BA48AF-05F1-4D58-948E-E59DDF7A2D3B}">
      <dgm:prSet/>
      <dgm:spPr/>
      <dgm:t>
        <a:bodyPr/>
        <a:lstStyle/>
        <a:p>
          <a:endParaRPr lang="ru-RU"/>
        </a:p>
      </dgm:t>
    </dgm:pt>
    <dgm:pt modelId="{FDF9FEFB-9933-420B-B2BD-30A00BAD2C8B}">
      <dgm:prSet/>
      <dgm:spPr/>
      <dgm:t>
        <a:bodyPr/>
        <a:lstStyle/>
        <a:p>
          <a:r>
            <a:rPr lang="ru-RU" dirty="0" err="1" smtClean="0"/>
            <a:t>д</a:t>
          </a:r>
          <a:endParaRPr lang="ru-RU" dirty="0"/>
        </a:p>
      </dgm:t>
    </dgm:pt>
    <dgm:pt modelId="{8D724A91-D129-4C6A-BE39-CA595B8ED074}" type="parTrans" cxnId="{B666D37A-4C3B-42A6-AF39-38E16DC8B4CA}">
      <dgm:prSet/>
      <dgm:spPr/>
      <dgm:t>
        <a:bodyPr/>
        <a:lstStyle/>
        <a:p>
          <a:endParaRPr lang="ru-RU"/>
        </a:p>
      </dgm:t>
    </dgm:pt>
    <dgm:pt modelId="{006D5537-EAFD-4DB4-9ABD-F05FFD5B6A89}" type="sibTrans" cxnId="{B666D37A-4C3B-42A6-AF39-38E16DC8B4CA}">
      <dgm:prSet/>
      <dgm:spPr/>
      <dgm:t>
        <a:bodyPr/>
        <a:lstStyle/>
        <a:p>
          <a:endParaRPr lang="ru-RU"/>
        </a:p>
      </dgm:t>
    </dgm:pt>
    <dgm:pt modelId="{00AFCDEB-E5A1-45DB-BB8F-F45FF155B089}">
      <dgm:prSet/>
      <dgm:spPr/>
      <dgm:t>
        <a:bodyPr/>
        <a:lstStyle/>
        <a:p>
          <a:r>
            <a:rPr lang="ru-RU" dirty="0" err="1" smtClean="0"/>
            <a:t>з</a:t>
          </a:r>
          <a:endParaRPr lang="ru-RU" dirty="0"/>
        </a:p>
      </dgm:t>
    </dgm:pt>
    <dgm:pt modelId="{D0E7CA26-2D18-49BD-AA39-427D8B8D08D8}" type="parTrans" cxnId="{3CC66516-26B8-4CD2-A32E-A5336B9B10B1}">
      <dgm:prSet/>
      <dgm:spPr/>
      <dgm:t>
        <a:bodyPr/>
        <a:lstStyle/>
        <a:p>
          <a:endParaRPr lang="ru-RU"/>
        </a:p>
      </dgm:t>
    </dgm:pt>
    <dgm:pt modelId="{73EDDF64-1C70-4039-8C44-406084C7E546}" type="sibTrans" cxnId="{3CC66516-26B8-4CD2-A32E-A5336B9B10B1}">
      <dgm:prSet/>
      <dgm:spPr/>
      <dgm:t>
        <a:bodyPr/>
        <a:lstStyle/>
        <a:p>
          <a:endParaRPr lang="ru-RU"/>
        </a:p>
      </dgm:t>
    </dgm:pt>
    <dgm:pt modelId="{706FCDD3-12DF-4E7D-A407-0A8D372EEAAC}">
      <dgm:prSet/>
      <dgm:spPr/>
      <dgm:t>
        <a:bodyPr/>
        <a:lstStyle/>
        <a:p>
          <a:r>
            <a:rPr lang="ru-RU" dirty="0" smtClean="0"/>
            <a:t>ж</a:t>
          </a:r>
          <a:endParaRPr lang="ru-RU" dirty="0"/>
        </a:p>
      </dgm:t>
    </dgm:pt>
    <dgm:pt modelId="{C2FC9932-8EE5-4572-B79F-1549CCD932D0}" type="parTrans" cxnId="{70FF93DC-C1C6-4C24-866B-71AD8E8B1EB6}">
      <dgm:prSet/>
      <dgm:spPr/>
      <dgm:t>
        <a:bodyPr/>
        <a:lstStyle/>
        <a:p>
          <a:endParaRPr lang="ru-RU"/>
        </a:p>
      </dgm:t>
    </dgm:pt>
    <dgm:pt modelId="{3A59E2F9-144D-4398-B213-CEA8D89788D7}" type="sibTrans" cxnId="{70FF93DC-C1C6-4C24-866B-71AD8E8B1EB6}">
      <dgm:prSet/>
      <dgm:spPr/>
      <dgm:t>
        <a:bodyPr/>
        <a:lstStyle/>
        <a:p>
          <a:endParaRPr lang="ru-RU"/>
        </a:p>
      </dgm:t>
    </dgm:pt>
    <dgm:pt modelId="{B469A6EB-4A39-4C36-AFBA-3A929911BD2F}">
      <dgm:prSet/>
      <dgm:spPr/>
      <dgm:t>
        <a:bodyPr/>
        <a:lstStyle/>
        <a:p>
          <a:r>
            <a:rPr lang="ru-RU" dirty="0" smtClean="0"/>
            <a:t>к</a:t>
          </a:r>
          <a:endParaRPr lang="ru-RU" dirty="0"/>
        </a:p>
      </dgm:t>
    </dgm:pt>
    <dgm:pt modelId="{47727928-CC82-4F04-96D3-8E27ADA38E86}" type="parTrans" cxnId="{FAEF218E-FAAB-4545-B4EE-7F9ED6E1FD39}">
      <dgm:prSet/>
      <dgm:spPr/>
      <dgm:t>
        <a:bodyPr/>
        <a:lstStyle/>
        <a:p>
          <a:endParaRPr lang="ru-RU"/>
        </a:p>
      </dgm:t>
    </dgm:pt>
    <dgm:pt modelId="{4B69D4A8-E497-46A4-91F4-8AA551BB30AD}" type="sibTrans" cxnId="{FAEF218E-FAAB-4545-B4EE-7F9ED6E1FD39}">
      <dgm:prSet/>
      <dgm:spPr/>
      <dgm:t>
        <a:bodyPr/>
        <a:lstStyle/>
        <a:p>
          <a:endParaRPr lang="ru-RU"/>
        </a:p>
      </dgm:t>
    </dgm:pt>
    <dgm:pt modelId="{32EC5614-288B-4EE0-9032-78A0EFDDFDD7}">
      <dgm:prSet/>
      <dgm:spPr/>
      <dgm:t>
        <a:bodyPr/>
        <a:lstStyle/>
        <a:p>
          <a:r>
            <a:rPr lang="ru-RU" dirty="0" smtClean="0"/>
            <a:t>т</a:t>
          </a:r>
          <a:endParaRPr lang="ru-RU" dirty="0"/>
        </a:p>
      </dgm:t>
    </dgm:pt>
    <dgm:pt modelId="{43CE6A33-EA04-4340-A961-6DC3972C108E}" type="parTrans" cxnId="{593CD684-FDCC-457C-9035-C5B65165DC66}">
      <dgm:prSet/>
      <dgm:spPr/>
      <dgm:t>
        <a:bodyPr/>
        <a:lstStyle/>
        <a:p>
          <a:endParaRPr lang="ru-RU"/>
        </a:p>
      </dgm:t>
    </dgm:pt>
    <dgm:pt modelId="{8B735482-CA9A-43F1-976B-0FC73325A132}" type="sibTrans" cxnId="{593CD684-FDCC-457C-9035-C5B65165DC66}">
      <dgm:prSet/>
      <dgm:spPr/>
      <dgm:t>
        <a:bodyPr/>
        <a:lstStyle/>
        <a:p>
          <a:endParaRPr lang="ru-RU"/>
        </a:p>
      </dgm:t>
    </dgm:pt>
    <dgm:pt modelId="{BF457C83-A8D6-4650-B54F-2EB5F011580D}">
      <dgm:prSet/>
      <dgm:spPr/>
      <dgm:t>
        <a:bodyPr/>
        <a:lstStyle/>
        <a:p>
          <a:r>
            <a:rPr lang="ru-RU" dirty="0" smtClean="0"/>
            <a:t>с</a:t>
          </a:r>
          <a:endParaRPr lang="ru-RU" dirty="0"/>
        </a:p>
      </dgm:t>
    </dgm:pt>
    <dgm:pt modelId="{4641B499-98AA-4637-9D6F-8108AD6C1678}" type="parTrans" cxnId="{74AA29AE-E2EA-4500-8629-07D22E440A4E}">
      <dgm:prSet/>
      <dgm:spPr/>
      <dgm:t>
        <a:bodyPr/>
        <a:lstStyle/>
        <a:p>
          <a:endParaRPr lang="ru-RU"/>
        </a:p>
      </dgm:t>
    </dgm:pt>
    <dgm:pt modelId="{F1C011A3-B893-4A36-ACE7-879752FD3B23}" type="sibTrans" cxnId="{74AA29AE-E2EA-4500-8629-07D22E440A4E}">
      <dgm:prSet/>
      <dgm:spPr/>
      <dgm:t>
        <a:bodyPr/>
        <a:lstStyle/>
        <a:p>
          <a:endParaRPr lang="ru-RU"/>
        </a:p>
      </dgm:t>
    </dgm:pt>
    <dgm:pt modelId="{7774D714-20DC-42B0-A5E2-C62B9BD19ADA}">
      <dgm:prSet/>
      <dgm:spPr/>
      <dgm:t>
        <a:bodyPr/>
        <a:lstStyle/>
        <a:p>
          <a:r>
            <a:rPr lang="ru-RU" dirty="0" err="1" smtClean="0"/>
            <a:t>ш</a:t>
          </a:r>
          <a:endParaRPr lang="ru-RU" dirty="0"/>
        </a:p>
      </dgm:t>
    </dgm:pt>
    <dgm:pt modelId="{7F708D02-6471-40F7-9E3E-C9A7466ED147}" type="parTrans" cxnId="{DBA91706-1DB9-4B93-8956-B1D2EBD6EB94}">
      <dgm:prSet/>
      <dgm:spPr/>
      <dgm:t>
        <a:bodyPr/>
        <a:lstStyle/>
        <a:p>
          <a:endParaRPr lang="ru-RU"/>
        </a:p>
      </dgm:t>
    </dgm:pt>
    <dgm:pt modelId="{639438A4-94CE-4421-832D-ECCEE372B95D}" type="sibTrans" cxnId="{DBA91706-1DB9-4B93-8956-B1D2EBD6EB94}">
      <dgm:prSet/>
      <dgm:spPr/>
      <dgm:t>
        <a:bodyPr/>
        <a:lstStyle/>
        <a:p>
          <a:endParaRPr lang="ru-RU"/>
        </a:p>
      </dgm:t>
    </dgm:pt>
    <dgm:pt modelId="{BECF2A65-0592-4F55-8B24-A7BD97B7B618}" type="pres">
      <dgm:prSet presAssocID="{0F8EAECC-1F9C-4AE5-BA74-E3D17FB8246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C49729B-551D-4A76-B1F8-3294F09DBC7F}" type="pres">
      <dgm:prSet presAssocID="{634F3EDF-78E4-4845-BBEA-C531BA51E17B}" presName="root" presStyleCnt="0"/>
      <dgm:spPr/>
      <dgm:t>
        <a:bodyPr/>
        <a:lstStyle/>
        <a:p>
          <a:endParaRPr lang="ru-RU"/>
        </a:p>
      </dgm:t>
    </dgm:pt>
    <dgm:pt modelId="{675946DD-B319-41E8-AED7-1908E18FC9B6}" type="pres">
      <dgm:prSet presAssocID="{634F3EDF-78E4-4845-BBEA-C531BA51E17B}" presName="rootComposite" presStyleCnt="0"/>
      <dgm:spPr/>
      <dgm:t>
        <a:bodyPr/>
        <a:lstStyle/>
        <a:p>
          <a:endParaRPr lang="ru-RU"/>
        </a:p>
      </dgm:t>
    </dgm:pt>
    <dgm:pt modelId="{5000CBD1-F481-4FFC-944D-70288D2FF73C}" type="pres">
      <dgm:prSet presAssocID="{634F3EDF-78E4-4845-BBEA-C531BA51E17B}" presName="rootText" presStyleLbl="node1" presStyleIdx="0" presStyleCnt="2" custScaleX="168422"/>
      <dgm:spPr/>
      <dgm:t>
        <a:bodyPr/>
        <a:lstStyle/>
        <a:p>
          <a:endParaRPr lang="ru-RU"/>
        </a:p>
      </dgm:t>
    </dgm:pt>
    <dgm:pt modelId="{448CEF70-E39D-4782-8ED1-7B6735C059D4}" type="pres">
      <dgm:prSet presAssocID="{634F3EDF-78E4-4845-BBEA-C531BA51E17B}" presName="rootConnector" presStyleLbl="node1" presStyleIdx="0" presStyleCnt="2"/>
      <dgm:spPr/>
      <dgm:t>
        <a:bodyPr/>
        <a:lstStyle/>
        <a:p>
          <a:endParaRPr lang="ru-RU"/>
        </a:p>
      </dgm:t>
    </dgm:pt>
    <dgm:pt modelId="{3707DBA6-58D5-4C78-80CA-2273EC39EE28}" type="pres">
      <dgm:prSet presAssocID="{634F3EDF-78E4-4845-BBEA-C531BA51E17B}" presName="childShape" presStyleCnt="0"/>
      <dgm:spPr/>
      <dgm:t>
        <a:bodyPr/>
        <a:lstStyle/>
        <a:p>
          <a:endParaRPr lang="ru-RU"/>
        </a:p>
      </dgm:t>
    </dgm:pt>
    <dgm:pt modelId="{BA34D572-B317-4050-A95C-C0043570214F}" type="pres">
      <dgm:prSet presAssocID="{F4A21EBB-EB96-48EE-8352-2EA51FC7A4E0}" presName="Name13" presStyleLbl="parChTrans1D2" presStyleIdx="0" presStyleCnt="12"/>
      <dgm:spPr/>
      <dgm:t>
        <a:bodyPr/>
        <a:lstStyle/>
        <a:p>
          <a:endParaRPr lang="ru-RU"/>
        </a:p>
      </dgm:t>
    </dgm:pt>
    <dgm:pt modelId="{942FAE2A-A0B0-481D-996B-ED032D03F978}" type="pres">
      <dgm:prSet presAssocID="{9CD901B0-E967-41E9-8064-531AA6B7AE15}" presName="childText" presStyleLbl="bgAcc1" presStyleIdx="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DFE2E9-4C52-4A35-A4BB-1A2CBB2C4C62}" type="pres">
      <dgm:prSet presAssocID="{C156CBA3-38F7-44D4-BA84-31B0CDB12AC5}" presName="Name13" presStyleLbl="parChTrans1D2" presStyleIdx="1" presStyleCnt="12"/>
      <dgm:spPr/>
      <dgm:t>
        <a:bodyPr/>
        <a:lstStyle/>
        <a:p>
          <a:endParaRPr lang="ru-RU"/>
        </a:p>
      </dgm:t>
    </dgm:pt>
    <dgm:pt modelId="{FF622E36-8A2D-4EEC-BEF8-0DEB06AF4F4B}" type="pres">
      <dgm:prSet presAssocID="{E9F68CEE-D347-4B74-83C3-214557B55414}" presName="childText" presStyleLbl="bgAcc1" presStyleIdx="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060177-EF15-4C3F-AF55-C7BC2B1134F2}" type="pres">
      <dgm:prSet presAssocID="{7EA11507-AB3D-4157-92B7-55664FFDD6B0}" presName="Name13" presStyleLbl="parChTrans1D2" presStyleIdx="2" presStyleCnt="12"/>
      <dgm:spPr/>
      <dgm:t>
        <a:bodyPr/>
        <a:lstStyle/>
        <a:p>
          <a:endParaRPr lang="ru-RU"/>
        </a:p>
      </dgm:t>
    </dgm:pt>
    <dgm:pt modelId="{F075F366-351E-47CC-B6C9-1B21DBDAF3BA}" type="pres">
      <dgm:prSet presAssocID="{CDB235C0-0446-4274-823B-F5C8F52620AF}" presName="childText" presStyleLbl="bgAcc1" presStyleIdx="2" presStyleCnt="12" custLinFactNeighborX="-1120" custLinFactNeighborY="89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79B053-3E42-4434-80C5-F7D9B37AC2FA}" type="pres">
      <dgm:prSet presAssocID="{8D724A91-D129-4C6A-BE39-CA595B8ED074}" presName="Name13" presStyleLbl="parChTrans1D2" presStyleIdx="3" presStyleCnt="12"/>
      <dgm:spPr/>
      <dgm:t>
        <a:bodyPr/>
        <a:lstStyle/>
        <a:p>
          <a:endParaRPr lang="ru-RU"/>
        </a:p>
      </dgm:t>
    </dgm:pt>
    <dgm:pt modelId="{2BC6713B-60DF-460B-8348-AE915897855F}" type="pres">
      <dgm:prSet presAssocID="{FDF9FEFB-9933-420B-B2BD-30A00BAD2C8B}" presName="childText" presStyleLbl="bgAcc1" presStyleIdx="3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4C11A9-CF7B-4EE4-AD9E-87D6BAF83934}" type="pres">
      <dgm:prSet presAssocID="{D0E7CA26-2D18-49BD-AA39-427D8B8D08D8}" presName="Name13" presStyleLbl="parChTrans1D2" presStyleIdx="4" presStyleCnt="12"/>
      <dgm:spPr/>
      <dgm:t>
        <a:bodyPr/>
        <a:lstStyle/>
        <a:p>
          <a:endParaRPr lang="ru-RU"/>
        </a:p>
      </dgm:t>
    </dgm:pt>
    <dgm:pt modelId="{1BBD9030-8251-45A4-B7DC-179BD8886ADE}" type="pres">
      <dgm:prSet presAssocID="{00AFCDEB-E5A1-45DB-BB8F-F45FF155B089}" presName="childText" presStyleLbl="bgAcc1" presStyleIdx="4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D0DFF4-0C50-447B-AD35-9A71E25A17AE}" type="pres">
      <dgm:prSet presAssocID="{C2FC9932-8EE5-4572-B79F-1549CCD932D0}" presName="Name13" presStyleLbl="parChTrans1D2" presStyleIdx="5" presStyleCnt="12"/>
      <dgm:spPr/>
      <dgm:t>
        <a:bodyPr/>
        <a:lstStyle/>
        <a:p>
          <a:endParaRPr lang="ru-RU"/>
        </a:p>
      </dgm:t>
    </dgm:pt>
    <dgm:pt modelId="{86042B21-1891-4515-A403-69C8EA8987EF}" type="pres">
      <dgm:prSet presAssocID="{706FCDD3-12DF-4E7D-A407-0A8D372EEAAC}" presName="childText" presStyleLbl="bgAcc1" presStyleIdx="5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380B97-030A-45AB-B614-1B81A53B6015}" type="pres">
      <dgm:prSet presAssocID="{0B8AFF30-73F2-4DB4-832C-F29DF2FBA38F}" presName="root" presStyleCnt="0"/>
      <dgm:spPr/>
      <dgm:t>
        <a:bodyPr/>
        <a:lstStyle/>
        <a:p>
          <a:endParaRPr lang="ru-RU"/>
        </a:p>
      </dgm:t>
    </dgm:pt>
    <dgm:pt modelId="{5058C2F3-FA79-45D3-87D6-A017FF150A6C}" type="pres">
      <dgm:prSet presAssocID="{0B8AFF30-73F2-4DB4-832C-F29DF2FBA38F}" presName="rootComposite" presStyleCnt="0"/>
      <dgm:spPr/>
      <dgm:t>
        <a:bodyPr/>
        <a:lstStyle/>
        <a:p>
          <a:endParaRPr lang="ru-RU"/>
        </a:p>
      </dgm:t>
    </dgm:pt>
    <dgm:pt modelId="{6856901A-E9A4-4C1F-BC3D-CF961806B8FF}" type="pres">
      <dgm:prSet presAssocID="{0B8AFF30-73F2-4DB4-832C-F29DF2FBA38F}" presName="rootText" presStyleLbl="node1" presStyleIdx="1" presStyleCnt="2" custScaleX="151263"/>
      <dgm:spPr/>
      <dgm:t>
        <a:bodyPr/>
        <a:lstStyle/>
        <a:p>
          <a:endParaRPr lang="ru-RU"/>
        </a:p>
      </dgm:t>
    </dgm:pt>
    <dgm:pt modelId="{146A46A8-523E-4C71-89C2-F1D0504AA19E}" type="pres">
      <dgm:prSet presAssocID="{0B8AFF30-73F2-4DB4-832C-F29DF2FBA38F}" presName="rootConnector" presStyleLbl="node1" presStyleIdx="1" presStyleCnt="2"/>
      <dgm:spPr/>
      <dgm:t>
        <a:bodyPr/>
        <a:lstStyle/>
        <a:p>
          <a:endParaRPr lang="ru-RU"/>
        </a:p>
      </dgm:t>
    </dgm:pt>
    <dgm:pt modelId="{2C960F41-8C73-438D-8045-F88DC7D0AC4B}" type="pres">
      <dgm:prSet presAssocID="{0B8AFF30-73F2-4DB4-832C-F29DF2FBA38F}" presName="childShape" presStyleCnt="0"/>
      <dgm:spPr/>
      <dgm:t>
        <a:bodyPr/>
        <a:lstStyle/>
        <a:p>
          <a:endParaRPr lang="ru-RU"/>
        </a:p>
      </dgm:t>
    </dgm:pt>
    <dgm:pt modelId="{9EEA58A5-E4AC-47F0-BD84-3CABCD0E91CB}" type="pres">
      <dgm:prSet presAssocID="{04F48AAB-3504-48CA-9BCF-738D7DC09FA2}" presName="Name13" presStyleLbl="parChTrans1D2" presStyleIdx="6" presStyleCnt="12"/>
      <dgm:spPr/>
      <dgm:t>
        <a:bodyPr/>
        <a:lstStyle/>
        <a:p>
          <a:endParaRPr lang="ru-RU"/>
        </a:p>
      </dgm:t>
    </dgm:pt>
    <dgm:pt modelId="{7E792578-A03C-44A0-A7E2-0DB38385309D}" type="pres">
      <dgm:prSet presAssocID="{970B82A9-4C88-4FC4-A1A7-6921708BA1D4}" presName="childText" presStyleLbl="bgAcc1" presStyleIdx="6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8C90FF-1F2E-4F0A-81AF-331BACA9ACFC}" type="pres">
      <dgm:prSet presAssocID="{AC778136-01EE-4EB5-B1CA-38830A6E71CB}" presName="Name13" presStyleLbl="parChTrans1D2" presStyleIdx="7" presStyleCnt="12"/>
      <dgm:spPr/>
      <dgm:t>
        <a:bodyPr/>
        <a:lstStyle/>
        <a:p>
          <a:endParaRPr lang="ru-RU"/>
        </a:p>
      </dgm:t>
    </dgm:pt>
    <dgm:pt modelId="{2ED18DE7-F95D-4467-9CA3-333EC9681E83}" type="pres">
      <dgm:prSet presAssocID="{6C2F411E-D69C-4D86-B280-D3A6916CAF29}" presName="childText" presStyleLbl="bgAcc1" presStyleIdx="7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9E2D73-B97D-49A0-8634-7B9379266305}" type="pres">
      <dgm:prSet presAssocID="{47727928-CC82-4F04-96D3-8E27ADA38E86}" presName="Name13" presStyleLbl="parChTrans1D2" presStyleIdx="8" presStyleCnt="12"/>
      <dgm:spPr/>
      <dgm:t>
        <a:bodyPr/>
        <a:lstStyle/>
        <a:p>
          <a:endParaRPr lang="ru-RU"/>
        </a:p>
      </dgm:t>
    </dgm:pt>
    <dgm:pt modelId="{D82B277C-902A-46BE-B2DF-69F90E869188}" type="pres">
      <dgm:prSet presAssocID="{B469A6EB-4A39-4C36-AFBA-3A929911BD2F}" presName="childText" presStyleLbl="bgAcc1" presStyleIdx="8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CF2E62-FE57-41F1-A842-2906AEC4F217}" type="pres">
      <dgm:prSet presAssocID="{43CE6A33-EA04-4340-A961-6DC3972C108E}" presName="Name13" presStyleLbl="parChTrans1D2" presStyleIdx="9" presStyleCnt="12"/>
      <dgm:spPr/>
      <dgm:t>
        <a:bodyPr/>
        <a:lstStyle/>
        <a:p>
          <a:endParaRPr lang="ru-RU"/>
        </a:p>
      </dgm:t>
    </dgm:pt>
    <dgm:pt modelId="{D1E003C4-4198-4A1C-8709-F70EF88E5CF6}" type="pres">
      <dgm:prSet presAssocID="{32EC5614-288B-4EE0-9032-78A0EFDDFDD7}" presName="childText" presStyleLbl="bgAcc1" presStyleIdx="9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AAC4D2-033F-4055-9489-89D3A0B21BE2}" type="pres">
      <dgm:prSet presAssocID="{4641B499-98AA-4637-9D6F-8108AD6C1678}" presName="Name13" presStyleLbl="parChTrans1D2" presStyleIdx="10" presStyleCnt="12"/>
      <dgm:spPr/>
      <dgm:t>
        <a:bodyPr/>
        <a:lstStyle/>
        <a:p>
          <a:endParaRPr lang="ru-RU"/>
        </a:p>
      </dgm:t>
    </dgm:pt>
    <dgm:pt modelId="{2C4903E2-F41C-4CC5-817B-C4BDF3E2F578}" type="pres">
      <dgm:prSet presAssocID="{BF457C83-A8D6-4650-B54F-2EB5F011580D}" presName="childText" presStyleLbl="bgAcc1" presStyleIdx="1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B86EC5-64B9-4688-9950-10505C8BDACB}" type="pres">
      <dgm:prSet presAssocID="{7F708D02-6471-40F7-9E3E-C9A7466ED147}" presName="Name13" presStyleLbl="parChTrans1D2" presStyleIdx="11" presStyleCnt="12"/>
      <dgm:spPr/>
      <dgm:t>
        <a:bodyPr/>
        <a:lstStyle/>
        <a:p>
          <a:endParaRPr lang="ru-RU"/>
        </a:p>
      </dgm:t>
    </dgm:pt>
    <dgm:pt modelId="{8ADBE21E-E47E-4FF4-ADA0-13B6B17A6473}" type="pres">
      <dgm:prSet presAssocID="{7774D714-20DC-42B0-A5E2-C62B9BD19ADA}" presName="childText" presStyleLbl="bgAcc1" presStyleIdx="1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B1A2B7-C433-41E4-848A-D868D05BBFB1}" srcId="{634F3EDF-78E4-4845-BBEA-C531BA51E17B}" destId="{9CD901B0-E967-41E9-8064-531AA6B7AE15}" srcOrd="0" destOrd="0" parTransId="{F4A21EBB-EB96-48EE-8352-2EA51FC7A4E0}" sibTransId="{13F66394-4913-4BDE-AA0A-9FE6AE4611A1}"/>
    <dgm:cxn modelId="{BCE0C3C9-DEC6-4394-BF1D-C3FF4D2316F7}" type="presOf" srcId="{634F3EDF-78E4-4845-BBEA-C531BA51E17B}" destId="{448CEF70-E39D-4782-8ED1-7B6735C059D4}" srcOrd="1" destOrd="0" presId="urn:microsoft.com/office/officeart/2005/8/layout/hierarchy3"/>
    <dgm:cxn modelId="{6FA12B8A-BFD0-45AD-8CEC-69F7AF42E2F0}" type="presOf" srcId="{6C2F411E-D69C-4D86-B280-D3A6916CAF29}" destId="{2ED18DE7-F95D-4467-9CA3-333EC9681E83}" srcOrd="0" destOrd="0" presId="urn:microsoft.com/office/officeart/2005/8/layout/hierarchy3"/>
    <dgm:cxn modelId="{96D31B1C-EE99-436E-933D-98113161F208}" type="presOf" srcId="{C2FC9932-8EE5-4572-B79F-1549CCD932D0}" destId="{FDD0DFF4-0C50-447B-AD35-9A71E25A17AE}" srcOrd="0" destOrd="0" presId="urn:microsoft.com/office/officeart/2005/8/layout/hierarchy3"/>
    <dgm:cxn modelId="{148A8829-D355-402A-A1BD-353B7E1728CA}" srcId="{0F8EAECC-1F9C-4AE5-BA74-E3D17FB82462}" destId="{0B8AFF30-73F2-4DB4-832C-F29DF2FBA38F}" srcOrd="1" destOrd="0" parTransId="{039F37BC-BF3E-490A-9BB0-BF4D5014B36E}" sibTransId="{8C9A6BFD-39AE-4480-B3A9-FC427B055067}"/>
    <dgm:cxn modelId="{0BE99BFA-FE84-42E2-92EB-F1EDC134D49A}" type="presOf" srcId="{BF457C83-A8D6-4650-B54F-2EB5F011580D}" destId="{2C4903E2-F41C-4CC5-817B-C4BDF3E2F578}" srcOrd="0" destOrd="0" presId="urn:microsoft.com/office/officeart/2005/8/layout/hierarchy3"/>
    <dgm:cxn modelId="{5912435C-9ABF-4E1B-8B6A-7B58EC9AC75E}" type="presOf" srcId="{04F48AAB-3504-48CA-9BCF-738D7DC09FA2}" destId="{9EEA58A5-E4AC-47F0-BD84-3CABCD0E91CB}" srcOrd="0" destOrd="0" presId="urn:microsoft.com/office/officeart/2005/8/layout/hierarchy3"/>
    <dgm:cxn modelId="{ADFEB6A2-84D8-4CCF-B3B2-B4F9969BA3C8}" type="presOf" srcId="{0B8AFF30-73F2-4DB4-832C-F29DF2FBA38F}" destId="{146A46A8-523E-4C71-89C2-F1D0504AA19E}" srcOrd="1" destOrd="0" presId="urn:microsoft.com/office/officeart/2005/8/layout/hierarchy3"/>
    <dgm:cxn modelId="{4BDC3D16-AB32-4BD3-B9FB-96DD2D955743}" type="presOf" srcId="{0F8EAECC-1F9C-4AE5-BA74-E3D17FB82462}" destId="{BECF2A65-0592-4F55-8B24-A7BD97B7B618}" srcOrd="0" destOrd="0" presId="urn:microsoft.com/office/officeart/2005/8/layout/hierarchy3"/>
    <dgm:cxn modelId="{64BA48AF-05F1-4D58-948E-E59DDF7A2D3B}" srcId="{634F3EDF-78E4-4845-BBEA-C531BA51E17B}" destId="{CDB235C0-0446-4274-823B-F5C8F52620AF}" srcOrd="2" destOrd="0" parTransId="{7EA11507-AB3D-4157-92B7-55664FFDD6B0}" sibTransId="{92DB2CDC-E34F-4DA5-BEA1-568C44311B6C}"/>
    <dgm:cxn modelId="{4A07F1F9-445D-4BA6-ABF2-97EB861A09BE}" type="presOf" srcId="{E9F68CEE-D347-4B74-83C3-214557B55414}" destId="{FF622E36-8A2D-4EEC-BEF8-0DEB06AF4F4B}" srcOrd="0" destOrd="0" presId="urn:microsoft.com/office/officeart/2005/8/layout/hierarchy3"/>
    <dgm:cxn modelId="{74AA29AE-E2EA-4500-8629-07D22E440A4E}" srcId="{0B8AFF30-73F2-4DB4-832C-F29DF2FBA38F}" destId="{BF457C83-A8D6-4650-B54F-2EB5F011580D}" srcOrd="4" destOrd="0" parTransId="{4641B499-98AA-4637-9D6F-8108AD6C1678}" sibTransId="{F1C011A3-B893-4A36-ACE7-879752FD3B23}"/>
    <dgm:cxn modelId="{811C2964-CA9D-4114-A064-1389F57F4F8D}" type="presOf" srcId="{CDB235C0-0446-4274-823B-F5C8F52620AF}" destId="{F075F366-351E-47CC-B6C9-1B21DBDAF3BA}" srcOrd="0" destOrd="0" presId="urn:microsoft.com/office/officeart/2005/8/layout/hierarchy3"/>
    <dgm:cxn modelId="{6449D16D-FD7B-4615-B282-9BBBFB7AC572}" type="presOf" srcId="{B469A6EB-4A39-4C36-AFBA-3A929911BD2F}" destId="{D82B277C-902A-46BE-B2DF-69F90E869188}" srcOrd="0" destOrd="0" presId="urn:microsoft.com/office/officeart/2005/8/layout/hierarchy3"/>
    <dgm:cxn modelId="{2B902A56-30C4-41C2-B0F5-8064D13ED780}" type="presOf" srcId="{00AFCDEB-E5A1-45DB-BB8F-F45FF155B089}" destId="{1BBD9030-8251-45A4-B7DC-179BD8886ADE}" srcOrd="0" destOrd="0" presId="urn:microsoft.com/office/officeart/2005/8/layout/hierarchy3"/>
    <dgm:cxn modelId="{FC523DC6-68D6-443A-8298-57FF1C5CF2A1}" type="presOf" srcId="{C156CBA3-38F7-44D4-BA84-31B0CDB12AC5}" destId="{C6DFE2E9-4C52-4A35-A4BB-1A2CBB2C4C62}" srcOrd="0" destOrd="0" presId="urn:microsoft.com/office/officeart/2005/8/layout/hierarchy3"/>
    <dgm:cxn modelId="{945A2FDC-7DF2-48A1-99E6-16AFBE4BD9F7}" type="presOf" srcId="{7774D714-20DC-42B0-A5E2-C62B9BD19ADA}" destId="{8ADBE21E-E47E-4FF4-ADA0-13B6B17A6473}" srcOrd="0" destOrd="0" presId="urn:microsoft.com/office/officeart/2005/8/layout/hierarchy3"/>
    <dgm:cxn modelId="{8AD326C1-686E-4ACE-B469-4E2914B75942}" srcId="{0F8EAECC-1F9C-4AE5-BA74-E3D17FB82462}" destId="{634F3EDF-78E4-4845-BBEA-C531BA51E17B}" srcOrd="0" destOrd="0" parTransId="{DDF37200-4D71-4972-80E2-749FBF8D5357}" sibTransId="{B6E2AB21-C598-4D41-9AEF-B94022762F0E}"/>
    <dgm:cxn modelId="{BD0BCE29-363B-413F-B5FD-515DE0148D85}" type="presOf" srcId="{FDF9FEFB-9933-420B-B2BD-30A00BAD2C8B}" destId="{2BC6713B-60DF-460B-8348-AE915897855F}" srcOrd="0" destOrd="0" presId="urn:microsoft.com/office/officeart/2005/8/layout/hierarchy3"/>
    <dgm:cxn modelId="{B26C2309-EA04-4A62-A6B4-B4399660A2C3}" type="presOf" srcId="{0B8AFF30-73F2-4DB4-832C-F29DF2FBA38F}" destId="{6856901A-E9A4-4C1F-BC3D-CF961806B8FF}" srcOrd="0" destOrd="0" presId="urn:microsoft.com/office/officeart/2005/8/layout/hierarchy3"/>
    <dgm:cxn modelId="{70FF93DC-C1C6-4C24-866B-71AD8E8B1EB6}" srcId="{634F3EDF-78E4-4845-BBEA-C531BA51E17B}" destId="{706FCDD3-12DF-4E7D-A407-0A8D372EEAAC}" srcOrd="5" destOrd="0" parTransId="{C2FC9932-8EE5-4572-B79F-1549CCD932D0}" sibTransId="{3A59E2F9-144D-4398-B213-CEA8D89788D7}"/>
    <dgm:cxn modelId="{B71E8B49-1EAF-47AA-BB1C-6A0ABEDCA6A4}" type="presOf" srcId="{47727928-CC82-4F04-96D3-8E27ADA38E86}" destId="{509E2D73-B97D-49A0-8634-7B9379266305}" srcOrd="0" destOrd="0" presId="urn:microsoft.com/office/officeart/2005/8/layout/hierarchy3"/>
    <dgm:cxn modelId="{B666D37A-4C3B-42A6-AF39-38E16DC8B4CA}" srcId="{634F3EDF-78E4-4845-BBEA-C531BA51E17B}" destId="{FDF9FEFB-9933-420B-B2BD-30A00BAD2C8B}" srcOrd="3" destOrd="0" parTransId="{8D724A91-D129-4C6A-BE39-CA595B8ED074}" sibTransId="{006D5537-EAFD-4DB4-9ABD-F05FFD5B6A89}"/>
    <dgm:cxn modelId="{3CC66516-26B8-4CD2-A32E-A5336B9B10B1}" srcId="{634F3EDF-78E4-4845-BBEA-C531BA51E17B}" destId="{00AFCDEB-E5A1-45DB-BB8F-F45FF155B089}" srcOrd="4" destOrd="0" parTransId="{D0E7CA26-2D18-49BD-AA39-427D8B8D08D8}" sibTransId="{73EDDF64-1C70-4039-8C44-406084C7E546}"/>
    <dgm:cxn modelId="{CD96FAEB-0242-49C0-B2DC-676FD57B8D25}" type="presOf" srcId="{7F708D02-6471-40F7-9E3E-C9A7466ED147}" destId="{FDB86EC5-64B9-4688-9950-10505C8BDACB}" srcOrd="0" destOrd="0" presId="urn:microsoft.com/office/officeart/2005/8/layout/hierarchy3"/>
    <dgm:cxn modelId="{52FDD5CB-2375-4459-AAE7-EC38D1C456BD}" srcId="{634F3EDF-78E4-4845-BBEA-C531BA51E17B}" destId="{E9F68CEE-D347-4B74-83C3-214557B55414}" srcOrd="1" destOrd="0" parTransId="{C156CBA3-38F7-44D4-BA84-31B0CDB12AC5}" sibTransId="{7AB87CEE-9EAD-455B-B686-69D81D14FE61}"/>
    <dgm:cxn modelId="{F5CC303A-A075-41DB-8A36-73118AE79017}" srcId="{0B8AFF30-73F2-4DB4-832C-F29DF2FBA38F}" destId="{970B82A9-4C88-4FC4-A1A7-6921708BA1D4}" srcOrd="0" destOrd="0" parTransId="{04F48AAB-3504-48CA-9BCF-738D7DC09FA2}" sibTransId="{8B26E8A0-9F0F-4430-8D26-6A0E9090DC04}"/>
    <dgm:cxn modelId="{3F3D4674-0967-47A5-82DE-FBA8ED5DF0B8}" type="presOf" srcId="{43CE6A33-EA04-4340-A961-6DC3972C108E}" destId="{C2CF2E62-FE57-41F1-A842-2906AEC4F217}" srcOrd="0" destOrd="0" presId="urn:microsoft.com/office/officeart/2005/8/layout/hierarchy3"/>
    <dgm:cxn modelId="{AC70C997-F0EF-4291-8920-32844736C87D}" type="presOf" srcId="{7EA11507-AB3D-4157-92B7-55664FFDD6B0}" destId="{EA060177-EF15-4C3F-AF55-C7BC2B1134F2}" srcOrd="0" destOrd="0" presId="urn:microsoft.com/office/officeart/2005/8/layout/hierarchy3"/>
    <dgm:cxn modelId="{B4F29766-C683-4CED-944E-C1B5D61F4A6E}" type="presOf" srcId="{F4A21EBB-EB96-48EE-8352-2EA51FC7A4E0}" destId="{BA34D572-B317-4050-A95C-C0043570214F}" srcOrd="0" destOrd="0" presId="urn:microsoft.com/office/officeart/2005/8/layout/hierarchy3"/>
    <dgm:cxn modelId="{FAEF218E-FAAB-4545-B4EE-7F9ED6E1FD39}" srcId="{0B8AFF30-73F2-4DB4-832C-F29DF2FBA38F}" destId="{B469A6EB-4A39-4C36-AFBA-3A929911BD2F}" srcOrd="2" destOrd="0" parTransId="{47727928-CC82-4F04-96D3-8E27ADA38E86}" sibTransId="{4B69D4A8-E497-46A4-91F4-8AA551BB30AD}"/>
    <dgm:cxn modelId="{E399DA4E-8646-443E-B745-869366D94B16}" type="presOf" srcId="{706FCDD3-12DF-4E7D-A407-0A8D372EEAAC}" destId="{86042B21-1891-4515-A403-69C8EA8987EF}" srcOrd="0" destOrd="0" presId="urn:microsoft.com/office/officeart/2005/8/layout/hierarchy3"/>
    <dgm:cxn modelId="{D0CE6504-3E50-4A46-AA45-06A797E07E74}" type="presOf" srcId="{4641B499-98AA-4637-9D6F-8108AD6C1678}" destId="{60AAC4D2-033F-4055-9489-89D3A0B21BE2}" srcOrd="0" destOrd="0" presId="urn:microsoft.com/office/officeart/2005/8/layout/hierarchy3"/>
    <dgm:cxn modelId="{E2617822-75F1-4B2E-ADC5-5A9E459FCA5D}" type="presOf" srcId="{970B82A9-4C88-4FC4-A1A7-6921708BA1D4}" destId="{7E792578-A03C-44A0-A7E2-0DB38385309D}" srcOrd="0" destOrd="0" presId="urn:microsoft.com/office/officeart/2005/8/layout/hierarchy3"/>
    <dgm:cxn modelId="{3A767912-D3EA-462C-8D04-F344C34160DE}" srcId="{0B8AFF30-73F2-4DB4-832C-F29DF2FBA38F}" destId="{6C2F411E-D69C-4D86-B280-D3A6916CAF29}" srcOrd="1" destOrd="0" parTransId="{AC778136-01EE-4EB5-B1CA-38830A6E71CB}" sibTransId="{15ACA272-5683-4B56-8C0E-A0638952D002}"/>
    <dgm:cxn modelId="{7DA8F9AB-8262-4C1D-8BC3-A6A345CE3CCA}" type="presOf" srcId="{634F3EDF-78E4-4845-BBEA-C531BA51E17B}" destId="{5000CBD1-F481-4FFC-944D-70288D2FF73C}" srcOrd="0" destOrd="0" presId="urn:microsoft.com/office/officeart/2005/8/layout/hierarchy3"/>
    <dgm:cxn modelId="{DBA91706-1DB9-4B93-8956-B1D2EBD6EB94}" srcId="{0B8AFF30-73F2-4DB4-832C-F29DF2FBA38F}" destId="{7774D714-20DC-42B0-A5E2-C62B9BD19ADA}" srcOrd="5" destOrd="0" parTransId="{7F708D02-6471-40F7-9E3E-C9A7466ED147}" sibTransId="{639438A4-94CE-4421-832D-ECCEE372B95D}"/>
    <dgm:cxn modelId="{828849B3-5E90-473D-AAFC-B9F785D864E1}" type="presOf" srcId="{AC778136-01EE-4EB5-B1CA-38830A6E71CB}" destId="{3A8C90FF-1F2E-4F0A-81AF-331BACA9ACFC}" srcOrd="0" destOrd="0" presId="urn:microsoft.com/office/officeart/2005/8/layout/hierarchy3"/>
    <dgm:cxn modelId="{593CD684-FDCC-457C-9035-C5B65165DC66}" srcId="{0B8AFF30-73F2-4DB4-832C-F29DF2FBA38F}" destId="{32EC5614-288B-4EE0-9032-78A0EFDDFDD7}" srcOrd="3" destOrd="0" parTransId="{43CE6A33-EA04-4340-A961-6DC3972C108E}" sibTransId="{8B735482-CA9A-43F1-976B-0FC73325A132}"/>
    <dgm:cxn modelId="{82089C94-3FA1-4F58-8612-9FC2F3DEA6B1}" type="presOf" srcId="{8D724A91-D129-4C6A-BE39-CA595B8ED074}" destId="{C179B053-3E42-4434-80C5-F7D9B37AC2FA}" srcOrd="0" destOrd="0" presId="urn:microsoft.com/office/officeart/2005/8/layout/hierarchy3"/>
    <dgm:cxn modelId="{B6DEDEFB-F182-40F7-B100-65FE84DFC0F3}" type="presOf" srcId="{32EC5614-288B-4EE0-9032-78A0EFDDFDD7}" destId="{D1E003C4-4198-4A1C-8709-F70EF88E5CF6}" srcOrd="0" destOrd="0" presId="urn:microsoft.com/office/officeart/2005/8/layout/hierarchy3"/>
    <dgm:cxn modelId="{D6944044-DF72-444F-AFD0-F882B3FD8054}" type="presOf" srcId="{9CD901B0-E967-41E9-8064-531AA6B7AE15}" destId="{942FAE2A-A0B0-481D-996B-ED032D03F978}" srcOrd="0" destOrd="0" presId="urn:microsoft.com/office/officeart/2005/8/layout/hierarchy3"/>
    <dgm:cxn modelId="{6863AFF7-AD5C-497F-BC67-546D3FC2625D}" type="presOf" srcId="{D0E7CA26-2D18-49BD-AA39-427D8B8D08D8}" destId="{EA4C11A9-CF7B-4EE4-AD9E-87D6BAF83934}" srcOrd="0" destOrd="0" presId="urn:microsoft.com/office/officeart/2005/8/layout/hierarchy3"/>
    <dgm:cxn modelId="{B29A817E-22BF-44C7-B2EC-A9CAA49D7D3F}" type="presParOf" srcId="{BECF2A65-0592-4F55-8B24-A7BD97B7B618}" destId="{9C49729B-551D-4A76-B1F8-3294F09DBC7F}" srcOrd="0" destOrd="0" presId="urn:microsoft.com/office/officeart/2005/8/layout/hierarchy3"/>
    <dgm:cxn modelId="{29C54383-C0EE-49FB-B7EA-39838493D676}" type="presParOf" srcId="{9C49729B-551D-4A76-B1F8-3294F09DBC7F}" destId="{675946DD-B319-41E8-AED7-1908E18FC9B6}" srcOrd="0" destOrd="0" presId="urn:microsoft.com/office/officeart/2005/8/layout/hierarchy3"/>
    <dgm:cxn modelId="{6B8F3855-2FCC-4EA2-BBEF-63639264D6D2}" type="presParOf" srcId="{675946DD-B319-41E8-AED7-1908E18FC9B6}" destId="{5000CBD1-F481-4FFC-944D-70288D2FF73C}" srcOrd="0" destOrd="0" presId="urn:microsoft.com/office/officeart/2005/8/layout/hierarchy3"/>
    <dgm:cxn modelId="{6F7B408D-D535-4CA5-AC77-E1AE47106550}" type="presParOf" srcId="{675946DD-B319-41E8-AED7-1908E18FC9B6}" destId="{448CEF70-E39D-4782-8ED1-7B6735C059D4}" srcOrd="1" destOrd="0" presId="urn:microsoft.com/office/officeart/2005/8/layout/hierarchy3"/>
    <dgm:cxn modelId="{E9D5144B-3C67-4EAE-8E54-FCB9470E5879}" type="presParOf" srcId="{9C49729B-551D-4A76-B1F8-3294F09DBC7F}" destId="{3707DBA6-58D5-4C78-80CA-2273EC39EE28}" srcOrd="1" destOrd="0" presId="urn:microsoft.com/office/officeart/2005/8/layout/hierarchy3"/>
    <dgm:cxn modelId="{22013DF3-32CD-4656-B2EE-1850F3D639FB}" type="presParOf" srcId="{3707DBA6-58D5-4C78-80CA-2273EC39EE28}" destId="{BA34D572-B317-4050-A95C-C0043570214F}" srcOrd="0" destOrd="0" presId="urn:microsoft.com/office/officeart/2005/8/layout/hierarchy3"/>
    <dgm:cxn modelId="{20488AE1-456F-44D1-9E09-738FD34BA130}" type="presParOf" srcId="{3707DBA6-58D5-4C78-80CA-2273EC39EE28}" destId="{942FAE2A-A0B0-481D-996B-ED032D03F978}" srcOrd="1" destOrd="0" presId="urn:microsoft.com/office/officeart/2005/8/layout/hierarchy3"/>
    <dgm:cxn modelId="{75C64376-FBF5-4A82-B1E2-D1CF65126869}" type="presParOf" srcId="{3707DBA6-58D5-4C78-80CA-2273EC39EE28}" destId="{C6DFE2E9-4C52-4A35-A4BB-1A2CBB2C4C62}" srcOrd="2" destOrd="0" presId="urn:microsoft.com/office/officeart/2005/8/layout/hierarchy3"/>
    <dgm:cxn modelId="{1102A75F-6D4F-4B0D-A32D-44F0CE1CCB9C}" type="presParOf" srcId="{3707DBA6-58D5-4C78-80CA-2273EC39EE28}" destId="{FF622E36-8A2D-4EEC-BEF8-0DEB06AF4F4B}" srcOrd="3" destOrd="0" presId="urn:microsoft.com/office/officeart/2005/8/layout/hierarchy3"/>
    <dgm:cxn modelId="{20AE8952-B4F1-438D-BEBB-B79B763DEC81}" type="presParOf" srcId="{3707DBA6-58D5-4C78-80CA-2273EC39EE28}" destId="{EA060177-EF15-4C3F-AF55-C7BC2B1134F2}" srcOrd="4" destOrd="0" presId="urn:microsoft.com/office/officeart/2005/8/layout/hierarchy3"/>
    <dgm:cxn modelId="{54CEA19F-BB7E-4075-BE49-8D6D3277EC21}" type="presParOf" srcId="{3707DBA6-58D5-4C78-80CA-2273EC39EE28}" destId="{F075F366-351E-47CC-B6C9-1B21DBDAF3BA}" srcOrd="5" destOrd="0" presId="urn:microsoft.com/office/officeart/2005/8/layout/hierarchy3"/>
    <dgm:cxn modelId="{59962518-EF30-4D99-A3E7-B5476F0B6171}" type="presParOf" srcId="{3707DBA6-58D5-4C78-80CA-2273EC39EE28}" destId="{C179B053-3E42-4434-80C5-F7D9B37AC2FA}" srcOrd="6" destOrd="0" presId="urn:microsoft.com/office/officeart/2005/8/layout/hierarchy3"/>
    <dgm:cxn modelId="{7D80A41A-B954-44E2-9D3D-28D4A675A059}" type="presParOf" srcId="{3707DBA6-58D5-4C78-80CA-2273EC39EE28}" destId="{2BC6713B-60DF-460B-8348-AE915897855F}" srcOrd="7" destOrd="0" presId="urn:microsoft.com/office/officeart/2005/8/layout/hierarchy3"/>
    <dgm:cxn modelId="{A2E17302-65BD-47B0-A5DB-5089AC4D6ED5}" type="presParOf" srcId="{3707DBA6-58D5-4C78-80CA-2273EC39EE28}" destId="{EA4C11A9-CF7B-4EE4-AD9E-87D6BAF83934}" srcOrd="8" destOrd="0" presId="urn:microsoft.com/office/officeart/2005/8/layout/hierarchy3"/>
    <dgm:cxn modelId="{C1C59E10-9EB1-4A2A-B4D5-86652D417A38}" type="presParOf" srcId="{3707DBA6-58D5-4C78-80CA-2273EC39EE28}" destId="{1BBD9030-8251-45A4-B7DC-179BD8886ADE}" srcOrd="9" destOrd="0" presId="urn:microsoft.com/office/officeart/2005/8/layout/hierarchy3"/>
    <dgm:cxn modelId="{92FEEB5C-52C8-4944-82C9-D3F9F304DEC4}" type="presParOf" srcId="{3707DBA6-58D5-4C78-80CA-2273EC39EE28}" destId="{FDD0DFF4-0C50-447B-AD35-9A71E25A17AE}" srcOrd="10" destOrd="0" presId="urn:microsoft.com/office/officeart/2005/8/layout/hierarchy3"/>
    <dgm:cxn modelId="{F243274C-4CC6-4888-A388-D13492679272}" type="presParOf" srcId="{3707DBA6-58D5-4C78-80CA-2273EC39EE28}" destId="{86042B21-1891-4515-A403-69C8EA8987EF}" srcOrd="11" destOrd="0" presId="urn:microsoft.com/office/officeart/2005/8/layout/hierarchy3"/>
    <dgm:cxn modelId="{BDC627A3-BBD4-4F45-A5BE-98B60E9C744A}" type="presParOf" srcId="{BECF2A65-0592-4F55-8B24-A7BD97B7B618}" destId="{28380B97-030A-45AB-B614-1B81A53B6015}" srcOrd="1" destOrd="0" presId="urn:microsoft.com/office/officeart/2005/8/layout/hierarchy3"/>
    <dgm:cxn modelId="{9CC17E52-866B-4A2B-B952-338BD5A472EC}" type="presParOf" srcId="{28380B97-030A-45AB-B614-1B81A53B6015}" destId="{5058C2F3-FA79-45D3-87D6-A017FF150A6C}" srcOrd="0" destOrd="0" presId="urn:microsoft.com/office/officeart/2005/8/layout/hierarchy3"/>
    <dgm:cxn modelId="{6873B0DC-71D5-403A-867F-91296C59A2D6}" type="presParOf" srcId="{5058C2F3-FA79-45D3-87D6-A017FF150A6C}" destId="{6856901A-E9A4-4C1F-BC3D-CF961806B8FF}" srcOrd="0" destOrd="0" presId="urn:microsoft.com/office/officeart/2005/8/layout/hierarchy3"/>
    <dgm:cxn modelId="{8D5D2DBC-FD5C-4A6E-9A38-F76F65A9A2D3}" type="presParOf" srcId="{5058C2F3-FA79-45D3-87D6-A017FF150A6C}" destId="{146A46A8-523E-4C71-89C2-F1D0504AA19E}" srcOrd="1" destOrd="0" presId="urn:microsoft.com/office/officeart/2005/8/layout/hierarchy3"/>
    <dgm:cxn modelId="{BB9F8C3C-621E-4E4D-9C9F-711BE87390AC}" type="presParOf" srcId="{28380B97-030A-45AB-B614-1B81A53B6015}" destId="{2C960F41-8C73-438D-8045-F88DC7D0AC4B}" srcOrd="1" destOrd="0" presId="urn:microsoft.com/office/officeart/2005/8/layout/hierarchy3"/>
    <dgm:cxn modelId="{31E0330E-698E-4180-8702-13E7F0B3E374}" type="presParOf" srcId="{2C960F41-8C73-438D-8045-F88DC7D0AC4B}" destId="{9EEA58A5-E4AC-47F0-BD84-3CABCD0E91CB}" srcOrd="0" destOrd="0" presId="urn:microsoft.com/office/officeart/2005/8/layout/hierarchy3"/>
    <dgm:cxn modelId="{3D6801E6-39CB-4FF6-A3BE-81C011D8F070}" type="presParOf" srcId="{2C960F41-8C73-438D-8045-F88DC7D0AC4B}" destId="{7E792578-A03C-44A0-A7E2-0DB38385309D}" srcOrd="1" destOrd="0" presId="urn:microsoft.com/office/officeart/2005/8/layout/hierarchy3"/>
    <dgm:cxn modelId="{47648C69-684C-40AA-B7F5-9EA9F6ADE75B}" type="presParOf" srcId="{2C960F41-8C73-438D-8045-F88DC7D0AC4B}" destId="{3A8C90FF-1F2E-4F0A-81AF-331BACA9ACFC}" srcOrd="2" destOrd="0" presId="urn:microsoft.com/office/officeart/2005/8/layout/hierarchy3"/>
    <dgm:cxn modelId="{C064E7EF-84CE-4A41-891D-8543B79FD91A}" type="presParOf" srcId="{2C960F41-8C73-438D-8045-F88DC7D0AC4B}" destId="{2ED18DE7-F95D-4467-9CA3-333EC9681E83}" srcOrd="3" destOrd="0" presId="urn:microsoft.com/office/officeart/2005/8/layout/hierarchy3"/>
    <dgm:cxn modelId="{25534ECF-6F7F-47AB-8488-F94093988250}" type="presParOf" srcId="{2C960F41-8C73-438D-8045-F88DC7D0AC4B}" destId="{509E2D73-B97D-49A0-8634-7B9379266305}" srcOrd="4" destOrd="0" presId="urn:microsoft.com/office/officeart/2005/8/layout/hierarchy3"/>
    <dgm:cxn modelId="{22631A2F-0EFD-4983-8D1A-A96EFBEFFEE4}" type="presParOf" srcId="{2C960F41-8C73-438D-8045-F88DC7D0AC4B}" destId="{D82B277C-902A-46BE-B2DF-69F90E869188}" srcOrd="5" destOrd="0" presId="urn:microsoft.com/office/officeart/2005/8/layout/hierarchy3"/>
    <dgm:cxn modelId="{52690830-4C54-4076-843D-C859CE05E7F0}" type="presParOf" srcId="{2C960F41-8C73-438D-8045-F88DC7D0AC4B}" destId="{C2CF2E62-FE57-41F1-A842-2906AEC4F217}" srcOrd="6" destOrd="0" presId="urn:microsoft.com/office/officeart/2005/8/layout/hierarchy3"/>
    <dgm:cxn modelId="{55091810-35CF-4526-9AE5-89BE84B226AD}" type="presParOf" srcId="{2C960F41-8C73-438D-8045-F88DC7D0AC4B}" destId="{D1E003C4-4198-4A1C-8709-F70EF88E5CF6}" srcOrd="7" destOrd="0" presId="urn:microsoft.com/office/officeart/2005/8/layout/hierarchy3"/>
    <dgm:cxn modelId="{9FA0D1EE-EABA-4BD2-B9BF-60580A2D5249}" type="presParOf" srcId="{2C960F41-8C73-438D-8045-F88DC7D0AC4B}" destId="{60AAC4D2-033F-4055-9489-89D3A0B21BE2}" srcOrd="8" destOrd="0" presId="urn:microsoft.com/office/officeart/2005/8/layout/hierarchy3"/>
    <dgm:cxn modelId="{DE8245F3-05A3-4752-89DA-B77CF1C1CA1B}" type="presParOf" srcId="{2C960F41-8C73-438D-8045-F88DC7D0AC4B}" destId="{2C4903E2-F41C-4CC5-817B-C4BDF3E2F578}" srcOrd="9" destOrd="0" presId="urn:microsoft.com/office/officeart/2005/8/layout/hierarchy3"/>
    <dgm:cxn modelId="{4BF9D30F-00A1-435C-9590-93F2749829AB}" type="presParOf" srcId="{2C960F41-8C73-438D-8045-F88DC7D0AC4B}" destId="{FDB86EC5-64B9-4688-9950-10505C8BDACB}" srcOrd="10" destOrd="0" presId="urn:microsoft.com/office/officeart/2005/8/layout/hierarchy3"/>
    <dgm:cxn modelId="{3500CC10-FE68-4D05-90CA-4239B86AFF82}" type="presParOf" srcId="{2C960F41-8C73-438D-8045-F88DC7D0AC4B}" destId="{8ADBE21E-E47E-4FF4-ADA0-13B6B17A6473}" srcOrd="11" destOrd="0" presId="urn:microsoft.com/office/officeart/2005/8/layout/hierarchy3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93E48F9-FC68-46D3-94D5-01EC9FFA1B72}" type="doc">
      <dgm:prSet loTypeId="urn:microsoft.com/office/officeart/2005/8/layout/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006056-4B21-42DE-B0CC-AE05AB43FECC}">
      <dgm:prSet phldrT="[Текст]"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algn="l"/>
          <a:r>
            <a:rPr lang="ru-RU" sz="1600" b="1" cap="none" spc="0" dirty="0" smtClean="0">
              <a:ln w="11430"/>
              <a:solidFill>
                <a:schemeClr val="bg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</a:rPr>
            <a:t>Научить детей выделять любые звуки в словах – интонационно (</a:t>
          </a:r>
          <a:r>
            <a:rPr lang="ru-RU" sz="1600" b="1" cap="none" spc="0" dirty="0" err="1" smtClean="0">
              <a:ln w="11430"/>
              <a:solidFill>
                <a:schemeClr val="bg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</a:rPr>
            <a:t>дддом</a:t>
          </a:r>
          <a:r>
            <a:rPr lang="ru-RU" sz="1600" b="1" cap="none" spc="0" dirty="0" smtClean="0">
              <a:ln w="11430"/>
              <a:solidFill>
                <a:schemeClr val="bg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</a:rPr>
            <a:t>). Слово следует произносить слитно – нельзя отрывать один звук от другого</a:t>
          </a:r>
          <a:endParaRPr lang="ru-RU" sz="1600" b="1" cap="none" spc="0" dirty="0">
            <a:ln w="11430"/>
            <a:solidFill>
              <a:schemeClr val="bg1">
                <a:lumMod val="50000"/>
              </a:schemeClr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Calibri" pitchFamily="34" charset="0"/>
          </a:endParaRPr>
        </a:p>
      </dgm:t>
    </dgm:pt>
    <dgm:pt modelId="{693E6E0E-2823-4D30-88F6-75990483E958}" type="parTrans" cxnId="{EE0E1E4C-E69C-4871-A67D-70FC0C9EECA1}">
      <dgm:prSet/>
      <dgm:spPr/>
      <dgm:t>
        <a:bodyPr/>
        <a:lstStyle/>
        <a:p>
          <a:endParaRPr lang="ru-RU"/>
        </a:p>
      </dgm:t>
    </dgm:pt>
    <dgm:pt modelId="{E0C0EEFD-0259-4C05-B07E-84F2D7F192C9}" type="sibTrans" cxnId="{EE0E1E4C-E69C-4871-A67D-70FC0C9EECA1}">
      <dgm:prSet/>
      <dgm:spPr/>
      <dgm:t>
        <a:bodyPr/>
        <a:lstStyle/>
        <a:p>
          <a:endParaRPr lang="ru-RU"/>
        </a:p>
      </dgm:t>
    </dgm:pt>
    <dgm:pt modelId="{C598CE84-41E9-4950-AFEA-685E8BC46897}">
      <dgm:prSet phldrT="[Текст]"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ru-RU" sz="1600" b="1" cap="none" spc="0" dirty="0" smtClean="0">
              <a:ln w="11430"/>
              <a:solidFill>
                <a:schemeClr val="bg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</a:rPr>
            <a:t>Выделять и называть слова, в которых есть нужный звук (сначала с опорой на наглядность (картинку, предмет). </a:t>
          </a:r>
          <a:endParaRPr lang="ru-RU" sz="1600" b="1" cap="none" spc="0" dirty="0">
            <a:ln w="11430"/>
            <a:solidFill>
              <a:schemeClr val="bg1">
                <a:lumMod val="50000"/>
              </a:schemeClr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Calibri" pitchFamily="34" charset="0"/>
          </a:endParaRPr>
        </a:p>
      </dgm:t>
    </dgm:pt>
    <dgm:pt modelId="{214065C1-4592-47C6-A3BD-6F422715E3B6}" type="parTrans" cxnId="{06A2FC12-0110-44C5-BC85-C11AB34C36CE}">
      <dgm:prSet/>
      <dgm:spPr/>
      <dgm:t>
        <a:bodyPr/>
        <a:lstStyle/>
        <a:p>
          <a:endParaRPr lang="ru-RU"/>
        </a:p>
      </dgm:t>
    </dgm:pt>
    <dgm:pt modelId="{E36A6D9C-7E3A-4A5F-9782-22F229E16363}" type="sibTrans" cxnId="{06A2FC12-0110-44C5-BC85-C11AB34C36CE}">
      <dgm:prSet/>
      <dgm:spPr/>
      <dgm:t>
        <a:bodyPr/>
        <a:lstStyle/>
        <a:p>
          <a:endParaRPr lang="ru-RU"/>
        </a:p>
      </dgm:t>
    </dgm:pt>
    <dgm:pt modelId="{92E5FF1C-3585-4FB5-9091-193D4D43D0C0}">
      <dgm:prSet phldrT="[Текст]"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ru-RU" sz="1600" b="1" cap="none" spc="0" dirty="0" smtClean="0">
              <a:ln w="11430"/>
              <a:solidFill>
                <a:schemeClr val="bg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</a:rPr>
            <a:t>Формировать умение произносить звуки изолированно и выделять первый звук в слове. </a:t>
          </a:r>
          <a:endParaRPr lang="ru-RU" sz="1600" b="1" cap="none" spc="0" dirty="0">
            <a:ln w="11430"/>
            <a:solidFill>
              <a:schemeClr val="bg1">
                <a:lumMod val="50000"/>
              </a:schemeClr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Calibri" pitchFamily="34" charset="0"/>
          </a:endParaRPr>
        </a:p>
      </dgm:t>
    </dgm:pt>
    <dgm:pt modelId="{E9E46B3A-2D0B-4266-8232-CD50FDE9A255}" type="parTrans" cxnId="{8F11D36E-7F66-4294-BB0C-9E2DECF50950}">
      <dgm:prSet/>
      <dgm:spPr/>
      <dgm:t>
        <a:bodyPr/>
        <a:lstStyle/>
        <a:p>
          <a:endParaRPr lang="ru-RU"/>
        </a:p>
      </dgm:t>
    </dgm:pt>
    <dgm:pt modelId="{8B087B55-8D15-4B7F-A95E-2312379859C9}" type="sibTrans" cxnId="{8F11D36E-7F66-4294-BB0C-9E2DECF50950}">
      <dgm:prSet/>
      <dgm:spPr/>
      <dgm:t>
        <a:bodyPr/>
        <a:lstStyle/>
        <a:p>
          <a:endParaRPr lang="ru-RU"/>
        </a:p>
      </dgm:t>
    </dgm:pt>
    <dgm:pt modelId="{996AEA73-061B-43C8-9FAA-369F2341F5E6}">
      <dgm:prSet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ru-RU" sz="1600" b="1" cap="none" spc="0" dirty="0" smtClean="0">
              <a:ln w="11430"/>
              <a:solidFill>
                <a:schemeClr val="bg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</a:rPr>
            <a:t>Определять место звука – в начале, середине, конце слова. </a:t>
          </a:r>
          <a:endParaRPr lang="ru-RU" sz="1600" b="1" cap="none" spc="0" dirty="0">
            <a:ln w="11430"/>
            <a:solidFill>
              <a:schemeClr val="bg1">
                <a:lumMod val="50000"/>
              </a:schemeClr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Calibri" pitchFamily="34" charset="0"/>
          </a:endParaRPr>
        </a:p>
      </dgm:t>
    </dgm:pt>
    <dgm:pt modelId="{09296A6B-1290-458E-98BF-BEC9E13A797C}" type="parTrans" cxnId="{C77A14C2-491F-4A16-AFBF-C899A284061C}">
      <dgm:prSet/>
      <dgm:spPr/>
      <dgm:t>
        <a:bodyPr/>
        <a:lstStyle/>
        <a:p>
          <a:endParaRPr lang="ru-RU"/>
        </a:p>
      </dgm:t>
    </dgm:pt>
    <dgm:pt modelId="{A35B42A7-FAAA-4FD2-A389-4292569CF447}" type="sibTrans" cxnId="{C77A14C2-491F-4A16-AFBF-C899A284061C}">
      <dgm:prSet/>
      <dgm:spPr/>
      <dgm:t>
        <a:bodyPr/>
        <a:lstStyle/>
        <a:p>
          <a:endParaRPr lang="ru-RU"/>
        </a:p>
      </dgm:t>
    </dgm:pt>
    <dgm:pt modelId="{A6E43526-3E15-44F5-8DE0-4D3A6B420BDE}" type="pres">
      <dgm:prSet presAssocID="{393E48F9-FC68-46D3-94D5-01EC9FFA1B7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B2FF21-34FC-48B2-84A4-2E82F57EC6F7}" type="pres">
      <dgm:prSet presAssocID="{4F006056-4B21-42DE-B0CC-AE05AB43FECC}" presName="parentLin" presStyleCnt="0"/>
      <dgm:spPr/>
      <dgm:t>
        <a:bodyPr/>
        <a:lstStyle/>
        <a:p>
          <a:endParaRPr lang="ru-RU"/>
        </a:p>
      </dgm:t>
    </dgm:pt>
    <dgm:pt modelId="{8F615979-1E39-45C1-AC4F-625C09CDE352}" type="pres">
      <dgm:prSet presAssocID="{4F006056-4B21-42DE-B0CC-AE05AB43FECC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61CD1956-0DCB-46CA-8853-BB395DF1CB6F}" type="pres">
      <dgm:prSet presAssocID="{4F006056-4B21-42DE-B0CC-AE05AB43FECC}" presName="parentText" presStyleLbl="node1" presStyleIdx="0" presStyleCnt="4" custScaleX="139263" custScaleY="174415" custLinFactNeighborX="-11829" custLinFactNeighborY="99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DAC645-FE2E-49D8-B9E6-511872BA2164}" type="pres">
      <dgm:prSet presAssocID="{4F006056-4B21-42DE-B0CC-AE05AB43FECC}" presName="negativeSpace" presStyleCnt="0"/>
      <dgm:spPr/>
      <dgm:t>
        <a:bodyPr/>
        <a:lstStyle/>
        <a:p>
          <a:endParaRPr lang="ru-RU"/>
        </a:p>
      </dgm:t>
    </dgm:pt>
    <dgm:pt modelId="{EA9B31AA-05A2-4795-9587-13504518A156}" type="pres">
      <dgm:prSet presAssocID="{4F006056-4B21-42DE-B0CC-AE05AB43FECC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1435A1-856A-4BEF-951D-C238D9DAFAAA}" type="pres">
      <dgm:prSet presAssocID="{E0C0EEFD-0259-4C05-B07E-84F2D7F192C9}" presName="spaceBetweenRectangles" presStyleCnt="0"/>
      <dgm:spPr/>
      <dgm:t>
        <a:bodyPr/>
        <a:lstStyle/>
        <a:p>
          <a:endParaRPr lang="ru-RU"/>
        </a:p>
      </dgm:t>
    </dgm:pt>
    <dgm:pt modelId="{53998172-DABD-4BBC-8B32-BDBF7121AF88}" type="pres">
      <dgm:prSet presAssocID="{C598CE84-41E9-4950-AFEA-685E8BC46897}" presName="parentLin" presStyleCnt="0"/>
      <dgm:spPr/>
      <dgm:t>
        <a:bodyPr/>
        <a:lstStyle/>
        <a:p>
          <a:endParaRPr lang="ru-RU"/>
        </a:p>
      </dgm:t>
    </dgm:pt>
    <dgm:pt modelId="{37BE645C-FD2D-43E0-8341-66B68A642883}" type="pres">
      <dgm:prSet presAssocID="{C598CE84-41E9-4950-AFEA-685E8BC46897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08377797-A2F6-4406-8BF1-BF113BDD85EF}" type="pres">
      <dgm:prSet presAssocID="{C598CE84-41E9-4950-AFEA-685E8BC46897}" presName="parentText" presStyleLbl="node1" presStyleIdx="1" presStyleCnt="4" custScaleX="137080" custScaleY="12794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F3E901-1BE0-4C92-B12A-CC81E62D1C66}" type="pres">
      <dgm:prSet presAssocID="{C598CE84-41E9-4950-AFEA-685E8BC46897}" presName="negativeSpace" presStyleCnt="0"/>
      <dgm:spPr/>
      <dgm:t>
        <a:bodyPr/>
        <a:lstStyle/>
        <a:p>
          <a:endParaRPr lang="ru-RU"/>
        </a:p>
      </dgm:t>
    </dgm:pt>
    <dgm:pt modelId="{B8A554BB-D92B-474C-B95A-1CDFF63B7D3E}" type="pres">
      <dgm:prSet presAssocID="{C598CE84-41E9-4950-AFEA-685E8BC46897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E8DBE4-8D40-4812-8447-850494AC16DA}" type="pres">
      <dgm:prSet presAssocID="{E36A6D9C-7E3A-4A5F-9782-22F229E16363}" presName="spaceBetweenRectangles" presStyleCnt="0"/>
      <dgm:spPr/>
      <dgm:t>
        <a:bodyPr/>
        <a:lstStyle/>
        <a:p>
          <a:endParaRPr lang="ru-RU"/>
        </a:p>
      </dgm:t>
    </dgm:pt>
    <dgm:pt modelId="{FA96C8EB-24DD-4501-B782-AC8235EFCECD}" type="pres">
      <dgm:prSet presAssocID="{92E5FF1C-3585-4FB5-9091-193D4D43D0C0}" presName="parentLin" presStyleCnt="0"/>
      <dgm:spPr/>
      <dgm:t>
        <a:bodyPr/>
        <a:lstStyle/>
        <a:p>
          <a:endParaRPr lang="ru-RU"/>
        </a:p>
      </dgm:t>
    </dgm:pt>
    <dgm:pt modelId="{52340099-32E0-4A49-B916-5A07C1B88D3F}" type="pres">
      <dgm:prSet presAssocID="{92E5FF1C-3585-4FB5-9091-193D4D43D0C0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93716F75-137B-47C7-A08E-BFFF57EA66DD}" type="pres">
      <dgm:prSet presAssocID="{92E5FF1C-3585-4FB5-9091-193D4D43D0C0}" presName="parentText" presStyleLbl="node1" presStyleIdx="2" presStyleCnt="4" custScaleX="139063" custLinFactNeighborX="-13768" custLinFactNeighborY="65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54A4AB-D5AE-4E53-91F6-8323AD0990DB}" type="pres">
      <dgm:prSet presAssocID="{92E5FF1C-3585-4FB5-9091-193D4D43D0C0}" presName="negativeSpace" presStyleCnt="0"/>
      <dgm:spPr/>
      <dgm:t>
        <a:bodyPr/>
        <a:lstStyle/>
        <a:p>
          <a:endParaRPr lang="ru-RU"/>
        </a:p>
      </dgm:t>
    </dgm:pt>
    <dgm:pt modelId="{52F15630-2609-483C-AF30-3B70892B5808}" type="pres">
      <dgm:prSet presAssocID="{92E5FF1C-3585-4FB5-9091-193D4D43D0C0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5B2118-50B1-4FE1-815A-D25656810AC4}" type="pres">
      <dgm:prSet presAssocID="{8B087B55-8D15-4B7F-A95E-2312379859C9}" presName="spaceBetweenRectangles" presStyleCnt="0"/>
      <dgm:spPr/>
      <dgm:t>
        <a:bodyPr/>
        <a:lstStyle/>
        <a:p>
          <a:endParaRPr lang="ru-RU"/>
        </a:p>
      </dgm:t>
    </dgm:pt>
    <dgm:pt modelId="{9CE24022-B3EE-4136-904F-225B6FC2F9E7}" type="pres">
      <dgm:prSet presAssocID="{996AEA73-061B-43C8-9FAA-369F2341F5E6}" presName="parentLin" presStyleCnt="0"/>
      <dgm:spPr/>
      <dgm:t>
        <a:bodyPr/>
        <a:lstStyle/>
        <a:p>
          <a:endParaRPr lang="ru-RU"/>
        </a:p>
      </dgm:t>
    </dgm:pt>
    <dgm:pt modelId="{59072DC6-7842-4D20-8959-A5A80A1F4924}" type="pres">
      <dgm:prSet presAssocID="{996AEA73-061B-43C8-9FAA-369F2341F5E6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34798B30-A5A1-40F7-AB4B-49D019B72607}" type="pres">
      <dgm:prSet presAssocID="{996AEA73-061B-43C8-9FAA-369F2341F5E6}" presName="parentText" presStyleLbl="node1" presStyleIdx="3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DD6DF0-60E2-4DC1-9FE8-116F7DD06934}" type="pres">
      <dgm:prSet presAssocID="{996AEA73-061B-43C8-9FAA-369F2341F5E6}" presName="negativeSpace" presStyleCnt="0"/>
      <dgm:spPr/>
      <dgm:t>
        <a:bodyPr/>
        <a:lstStyle/>
        <a:p>
          <a:endParaRPr lang="ru-RU"/>
        </a:p>
      </dgm:t>
    </dgm:pt>
    <dgm:pt modelId="{6B0B8103-85B0-4660-BC8F-B48C9395F8F9}" type="pres">
      <dgm:prSet presAssocID="{996AEA73-061B-43C8-9FAA-369F2341F5E6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7BA98D-78B7-4F37-A7CC-810249B026E1}" type="presOf" srcId="{393E48F9-FC68-46D3-94D5-01EC9FFA1B72}" destId="{A6E43526-3E15-44F5-8DE0-4D3A6B420BDE}" srcOrd="0" destOrd="0" presId="urn:microsoft.com/office/officeart/2005/8/layout/list1"/>
    <dgm:cxn modelId="{F772812F-65EB-4561-97CB-BD72B57DFFFD}" type="presOf" srcId="{4F006056-4B21-42DE-B0CC-AE05AB43FECC}" destId="{61CD1956-0DCB-46CA-8853-BB395DF1CB6F}" srcOrd="1" destOrd="0" presId="urn:microsoft.com/office/officeart/2005/8/layout/list1"/>
    <dgm:cxn modelId="{EE0E1E4C-E69C-4871-A67D-70FC0C9EECA1}" srcId="{393E48F9-FC68-46D3-94D5-01EC9FFA1B72}" destId="{4F006056-4B21-42DE-B0CC-AE05AB43FECC}" srcOrd="0" destOrd="0" parTransId="{693E6E0E-2823-4D30-88F6-75990483E958}" sibTransId="{E0C0EEFD-0259-4C05-B07E-84F2D7F192C9}"/>
    <dgm:cxn modelId="{FE806602-D921-484C-BA7E-F03DDD1BFE7E}" type="presOf" srcId="{C598CE84-41E9-4950-AFEA-685E8BC46897}" destId="{37BE645C-FD2D-43E0-8341-66B68A642883}" srcOrd="0" destOrd="0" presId="urn:microsoft.com/office/officeart/2005/8/layout/list1"/>
    <dgm:cxn modelId="{8CF596B7-1519-4970-8CEF-CC6B53EFCA6D}" type="presOf" srcId="{C598CE84-41E9-4950-AFEA-685E8BC46897}" destId="{08377797-A2F6-4406-8BF1-BF113BDD85EF}" srcOrd="1" destOrd="0" presId="urn:microsoft.com/office/officeart/2005/8/layout/list1"/>
    <dgm:cxn modelId="{06A2FC12-0110-44C5-BC85-C11AB34C36CE}" srcId="{393E48F9-FC68-46D3-94D5-01EC9FFA1B72}" destId="{C598CE84-41E9-4950-AFEA-685E8BC46897}" srcOrd="1" destOrd="0" parTransId="{214065C1-4592-47C6-A3BD-6F422715E3B6}" sibTransId="{E36A6D9C-7E3A-4A5F-9782-22F229E16363}"/>
    <dgm:cxn modelId="{9081FB38-9C1B-4220-B52C-8DE18B5B9870}" type="presOf" srcId="{996AEA73-061B-43C8-9FAA-369F2341F5E6}" destId="{34798B30-A5A1-40F7-AB4B-49D019B72607}" srcOrd="1" destOrd="0" presId="urn:microsoft.com/office/officeart/2005/8/layout/list1"/>
    <dgm:cxn modelId="{8F11D36E-7F66-4294-BB0C-9E2DECF50950}" srcId="{393E48F9-FC68-46D3-94D5-01EC9FFA1B72}" destId="{92E5FF1C-3585-4FB5-9091-193D4D43D0C0}" srcOrd="2" destOrd="0" parTransId="{E9E46B3A-2D0B-4266-8232-CD50FDE9A255}" sibTransId="{8B087B55-8D15-4B7F-A95E-2312379859C9}"/>
    <dgm:cxn modelId="{F5819396-AE4E-4341-85C5-5BA2DDA76C20}" type="presOf" srcId="{92E5FF1C-3585-4FB5-9091-193D4D43D0C0}" destId="{93716F75-137B-47C7-A08E-BFFF57EA66DD}" srcOrd="1" destOrd="0" presId="urn:microsoft.com/office/officeart/2005/8/layout/list1"/>
    <dgm:cxn modelId="{E6F3742C-BFC4-446A-8588-D0F40A52F10C}" type="presOf" srcId="{4F006056-4B21-42DE-B0CC-AE05AB43FECC}" destId="{8F615979-1E39-45C1-AC4F-625C09CDE352}" srcOrd="0" destOrd="0" presId="urn:microsoft.com/office/officeart/2005/8/layout/list1"/>
    <dgm:cxn modelId="{C77A14C2-491F-4A16-AFBF-C899A284061C}" srcId="{393E48F9-FC68-46D3-94D5-01EC9FFA1B72}" destId="{996AEA73-061B-43C8-9FAA-369F2341F5E6}" srcOrd="3" destOrd="0" parTransId="{09296A6B-1290-458E-98BF-BEC9E13A797C}" sibTransId="{A35B42A7-FAAA-4FD2-A389-4292569CF447}"/>
    <dgm:cxn modelId="{95610552-809B-4A9B-935C-3A53064AA04C}" type="presOf" srcId="{92E5FF1C-3585-4FB5-9091-193D4D43D0C0}" destId="{52340099-32E0-4A49-B916-5A07C1B88D3F}" srcOrd="0" destOrd="0" presId="urn:microsoft.com/office/officeart/2005/8/layout/list1"/>
    <dgm:cxn modelId="{65258CAB-3511-4DAB-B0EB-C0854B33E836}" type="presOf" srcId="{996AEA73-061B-43C8-9FAA-369F2341F5E6}" destId="{59072DC6-7842-4D20-8959-A5A80A1F4924}" srcOrd="0" destOrd="0" presId="urn:microsoft.com/office/officeart/2005/8/layout/list1"/>
    <dgm:cxn modelId="{AAABC7C6-416A-422C-985B-AA5978624B0C}" type="presParOf" srcId="{A6E43526-3E15-44F5-8DE0-4D3A6B420BDE}" destId="{CCB2FF21-34FC-48B2-84A4-2E82F57EC6F7}" srcOrd="0" destOrd="0" presId="urn:microsoft.com/office/officeart/2005/8/layout/list1"/>
    <dgm:cxn modelId="{A5F979F5-3A32-4DD0-B800-EB6FE2CDF908}" type="presParOf" srcId="{CCB2FF21-34FC-48B2-84A4-2E82F57EC6F7}" destId="{8F615979-1E39-45C1-AC4F-625C09CDE352}" srcOrd="0" destOrd="0" presId="urn:microsoft.com/office/officeart/2005/8/layout/list1"/>
    <dgm:cxn modelId="{9B9D7829-2A68-4EBF-9BE1-9DF4C2DAEF69}" type="presParOf" srcId="{CCB2FF21-34FC-48B2-84A4-2E82F57EC6F7}" destId="{61CD1956-0DCB-46CA-8853-BB395DF1CB6F}" srcOrd="1" destOrd="0" presId="urn:microsoft.com/office/officeart/2005/8/layout/list1"/>
    <dgm:cxn modelId="{59B04578-3B23-4A6D-9E82-2E81EF2DC9A5}" type="presParOf" srcId="{A6E43526-3E15-44F5-8DE0-4D3A6B420BDE}" destId="{90DAC645-FE2E-49D8-B9E6-511872BA2164}" srcOrd="1" destOrd="0" presId="urn:microsoft.com/office/officeart/2005/8/layout/list1"/>
    <dgm:cxn modelId="{0B717EB1-B910-40C4-B8B0-8557A7AD1396}" type="presParOf" srcId="{A6E43526-3E15-44F5-8DE0-4D3A6B420BDE}" destId="{EA9B31AA-05A2-4795-9587-13504518A156}" srcOrd="2" destOrd="0" presId="urn:microsoft.com/office/officeart/2005/8/layout/list1"/>
    <dgm:cxn modelId="{D2704CC1-4809-403D-B106-AFFC8881FB97}" type="presParOf" srcId="{A6E43526-3E15-44F5-8DE0-4D3A6B420BDE}" destId="{521435A1-856A-4BEF-951D-C238D9DAFAAA}" srcOrd="3" destOrd="0" presId="urn:microsoft.com/office/officeart/2005/8/layout/list1"/>
    <dgm:cxn modelId="{150619BE-43D8-4831-93F1-9B2907A67AC1}" type="presParOf" srcId="{A6E43526-3E15-44F5-8DE0-4D3A6B420BDE}" destId="{53998172-DABD-4BBC-8B32-BDBF7121AF88}" srcOrd="4" destOrd="0" presId="urn:microsoft.com/office/officeart/2005/8/layout/list1"/>
    <dgm:cxn modelId="{2828BA1F-BDC6-4012-BD7B-195D0C3AA6A0}" type="presParOf" srcId="{53998172-DABD-4BBC-8B32-BDBF7121AF88}" destId="{37BE645C-FD2D-43E0-8341-66B68A642883}" srcOrd="0" destOrd="0" presId="urn:microsoft.com/office/officeart/2005/8/layout/list1"/>
    <dgm:cxn modelId="{B85166CE-9C9A-4827-8B6F-539E0E1B69F7}" type="presParOf" srcId="{53998172-DABD-4BBC-8B32-BDBF7121AF88}" destId="{08377797-A2F6-4406-8BF1-BF113BDD85EF}" srcOrd="1" destOrd="0" presId="urn:microsoft.com/office/officeart/2005/8/layout/list1"/>
    <dgm:cxn modelId="{E2EF8BDE-8A64-4156-AA74-BD0DCE34220C}" type="presParOf" srcId="{A6E43526-3E15-44F5-8DE0-4D3A6B420BDE}" destId="{93F3E901-1BE0-4C92-B12A-CC81E62D1C66}" srcOrd="5" destOrd="0" presId="urn:microsoft.com/office/officeart/2005/8/layout/list1"/>
    <dgm:cxn modelId="{FCB61234-CD69-4D37-9293-4279316FB119}" type="presParOf" srcId="{A6E43526-3E15-44F5-8DE0-4D3A6B420BDE}" destId="{B8A554BB-D92B-474C-B95A-1CDFF63B7D3E}" srcOrd="6" destOrd="0" presId="urn:microsoft.com/office/officeart/2005/8/layout/list1"/>
    <dgm:cxn modelId="{C6C6D1C0-B34C-4F13-93C9-8436401F6601}" type="presParOf" srcId="{A6E43526-3E15-44F5-8DE0-4D3A6B420BDE}" destId="{73E8DBE4-8D40-4812-8447-850494AC16DA}" srcOrd="7" destOrd="0" presId="urn:microsoft.com/office/officeart/2005/8/layout/list1"/>
    <dgm:cxn modelId="{876CF520-E539-4217-B0E4-76A67267A27C}" type="presParOf" srcId="{A6E43526-3E15-44F5-8DE0-4D3A6B420BDE}" destId="{FA96C8EB-24DD-4501-B782-AC8235EFCECD}" srcOrd="8" destOrd="0" presId="urn:microsoft.com/office/officeart/2005/8/layout/list1"/>
    <dgm:cxn modelId="{68EEBC29-8C3D-499F-83B0-04E947EFCFEC}" type="presParOf" srcId="{FA96C8EB-24DD-4501-B782-AC8235EFCECD}" destId="{52340099-32E0-4A49-B916-5A07C1B88D3F}" srcOrd="0" destOrd="0" presId="urn:microsoft.com/office/officeart/2005/8/layout/list1"/>
    <dgm:cxn modelId="{F96FFA86-EC8C-4978-9AD9-8218060B677B}" type="presParOf" srcId="{FA96C8EB-24DD-4501-B782-AC8235EFCECD}" destId="{93716F75-137B-47C7-A08E-BFFF57EA66DD}" srcOrd="1" destOrd="0" presId="urn:microsoft.com/office/officeart/2005/8/layout/list1"/>
    <dgm:cxn modelId="{3CFCC2B0-68AF-4F46-980F-6D61A60D2476}" type="presParOf" srcId="{A6E43526-3E15-44F5-8DE0-4D3A6B420BDE}" destId="{8154A4AB-D5AE-4E53-91F6-8323AD0990DB}" srcOrd="9" destOrd="0" presId="urn:microsoft.com/office/officeart/2005/8/layout/list1"/>
    <dgm:cxn modelId="{87C56FA9-955A-4DDB-8B39-A806250DE968}" type="presParOf" srcId="{A6E43526-3E15-44F5-8DE0-4D3A6B420BDE}" destId="{52F15630-2609-483C-AF30-3B70892B5808}" srcOrd="10" destOrd="0" presId="urn:microsoft.com/office/officeart/2005/8/layout/list1"/>
    <dgm:cxn modelId="{AF74F319-6A3C-42F3-AF37-0DB94841F7F9}" type="presParOf" srcId="{A6E43526-3E15-44F5-8DE0-4D3A6B420BDE}" destId="{C25B2118-50B1-4FE1-815A-D25656810AC4}" srcOrd="11" destOrd="0" presId="urn:microsoft.com/office/officeart/2005/8/layout/list1"/>
    <dgm:cxn modelId="{441C2203-77D4-4332-A194-2BEB7BCB0542}" type="presParOf" srcId="{A6E43526-3E15-44F5-8DE0-4D3A6B420BDE}" destId="{9CE24022-B3EE-4136-904F-225B6FC2F9E7}" srcOrd="12" destOrd="0" presId="urn:microsoft.com/office/officeart/2005/8/layout/list1"/>
    <dgm:cxn modelId="{C6CF1C9B-EE1F-4F2C-B075-C413C82CB074}" type="presParOf" srcId="{9CE24022-B3EE-4136-904F-225B6FC2F9E7}" destId="{59072DC6-7842-4D20-8959-A5A80A1F4924}" srcOrd="0" destOrd="0" presId="urn:microsoft.com/office/officeart/2005/8/layout/list1"/>
    <dgm:cxn modelId="{6DEA4353-6648-41BE-A1F7-C8B49836CDB2}" type="presParOf" srcId="{9CE24022-B3EE-4136-904F-225B6FC2F9E7}" destId="{34798B30-A5A1-40F7-AB4B-49D019B72607}" srcOrd="1" destOrd="0" presId="urn:microsoft.com/office/officeart/2005/8/layout/list1"/>
    <dgm:cxn modelId="{B9168AA5-CAB7-48A2-8CE2-B9BA60813765}" type="presParOf" srcId="{A6E43526-3E15-44F5-8DE0-4D3A6B420BDE}" destId="{18DD6DF0-60E2-4DC1-9FE8-116F7DD06934}" srcOrd="13" destOrd="0" presId="urn:microsoft.com/office/officeart/2005/8/layout/list1"/>
    <dgm:cxn modelId="{7C40B63D-77BF-4E54-91B3-1C033CDAAF8A}" type="presParOf" srcId="{A6E43526-3E15-44F5-8DE0-4D3A6B420BDE}" destId="{6B0B8103-85B0-4660-BC8F-B48C9395F8F9}" srcOrd="14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6EC98-FB72-4415-A7BC-B430CB823E8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23F05-5478-4737-941B-3F58D724F6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A7846-68EB-42C7-BAC3-4513CD71B83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6415D-27AD-4330-AB3E-36E2DD043AA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noProof="0" dirty="0" smtClean="0"/>
              <a:t>Вставка рисунка </a:t>
            </a:r>
            <a:r>
              <a:rPr lang="ru-RU" noProof="0" dirty="0" err="1" smtClean="0"/>
              <a:t>SmartArt</a:t>
            </a:r>
            <a:endParaRPr lang="ru-RU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0975D-5FB0-452E-9C05-F36CD064D9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BDE66-98A3-4E61-B3A7-CAB8D0208A8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E3509-871B-4397-B06B-1569405ECC8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B7863-9FA6-45A4-837B-2C82584F6AB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766F6-0E72-467E-98F7-CC9A324C03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AE548-7C71-4A18-BB7F-43790ADD218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20A4F-3CC2-425F-A33B-6DE58EA89FC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3FA06-5A60-442A-8D9E-7C1B06B09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B472D-C3DE-461B-AFF1-A5258DD194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4AD9445-E3CC-4E28-BEA0-8999E82825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</p:sldLayoutIdLst>
  <p:transition spd="med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gif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wmf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image" Target="../media/image11.jpeg"/><Relationship Id="rId3" Type="http://schemas.openxmlformats.org/officeDocument/2006/relationships/image" Target="../media/image8.png"/><Relationship Id="rId7" Type="http://schemas.openxmlformats.org/officeDocument/2006/relationships/diagramData" Target="../diagrams/data1.xml"/><Relationship Id="rId12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41;&#1086;&#1088;&#1100;&#1082;&#1080;&#1085;&#1072;\&#1056;&#1072;&#1073;&#1086;&#1095;&#1080;&#1081;%20&#1089;&#1090;&#1086;&#1083;\&#1089;&#1086;&#1074;&#1084;&#1077;&#1089;&#1090;&#1085;&#1099;&#1081;%20&#1087;&#1088;&#1086;&#1077;&#1082;&#1090;%20&#1080;%20&#1087;&#1088;&#1086;&#1075;&#1088;&#1072;&#1084;&#1084;&#1072;%20&#1088;&#1072;&#1079;&#1074;&#1080;&#1090;&#1080;&#1103;%20&#1091;&#1095;&#1077;&#1085;&#1080;&#1082;&#1072;\&#1087;&#1088;&#1077;&#1079;&#1077;&#1085;&#1090;&#1072;&#1094;&#1080;&#1103;%20&#1087;&#1088;&#1086;&#1077;&#1082;&#1090;&#1072;%20&#1090;&#1086;&#1095;&#1082;&#1072;,%20&#1090;&#1086;&#1095;&#1082;&#1072;,%20&#1079;&#1072;&#1087;&#1103;&#1090;&#1072;&#1103;\&#1090;&#1086;&#1095;&#1082;&#1072;.mp3" TargetMode="Externa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diagramColors" Target="../diagrams/colors1.xml"/><Relationship Id="rId4" Type="http://schemas.openxmlformats.org/officeDocument/2006/relationships/image" Target="../media/image2.jpeg"/><Relationship Id="rId9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wmf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40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.jpeg"/><Relationship Id="rId7" Type="http://schemas.openxmlformats.org/officeDocument/2006/relationships/image" Target="../media/image4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.jpeg"/><Relationship Id="rId9" Type="http://schemas.openxmlformats.org/officeDocument/2006/relationships/image" Target="../media/image4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gif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4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gif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4.jpe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фон тумба"/>
          <p:cNvPicPr>
            <a:picLocks noChangeAspect="1" noChangeArrowheads="1"/>
          </p:cNvPicPr>
          <p:nvPr/>
        </p:nvPicPr>
        <p:blipFill>
          <a:blip r:embed="rId2">
            <a:lum bright="24000" contrast="-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63" name="Group 5"/>
          <p:cNvGrpSpPr>
            <a:grpSpLocks noChangeAspect="1"/>
          </p:cNvGrpSpPr>
          <p:nvPr/>
        </p:nvGrpSpPr>
        <p:grpSpPr bwMode="auto">
          <a:xfrm>
            <a:off x="0" y="0"/>
            <a:ext cx="9144000" cy="6858000"/>
            <a:chOff x="567" y="981"/>
            <a:chExt cx="4581" cy="3164"/>
          </a:xfrm>
        </p:grpSpPr>
        <p:sp>
          <p:nvSpPr>
            <p:cNvPr id="15370" name="AutoShape 6"/>
            <p:cNvSpPr>
              <a:spLocks noChangeAspect="1" noChangeArrowheads="1" noTextEdit="1"/>
            </p:cNvSpPr>
            <p:nvPr/>
          </p:nvSpPr>
          <p:spPr bwMode="auto">
            <a:xfrm>
              <a:off x="567" y="981"/>
              <a:ext cx="4581" cy="3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" name="Freeform 7"/>
            <p:cNvSpPr>
              <a:spLocks/>
            </p:cNvSpPr>
            <p:nvPr/>
          </p:nvSpPr>
          <p:spPr bwMode="auto">
            <a:xfrm>
              <a:off x="1032" y="1146"/>
              <a:ext cx="3534" cy="2806"/>
            </a:xfrm>
            <a:custGeom>
              <a:avLst/>
              <a:gdLst/>
              <a:ahLst/>
              <a:cxnLst>
                <a:cxn ang="0">
                  <a:pos x="3459" y="2186"/>
                </a:cxn>
                <a:cxn ang="0">
                  <a:pos x="3517" y="1803"/>
                </a:cxn>
                <a:cxn ang="0">
                  <a:pos x="3535" y="1420"/>
                </a:cxn>
                <a:cxn ang="0">
                  <a:pos x="3514" y="1016"/>
                </a:cxn>
                <a:cxn ang="0">
                  <a:pos x="3455" y="621"/>
                </a:cxn>
                <a:cxn ang="0">
                  <a:pos x="3358" y="348"/>
                </a:cxn>
                <a:cxn ang="0">
                  <a:pos x="3243" y="289"/>
                </a:cxn>
                <a:cxn ang="0">
                  <a:pos x="3117" y="234"/>
                </a:cxn>
                <a:cxn ang="0">
                  <a:pos x="2982" y="183"/>
                </a:cxn>
                <a:cxn ang="0">
                  <a:pos x="2839" y="140"/>
                </a:cxn>
                <a:cxn ang="0">
                  <a:pos x="2688" y="101"/>
                </a:cxn>
                <a:cxn ang="0">
                  <a:pos x="2530" y="68"/>
                </a:cxn>
                <a:cxn ang="0">
                  <a:pos x="2364" y="43"/>
                </a:cxn>
                <a:cxn ang="0">
                  <a:pos x="2195" y="22"/>
                </a:cxn>
                <a:cxn ang="0">
                  <a:pos x="2018" y="9"/>
                </a:cxn>
                <a:cxn ang="0">
                  <a:pos x="1834" y="2"/>
                </a:cxn>
                <a:cxn ang="0">
                  <a:pos x="1646" y="2"/>
                </a:cxn>
                <a:cxn ang="0">
                  <a:pos x="1462" y="13"/>
                </a:cxn>
                <a:cxn ang="0">
                  <a:pos x="1286" y="29"/>
                </a:cxn>
                <a:cxn ang="0">
                  <a:pos x="1114" y="52"/>
                </a:cxn>
                <a:cxn ang="0">
                  <a:pos x="951" y="80"/>
                </a:cxn>
                <a:cxn ang="0">
                  <a:pos x="792" y="114"/>
                </a:cxn>
                <a:cxn ang="0">
                  <a:pos x="643" y="156"/>
                </a:cxn>
                <a:cxn ang="0">
                  <a:pos x="503" y="201"/>
                </a:cxn>
                <a:cxn ang="0">
                  <a:pos x="370" y="252"/>
                </a:cxn>
                <a:cxn ang="0">
                  <a:pos x="248" y="312"/>
                </a:cxn>
                <a:cxn ang="0">
                  <a:pos x="136" y="374"/>
                </a:cxn>
                <a:cxn ang="0">
                  <a:pos x="53" y="750"/>
                </a:cxn>
                <a:cxn ang="0">
                  <a:pos x="10" y="1147"/>
                </a:cxn>
                <a:cxn ang="0">
                  <a:pos x="3" y="1548"/>
                </a:cxn>
                <a:cxn ang="0">
                  <a:pos x="33" y="1934"/>
                </a:cxn>
                <a:cxn ang="0">
                  <a:pos x="101" y="2310"/>
                </a:cxn>
                <a:cxn ang="0">
                  <a:pos x="205" y="2478"/>
                </a:cxn>
                <a:cxn ang="0">
                  <a:pos x="324" y="2535"/>
                </a:cxn>
                <a:cxn ang="0">
                  <a:pos x="455" y="2590"/>
                </a:cxn>
                <a:cxn ang="0">
                  <a:pos x="593" y="2638"/>
                </a:cxn>
                <a:cxn ang="0">
                  <a:pos x="739" y="2679"/>
                </a:cxn>
                <a:cxn ang="0">
                  <a:pos x="893" y="2716"/>
                </a:cxn>
                <a:cxn ang="0">
                  <a:pos x="1056" y="2746"/>
                </a:cxn>
                <a:cxn ang="0">
                  <a:pos x="1226" y="2771"/>
                </a:cxn>
                <a:cxn ang="0">
                  <a:pos x="1400" y="2790"/>
                </a:cxn>
                <a:cxn ang="0">
                  <a:pos x="1584" y="2801"/>
                </a:cxn>
                <a:cxn ang="0">
                  <a:pos x="1772" y="2806"/>
                </a:cxn>
                <a:cxn ang="0">
                  <a:pos x="1958" y="2801"/>
                </a:cxn>
                <a:cxn ang="0">
                  <a:pos x="2137" y="2790"/>
                </a:cxn>
                <a:cxn ang="0">
                  <a:pos x="2312" y="2771"/>
                </a:cxn>
                <a:cxn ang="0">
                  <a:pos x="2479" y="2746"/>
                </a:cxn>
                <a:cxn ang="0">
                  <a:pos x="2640" y="2716"/>
                </a:cxn>
                <a:cxn ang="0">
                  <a:pos x="2794" y="2682"/>
                </a:cxn>
                <a:cxn ang="0">
                  <a:pos x="2940" y="2638"/>
                </a:cxn>
                <a:cxn ang="0">
                  <a:pos x="3078" y="2592"/>
                </a:cxn>
                <a:cxn ang="0">
                  <a:pos x="3207" y="2539"/>
                </a:cxn>
                <a:cxn ang="0">
                  <a:pos x="3326" y="2480"/>
                </a:cxn>
              </a:cxnLst>
              <a:rect l="0" t="0" r="r" b="b"/>
              <a:pathLst>
                <a:path w="3535" h="2806">
                  <a:moveTo>
                    <a:pt x="3399" y="2439"/>
                  </a:moveTo>
                  <a:lnTo>
                    <a:pt x="3432" y="2312"/>
                  </a:lnTo>
                  <a:lnTo>
                    <a:pt x="3459" y="2186"/>
                  </a:lnTo>
                  <a:lnTo>
                    <a:pt x="3482" y="2060"/>
                  </a:lnTo>
                  <a:lnTo>
                    <a:pt x="3500" y="1931"/>
                  </a:lnTo>
                  <a:lnTo>
                    <a:pt x="3517" y="1803"/>
                  </a:lnTo>
                  <a:lnTo>
                    <a:pt x="3526" y="1677"/>
                  </a:lnTo>
                  <a:lnTo>
                    <a:pt x="3533" y="1548"/>
                  </a:lnTo>
                  <a:lnTo>
                    <a:pt x="3535" y="1420"/>
                  </a:lnTo>
                  <a:lnTo>
                    <a:pt x="3533" y="1284"/>
                  </a:lnTo>
                  <a:lnTo>
                    <a:pt x="3526" y="1149"/>
                  </a:lnTo>
                  <a:lnTo>
                    <a:pt x="3514" y="1016"/>
                  </a:lnTo>
                  <a:lnTo>
                    <a:pt x="3500" y="883"/>
                  </a:lnTo>
                  <a:lnTo>
                    <a:pt x="3480" y="750"/>
                  </a:lnTo>
                  <a:lnTo>
                    <a:pt x="3455" y="621"/>
                  </a:lnTo>
                  <a:lnTo>
                    <a:pt x="3427" y="493"/>
                  </a:lnTo>
                  <a:lnTo>
                    <a:pt x="3395" y="369"/>
                  </a:lnTo>
                  <a:lnTo>
                    <a:pt x="3358" y="348"/>
                  </a:lnTo>
                  <a:lnTo>
                    <a:pt x="3321" y="328"/>
                  </a:lnTo>
                  <a:lnTo>
                    <a:pt x="3282" y="307"/>
                  </a:lnTo>
                  <a:lnTo>
                    <a:pt x="3243" y="289"/>
                  </a:lnTo>
                  <a:lnTo>
                    <a:pt x="3202" y="268"/>
                  </a:lnTo>
                  <a:lnTo>
                    <a:pt x="3161" y="250"/>
                  </a:lnTo>
                  <a:lnTo>
                    <a:pt x="3117" y="234"/>
                  </a:lnTo>
                  <a:lnTo>
                    <a:pt x="3074" y="215"/>
                  </a:lnTo>
                  <a:lnTo>
                    <a:pt x="3028" y="199"/>
                  </a:lnTo>
                  <a:lnTo>
                    <a:pt x="2982" y="183"/>
                  </a:lnTo>
                  <a:lnTo>
                    <a:pt x="2936" y="169"/>
                  </a:lnTo>
                  <a:lnTo>
                    <a:pt x="2888" y="153"/>
                  </a:lnTo>
                  <a:lnTo>
                    <a:pt x="2839" y="140"/>
                  </a:lnTo>
                  <a:lnTo>
                    <a:pt x="2789" y="126"/>
                  </a:lnTo>
                  <a:lnTo>
                    <a:pt x="2741" y="114"/>
                  </a:lnTo>
                  <a:lnTo>
                    <a:pt x="2688" y="101"/>
                  </a:lnTo>
                  <a:lnTo>
                    <a:pt x="2638" y="91"/>
                  </a:lnTo>
                  <a:lnTo>
                    <a:pt x="2585" y="80"/>
                  </a:lnTo>
                  <a:lnTo>
                    <a:pt x="2530" y="68"/>
                  </a:lnTo>
                  <a:lnTo>
                    <a:pt x="2477" y="59"/>
                  </a:lnTo>
                  <a:lnTo>
                    <a:pt x="2422" y="52"/>
                  </a:lnTo>
                  <a:lnTo>
                    <a:pt x="2364" y="43"/>
                  </a:lnTo>
                  <a:lnTo>
                    <a:pt x="2309" y="36"/>
                  </a:lnTo>
                  <a:lnTo>
                    <a:pt x="2252" y="29"/>
                  </a:lnTo>
                  <a:lnTo>
                    <a:pt x="2195" y="22"/>
                  </a:lnTo>
                  <a:lnTo>
                    <a:pt x="2135" y="18"/>
                  </a:lnTo>
                  <a:lnTo>
                    <a:pt x="2078" y="13"/>
                  </a:lnTo>
                  <a:lnTo>
                    <a:pt x="2018" y="9"/>
                  </a:lnTo>
                  <a:lnTo>
                    <a:pt x="1956" y="6"/>
                  </a:lnTo>
                  <a:lnTo>
                    <a:pt x="1896" y="2"/>
                  </a:lnTo>
                  <a:lnTo>
                    <a:pt x="1834" y="2"/>
                  </a:lnTo>
                  <a:lnTo>
                    <a:pt x="1772" y="0"/>
                  </a:lnTo>
                  <a:lnTo>
                    <a:pt x="1710" y="2"/>
                  </a:lnTo>
                  <a:lnTo>
                    <a:pt x="1646" y="2"/>
                  </a:lnTo>
                  <a:lnTo>
                    <a:pt x="1584" y="6"/>
                  </a:lnTo>
                  <a:lnTo>
                    <a:pt x="1524" y="9"/>
                  </a:lnTo>
                  <a:lnTo>
                    <a:pt x="1462" y="13"/>
                  </a:lnTo>
                  <a:lnTo>
                    <a:pt x="1403" y="18"/>
                  </a:lnTo>
                  <a:lnTo>
                    <a:pt x="1343" y="22"/>
                  </a:lnTo>
                  <a:lnTo>
                    <a:pt x="1286" y="29"/>
                  </a:lnTo>
                  <a:lnTo>
                    <a:pt x="1228" y="36"/>
                  </a:lnTo>
                  <a:lnTo>
                    <a:pt x="1171" y="43"/>
                  </a:lnTo>
                  <a:lnTo>
                    <a:pt x="1114" y="52"/>
                  </a:lnTo>
                  <a:lnTo>
                    <a:pt x="1058" y="59"/>
                  </a:lnTo>
                  <a:lnTo>
                    <a:pt x="1003" y="71"/>
                  </a:lnTo>
                  <a:lnTo>
                    <a:pt x="951" y="80"/>
                  </a:lnTo>
                  <a:lnTo>
                    <a:pt x="896" y="91"/>
                  </a:lnTo>
                  <a:lnTo>
                    <a:pt x="845" y="103"/>
                  </a:lnTo>
                  <a:lnTo>
                    <a:pt x="792" y="114"/>
                  </a:lnTo>
                  <a:lnTo>
                    <a:pt x="742" y="128"/>
                  </a:lnTo>
                  <a:lnTo>
                    <a:pt x="691" y="142"/>
                  </a:lnTo>
                  <a:lnTo>
                    <a:pt x="643" y="156"/>
                  </a:lnTo>
                  <a:lnTo>
                    <a:pt x="595" y="169"/>
                  </a:lnTo>
                  <a:lnTo>
                    <a:pt x="549" y="185"/>
                  </a:lnTo>
                  <a:lnTo>
                    <a:pt x="503" y="201"/>
                  </a:lnTo>
                  <a:lnTo>
                    <a:pt x="457" y="218"/>
                  </a:lnTo>
                  <a:lnTo>
                    <a:pt x="414" y="236"/>
                  </a:lnTo>
                  <a:lnTo>
                    <a:pt x="370" y="252"/>
                  </a:lnTo>
                  <a:lnTo>
                    <a:pt x="329" y="273"/>
                  </a:lnTo>
                  <a:lnTo>
                    <a:pt x="287" y="291"/>
                  </a:lnTo>
                  <a:lnTo>
                    <a:pt x="248" y="312"/>
                  </a:lnTo>
                  <a:lnTo>
                    <a:pt x="209" y="330"/>
                  </a:lnTo>
                  <a:lnTo>
                    <a:pt x="173" y="353"/>
                  </a:lnTo>
                  <a:lnTo>
                    <a:pt x="136" y="374"/>
                  </a:lnTo>
                  <a:lnTo>
                    <a:pt x="104" y="497"/>
                  </a:lnTo>
                  <a:lnTo>
                    <a:pt x="76" y="624"/>
                  </a:lnTo>
                  <a:lnTo>
                    <a:pt x="53" y="750"/>
                  </a:lnTo>
                  <a:lnTo>
                    <a:pt x="35" y="881"/>
                  </a:lnTo>
                  <a:lnTo>
                    <a:pt x="19" y="1014"/>
                  </a:lnTo>
                  <a:lnTo>
                    <a:pt x="10" y="1147"/>
                  </a:lnTo>
                  <a:lnTo>
                    <a:pt x="3" y="1282"/>
                  </a:lnTo>
                  <a:lnTo>
                    <a:pt x="0" y="1420"/>
                  </a:lnTo>
                  <a:lnTo>
                    <a:pt x="3" y="1548"/>
                  </a:lnTo>
                  <a:lnTo>
                    <a:pt x="10" y="1677"/>
                  </a:lnTo>
                  <a:lnTo>
                    <a:pt x="19" y="1805"/>
                  </a:lnTo>
                  <a:lnTo>
                    <a:pt x="33" y="1934"/>
                  </a:lnTo>
                  <a:lnTo>
                    <a:pt x="51" y="2060"/>
                  </a:lnTo>
                  <a:lnTo>
                    <a:pt x="74" y="2186"/>
                  </a:lnTo>
                  <a:lnTo>
                    <a:pt x="101" y="2310"/>
                  </a:lnTo>
                  <a:lnTo>
                    <a:pt x="131" y="2434"/>
                  </a:lnTo>
                  <a:lnTo>
                    <a:pt x="168" y="2455"/>
                  </a:lnTo>
                  <a:lnTo>
                    <a:pt x="205" y="2478"/>
                  </a:lnTo>
                  <a:lnTo>
                    <a:pt x="244" y="2496"/>
                  </a:lnTo>
                  <a:lnTo>
                    <a:pt x="285" y="2517"/>
                  </a:lnTo>
                  <a:lnTo>
                    <a:pt x="324" y="2535"/>
                  </a:lnTo>
                  <a:lnTo>
                    <a:pt x="368" y="2556"/>
                  </a:lnTo>
                  <a:lnTo>
                    <a:pt x="409" y="2572"/>
                  </a:lnTo>
                  <a:lnTo>
                    <a:pt x="455" y="2590"/>
                  </a:lnTo>
                  <a:lnTo>
                    <a:pt x="498" y="2606"/>
                  </a:lnTo>
                  <a:lnTo>
                    <a:pt x="544" y="2622"/>
                  </a:lnTo>
                  <a:lnTo>
                    <a:pt x="593" y="2638"/>
                  </a:lnTo>
                  <a:lnTo>
                    <a:pt x="641" y="2652"/>
                  </a:lnTo>
                  <a:lnTo>
                    <a:pt x="689" y="2666"/>
                  </a:lnTo>
                  <a:lnTo>
                    <a:pt x="739" y="2679"/>
                  </a:lnTo>
                  <a:lnTo>
                    <a:pt x="790" y="2693"/>
                  </a:lnTo>
                  <a:lnTo>
                    <a:pt x="840" y="2705"/>
                  </a:lnTo>
                  <a:lnTo>
                    <a:pt x="893" y="2716"/>
                  </a:lnTo>
                  <a:lnTo>
                    <a:pt x="946" y="2728"/>
                  </a:lnTo>
                  <a:lnTo>
                    <a:pt x="1001" y="2737"/>
                  </a:lnTo>
                  <a:lnTo>
                    <a:pt x="1056" y="2746"/>
                  </a:lnTo>
                  <a:lnTo>
                    <a:pt x="1111" y="2755"/>
                  </a:lnTo>
                  <a:lnTo>
                    <a:pt x="1169" y="2764"/>
                  </a:lnTo>
                  <a:lnTo>
                    <a:pt x="1226" y="2771"/>
                  </a:lnTo>
                  <a:lnTo>
                    <a:pt x="1283" y="2778"/>
                  </a:lnTo>
                  <a:lnTo>
                    <a:pt x="1341" y="2783"/>
                  </a:lnTo>
                  <a:lnTo>
                    <a:pt x="1400" y="2790"/>
                  </a:lnTo>
                  <a:lnTo>
                    <a:pt x="1462" y="2794"/>
                  </a:lnTo>
                  <a:lnTo>
                    <a:pt x="1522" y="2796"/>
                  </a:lnTo>
                  <a:lnTo>
                    <a:pt x="1584" y="2801"/>
                  </a:lnTo>
                  <a:lnTo>
                    <a:pt x="1646" y="2803"/>
                  </a:lnTo>
                  <a:lnTo>
                    <a:pt x="1708" y="2806"/>
                  </a:lnTo>
                  <a:lnTo>
                    <a:pt x="1772" y="2806"/>
                  </a:lnTo>
                  <a:lnTo>
                    <a:pt x="1834" y="2806"/>
                  </a:lnTo>
                  <a:lnTo>
                    <a:pt x="1896" y="2803"/>
                  </a:lnTo>
                  <a:lnTo>
                    <a:pt x="1958" y="2801"/>
                  </a:lnTo>
                  <a:lnTo>
                    <a:pt x="2018" y="2796"/>
                  </a:lnTo>
                  <a:lnTo>
                    <a:pt x="2078" y="2794"/>
                  </a:lnTo>
                  <a:lnTo>
                    <a:pt x="2137" y="2790"/>
                  </a:lnTo>
                  <a:lnTo>
                    <a:pt x="2195" y="2783"/>
                  </a:lnTo>
                  <a:lnTo>
                    <a:pt x="2254" y="2778"/>
                  </a:lnTo>
                  <a:lnTo>
                    <a:pt x="2312" y="2771"/>
                  </a:lnTo>
                  <a:lnTo>
                    <a:pt x="2367" y="2764"/>
                  </a:lnTo>
                  <a:lnTo>
                    <a:pt x="2424" y="2755"/>
                  </a:lnTo>
                  <a:lnTo>
                    <a:pt x="2479" y="2746"/>
                  </a:lnTo>
                  <a:lnTo>
                    <a:pt x="2532" y="2737"/>
                  </a:lnTo>
                  <a:lnTo>
                    <a:pt x="2587" y="2728"/>
                  </a:lnTo>
                  <a:lnTo>
                    <a:pt x="2640" y="2716"/>
                  </a:lnTo>
                  <a:lnTo>
                    <a:pt x="2693" y="2705"/>
                  </a:lnTo>
                  <a:lnTo>
                    <a:pt x="2743" y="2693"/>
                  </a:lnTo>
                  <a:lnTo>
                    <a:pt x="2794" y="2682"/>
                  </a:lnTo>
                  <a:lnTo>
                    <a:pt x="2844" y="2668"/>
                  </a:lnTo>
                  <a:lnTo>
                    <a:pt x="2892" y="2654"/>
                  </a:lnTo>
                  <a:lnTo>
                    <a:pt x="2940" y="2638"/>
                  </a:lnTo>
                  <a:lnTo>
                    <a:pt x="2986" y="2624"/>
                  </a:lnTo>
                  <a:lnTo>
                    <a:pt x="3032" y="2608"/>
                  </a:lnTo>
                  <a:lnTo>
                    <a:pt x="3078" y="2592"/>
                  </a:lnTo>
                  <a:lnTo>
                    <a:pt x="3122" y="2574"/>
                  </a:lnTo>
                  <a:lnTo>
                    <a:pt x="3163" y="2558"/>
                  </a:lnTo>
                  <a:lnTo>
                    <a:pt x="3207" y="2539"/>
                  </a:lnTo>
                  <a:lnTo>
                    <a:pt x="3246" y="2519"/>
                  </a:lnTo>
                  <a:lnTo>
                    <a:pt x="3287" y="2500"/>
                  </a:lnTo>
                  <a:lnTo>
                    <a:pt x="3326" y="2480"/>
                  </a:lnTo>
                  <a:lnTo>
                    <a:pt x="3363" y="2459"/>
                  </a:lnTo>
                  <a:lnTo>
                    <a:pt x="3399" y="2439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8100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5372" name="Freeform 8" descr="Газетная бумага"/>
            <p:cNvSpPr>
              <a:spLocks/>
            </p:cNvSpPr>
            <p:nvPr/>
          </p:nvSpPr>
          <p:spPr bwMode="auto">
            <a:xfrm>
              <a:off x="925" y="1311"/>
              <a:ext cx="670" cy="2513"/>
            </a:xfrm>
            <a:custGeom>
              <a:avLst/>
              <a:gdLst>
                <a:gd name="T0" fmla="*/ 230 w 670"/>
                <a:gd name="T1" fmla="*/ 2306 h 2513"/>
                <a:gd name="T2" fmla="*/ 170 w 670"/>
                <a:gd name="T3" fmla="*/ 2052 h 2513"/>
                <a:gd name="T4" fmla="*/ 129 w 670"/>
                <a:gd name="T5" fmla="*/ 1795 h 2513"/>
                <a:gd name="T6" fmla="*/ 103 w 670"/>
                <a:gd name="T7" fmla="*/ 1535 h 2513"/>
                <a:gd name="T8" fmla="*/ 94 w 670"/>
                <a:gd name="T9" fmla="*/ 1274 h 2513"/>
                <a:gd name="T10" fmla="*/ 103 w 670"/>
                <a:gd name="T11" fmla="*/ 996 h 2513"/>
                <a:gd name="T12" fmla="*/ 131 w 670"/>
                <a:gd name="T13" fmla="*/ 725 h 2513"/>
                <a:gd name="T14" fmla="*/ 174 w 670"/>
                <a:gd name="T15" fmla="*/ 464 h 2513"/>
                <a:gd name="T16" fmla="*/ 234 w 670"/>
                <a:gd name="T17" fmla="*/ 209 h 2513"/>
                <a:gd name="T18" fmla="*/ 243 w 670"/>
                <a:gd name="T19" fmla="*/ 198 h 2513"/>
                <a:gd name="T20" fmla="*/ 292 w 670"/>
                <a:gd name="T21" fmla="*/ 170 h 2513"/>
                <a:gd name="T22" fmla="*/ 340 w 670"/>
                <a:gd name="T23" fmla="*/ 143 h 2513"/>
                <a:gd name="T24" fmla="*/ 390 w 670"/>
                <a:gd name="T25" fmla="*/ 117 h 2513"/>
                <a:gd name="T26" fmla="*/ 443 w 670"/>
                <a:gd name="T27" fmla="*/ 92 h 2513"/>
                <a:gd name="T28" fmla="*/ 498 w 670"/>
                <a:gd name="T29" fmla="*/ 67 h 2513"/>
                <a:gd name="T30" fmla="*/ 553 w 670"/>
                <a:gd name="T31" fmla="*/ 44 h 2513"/>
                <a:gd name="T32" fmla="*/ 611 w 670"/>
                <a:gd name="T33" fmla="*/ 21 h 2513"/>
                <a:gd name="T34" fmla="*/ 670 w 670"/>
                <a:gd name="T35" fmla="*/ 0 h 2513"/>
                <a:gd name="T36" fmla="*/ 594 w 670"/>
                <a:gd name="T37" fmla="*/ 23 h 2513"/>
                <a:gd name="T38" fmla="*/ 521 w 670"/>
                <a:gd name="T39" fmla="*/ 49 h 2513"/>
                <a:gd name="T40" fmla="*/ 452 w 670"/>
                <a:gd name="T41" fmla="*/ 74 h 2513"/>
                <a:gd name="T42" fmla="*/ 383 w 670"/>
                <a:gd name="T43" fmla="*/ 101 h 2513"/>
                <a:gd name="T44" fmla="*/ 319 w 670"/>
                <a:gd name="T45" fmla="*/ 131 h 2513"/>
                <a:gd name="T46" fmla="*/ 255 w 670"/>
                <a:gd name="T47" fmla="*/ 161 h 2513"/>
                <a:gd name="T48" fmla="*/ 195 w 670"/>
                <a:gd name="T49" fmla="*/ 193 h 2513"/>
                <a:gd name="T50" fmla="*/ 138 w 670"/>
                <a:gd name="T51" fmla="*/ 228 h 2513"/>
                <a:gd name="T52" fmla="*/ 78 w 670"/>
                <a:gd name="T53" fmla="*/ 478 h 2513"/>
                <a:gd name="T54" fmla="*/ 34 w 670"/>
                <a:gd name="T55" fmla="*/ 735 h 2513"/>
                <a:gd name="T56" fmla="*/ 9 w 670"/>
                <a:gd name="T57" fmla="*/ 1001 h 2513"/>
                <a:gd name="T58" fmla="*/ 0 w 670"/>
                <a:gd name="T59" fmla="*/ 1274 h 2513"/>
                <a:gd name="T60" fmla="*/ 9 w 670"/>
                <a:gd name="T61" fmla="*/ 1531 h 2513"/>
                <a:gd name="T62" fmla="*/ 34 w 670"/>
                <a:gd name="T63" fmla="*/ 1788 h 2513"/>
                <a:gd name="T64" fmla="*/ 76 w 670"/>
                <a:gd name="T65" fmla="*/ 2040 h 2513"/>
                <a:gd name="T66" fmla="*/ 133 w 670"/>
                <a:gd name="T67" fmla="*/ 2288 h 2513"/>
                <a:gd name="T68" fmla="*/ 191 w 670"/>
                <a:gd name="T69" fmla="*/ 2322 h 2513"/>
                <a:gd name="T70" fmla="*/ 250 w 670"/>
                <a:gd name="T71" fmla="*/ 2354 h 2513"/>
                <a:gd name="T72" fmla="*/ 314 w 670"/>
                <a:gd name="T73" fmla="*/ 2384 h 2513"/>
                <a:gd name="T74" fmla="*/ 379 w 670"/>
                <a:gd name="T75" fmla="*/ 2414 h 2513"/>
                <a:gd name="T76" fmla="*/ 448 w 670"/>
                <a:gd name="T77" fmla="*/ 2442 h 2513"/>
                <a:gd name="T78" fmla="*/ 516 w 670"/>
                <a:gd name="T79" fmla="*/ 2467 h 2513"/>
                <a:gd name="T80" fmla="*/ 590 w 670"/>
                <a:gd name="T81" fmla="*/ 2490 h 2513"/>
                <a:gd name="T82" fmla="*/ 666 w 670"/>
                <a:gd name="T83" fmla="*/ 2513 h 2513"/>
                <a:gd name="T84" fmla="*/ 606 w 670"/>
                <a:gd name="T85" fmla="*/ 2492 h 2513"/>
                <a:gd name="T86" fmla="*/ 549 w 670"/>
                <a:gd name="T87" fmla="*/ 2471 h 2513"/>
                <a:gd name="T88" fmla="*/ 493 w 670"/>
                <a:gd name="T89" fmla="*/ 2449 h 2513"/>
                <a:gd name="T90" fmla="*/ 438 w 670"/>
                <a:gd name="T91" fmla="*/ 2423 h 2513"/>
                <a:gd name="T92" fmla="*/ 386 w 670"/>
                <a:gd name="T93" fmla="*/ 2398 h 2513"/>
                <a:gd name="T94" fmla="*/ 335 w 670"/>
                <a:gd name="T95" fmla="*/ 2373 h 2513"/>
                <a:gd name="T96" fmla="*/ 287 w 670"/>
                <a:gd name="T97" fmla="*/ 2345 h 2513"/>
                <a:gd name="T98" fmla="*/ 239 w 670"/>
                <a:gd name="T99" fmla="*/ 2318 h 251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70"/>
                <a:gd name="T151" fmla="*/ 0 h 2513"/>
                <a:gd name="T152" fmla="*/ 670 w 670"/>
                <a:gd name="T153" fmla="*/ 2513 h 251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70" h="2513">
                  <a:moveTo>
                    <a:pt x="232" y="2313"/>
                  </a:moveTo>
                  <a:lnTo>
                    <a:pt x="230" y="2306"/>
                  </a:lnTo>
                  <a:lnTo>
                    <a:pt x="197" y="2180"/>
                  </a:lnTo>
                  <a:lnTo>
                    <a:pt x="170" y="2052"/>
                  </a:lnTo>
                  <a:lnTo>
                    <a:pt x="147" y="1925"/>
                  </a:lnTo>
                  <a:lnTo>
                    <a:pt x="129" y="1795"/>
                  </a:lnTo>
                  <a:lnTo>
                    <a:pt x="112" y="1666"/>
                  </a:lnTo>
                  <a:lnTo>
                    <a:pt x="103" y="1535"/>
                  </a:lnTo>
                  <a:lnTo>
                    <a:pt x="96" y="1405"/>
                  </a:lnTo>
                  <a:lnTo>
                    <a:pt x="94" y="1274"/>
                  </a:lnTo>
                  <a:lnTo>
                    <a:pt x="96" y="1134"/>
                  </a:lnTo>
                  <a:lnTo>
                    <a:pt x="103" y="996"/>
                  </a:lnTo>
                  <a:lnTo>
                    <a:pt x="115" y="861"/>
                  </a:lnTo>
                  <a:lnTo>
                    <a:pt x="131" y="725"/>
                  </a:lnTo>
                  <a:lnTo>
                    <a:pt x="149" y="595"/>
                  </a:lnTo>
                  <a:lnTo>
                    <a:pt x="174" y="464"/>
                  </a:lnTo>
                  <a:lnTo>
                    <a:pt x="202" y="335"/>
                  </a:lnTo>
                  <a:lnTo>
                    <a:pt x="234" y="209"/>
                  </a:lnTo>
                  <a:lnTo>
                    <a:pt x="236" y="202"/>
                  </a:lnTo>
                  <a:lnTo>
                    <a:pt x="243" y="198"/>
                  </a:lnTo>
                  <a:lnTo>
                    <a:pt x="266" y="184"/>
                  </a:lnTo>
                  <a:lnTo>
                    <a:pt x="292" y="170"/>
                  </a:lnTo>
                  <a:lnTo>
                    <a:pt x="314" y="156"/>
                  </a:lnTo>
                  <a:lnTo>
                    <a:pt x="340" y="143"/>
                  </a:lnTo>
                  <a:lnTo>
                    <a:pt x="365" y="129"/>
                  </a:lnTo>
                  <a:lnTo>
                    <a:pt x="390" y="117"/>
                  </a:lnTo>
                  <a:lnTo>
                    <a:pt x="415" y="104"/>
                  </a:lnTo>
                  <a:lnTo>
                    <a:pt x="443" y="92"/>
                  </a:lnTo>
                  <a:lnTo>
                    <a:pt x="471" y="78"/>
                  </a:lnTo>
                  <a:lnTo>
                    <a:pt x="498" y="67"/>
                  </a:lnTo>
                  <a:lnTo>
                    <a:pt x="526" y="55"/>
                  </a:lnTo>
                  <a:lnTo>
                    <a:pt x="553" y="44"/>
                  </a:lnTo>
                  <a:lnTo>
                    <a:pt x="581" y="33"/>
                  </a:lnTo>
                  <a:lnTo>
                    <a:pt x="611" y="21"/>
                  </a:lnTo>
                  <a:lnTo>
                    <a:pt x="640" y="12"/>
                  </a:lnTo>
                  <a:lnTo>
                    <a:pt x="670" y="0"/>
                  </a:lnTo>
                  <a:lnTo>
                    <a:pt x="631" y="12"/>
                  </a:lnTo>
                  <a:lnTo>
                    <a:pt x="594" y="23"/>
                  </a:lnTo>
                  <a:lnTo>
                    <a:pt x="558" y="35"/>
                  </a:lnTo>
                  <a:lnTo>
                    <a:pt x="521" y="49"/>
                  </a:lnTo>
                  <a:lnTo>
                    <a:pt x="487" y="60"/>
                  </a:lnTo>
                  <a:lnTo>
                    <a:pt x="452" y="74"/>
                  </a:lnTo>
                  <a:lnTo>
                    <a:pt x="418" y="88"/>
                  </a:lnTo>
                  <a:lnTo>
                    <a:pt x="383" y="101"/>
                  </a:lnTo>
                  <a:lnTo>
                    <a:pt x="351" y="117"/>
                  </a:lnTo>
                  <a:lnTo>
                    <a:pt x="319" y="131"/>
                  </a:lnTo>
                  <a:lnTo>
                    <a:pt x="287" y="147"/>
                  </a:lnTo>
                  <a:lnTo>
                    <a:pt x="255" y="161"/>
                  </a:lnTo>
                  <a:lnTo>
                    <a:pt x="225" y="177"/>
                  </a:lnTo>
                  <a:lnTo>
                    <a:pt x="195" y="193"/>
                  </a:lnTo>
                  <a:lnTo>
                    <a:pt x="165" y="211"/>
                  </a:lnTo>
                  <a:lnTo>
                    <a:pt x="138" y="228"/>
                  </a:lnTo>
                  <a:lnTo>
                    <a:pt x="106" y="351"/>
                  </a:lnTo>
                  <a:lnTo>
                    <a:pt x="78" y="478"/>
                  </a:lnTo>
                  <a:lnTo>
                    <a:pt x="53" y="604"/>
                  </a:lnTo>
                  <a:lnTo>
                    <a:pt x="34" y="735"/>
                  </a:lnTo>
                  <a:lnTo>
                    <a:pt x="18" y="868"/>
                  </a:lnTo>
                  <a:lnTo>
                    <a:pt x="9" y="1001"/>
                  </a:lnTo>
                  <a:lnTo>
                    <a:pt x="2" y="1136"/>
                  </a:lnTo>
                  <a:lnTo>
                    <a:pt x="0" y="1274"/>
                  </a:lnTo>
                  <a:lnTo>
                    <a:pt x="2" y="1402"/>
                  </a:lnTo>
                  <a:lnTo>
                    <a:pt x="9" y="1531"/>
                  </a:lnTo>
                  <a:lnTo>
                    <a:pt x="18" y="1659"/>
                  </a:lnTo>
                  <a:lnTo>
                    <a:pt x="34" y="1788"/>
                  </a:lnTo>
                  <a:lnTo>
                    <a:pt x="53" y="1914"/>
                  </a:lnTo>
                  <a:lnTo>
                    <a:pt x="76" y="2040"/>
                  </a:lnTo>
                  <a:lnTo>
                    <a:pt x="103" y="2164"/>
                  </a:lnTo>
                  <a:lnTo>
                    <a:pt x="133" y="2288"/>
                  </a:lnTo>
                  <a:lnTo>
                    <a:pt x="161" y="2304"/>
                  </a:lnTo>
                  <a:lnTo>
                    <a:pt x="191" y="2322"/>
                  </a:lnTo>
                  <a:lnTo>
                    <a:pt x="220" y="2338"/>
                  </a:lnTo>
                  <a:lnTo>
                    <a:pt x="250" y="2354"/>
                  </a:lnTo>
                  <a:lnTo>
                    <a:pt x="282" y="2368"/>
                  </a:lnTo>
                  <a:lnTo>
                    <a:pt x="314" y="2384"/>
                  </a:lnTo>
                  <a:lnTo>
                    <a:pt x="347" y="2398"/>
                  </a:lnTo>
                  <a:lnTo>
                    <a:pt x="379" y="2414"/>
                  </a:lnTo>
                  <a:lnTo>
                    <a:pt x="413" y="2428"/>
                  </a:lnTo>
                  <a:lnTo>
                    <a:pt x="448" y="2442"/>
                  </a:lnTo>
                  <a:lnTo>
                    <a:pt x="482" y="2453"/>
                  </a:lnTo>
                  <a:lnTo>
                    <a:pt x="516" y="2467"/>
                  </a:lnTo>
                  <a:lnTo>
                    <a:pt x="553" y="2478"/>
                  </a:lnTo>
                  <a:lnTo>
                    <a:pt x="590" y="2490"/>
                  </a:lnTo>
                  <a:lnTo>
                    <a:pt x="627" y="2501"/>
                  </a:lnTo>
                  <a:lnTo>
                    <a:pt x="666" y="2513"/>
                  </a:lnTo>
                  <a:lnTo>
                    <a:pt x="636" y="2504"/>
                  </a:lnTo>
                  <a:lnTo>
                    <a:pt x="606" y="2492"/>
                  </a:lnTo>
                  <a:lnTo>
                    <a:pt x="576" y="2481"/>
                  </a:lnTo>
                  <a:lnTo>
                    <a:pt x="549" y="2471"/>
                  </a:lnTo>
                  <a:lnTo>
                    <a:pt x="521" y="2460"/>
                  </a:lnTo>
                  <a:lnTo>
                    <a:pt x="493" y="2449"/>
                  </a:lnTo>
                  <a:lnTo>
                    <a:pt x="466" y="2437"/>
                  </a:lnTo>
                  <a:lnTo>
                    <a:pt x="438" y="2423"/>
                  </a:lnTo>
                  <a:lnTo>
                    <a:pt x="411" y="2412"/>
                  </a:lnTo>
                  <a:lnTo>
                    <a:pt x="386" y="2398"/>
                  </a:lnTo>
                  <a:lnTo>
                    <a:pt x="360" y="2387"/>
                  </a:lnTo>
                  <a:lnTo>
                    <a:pt x="335" y="2373"/>
                  </a:lnTo>
                  <a:lnTo>
                    <a:pt x="310" y="2359"/>
                  </a:lnTo>
                  <a:lnTo>
                    <a:pt x="287" y="2345"/>
                  </a:lnTo>
                  <a:lnTo>
                    <a:pt x="262" y="2332"/>
                  </a:lnTo>
                  <a:lnTo>
                    <a:pt x="239" y="2318"/>
                  </a:lnTo>
                  <a:lnTo>
                    <a:pt x="232" y="2313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 i="1"/>
            </a:p>
          </p:txBody>
        </p:sp>
        <p:sp>
          <p:nvSpPr>
            <p:cNvPr id="15373" name="Freeform 9" descr="Газетная бумага"/>
            <p:cNvSpPr>
              <a:spLocks/>
            </p:cNvSpPr>
            <p:nvPr/>
          </p:nvSpPr>
          <p:spPr bwMode="auto">
            <a:xfrm>
              <a:off x="4058" y="1311"/>
              <a:ext cx="629" cy="2515"/>
            </a:xfrm>
            <a:custGeom>
              <a:avLst/>
              <a:gdLst>
                <a:gd name="T0" fmla="*/ 626 w 629"/>
                <a:gd name="T1" fmla="*/ 1129 h 2515"/>
                <a:gd name="T2" fmla="*/ 610 w 629"/>
                <a:gd name="T3" fmla="*/ 852 h 2515"/>
                <a:gd name="T4" fmla="*/ 576 w 629"/>
                <a:gd name="T5" fmla="*/ 585 h 2515"/>
                <a:gd name="T6" fmla="*/ 530 w 629"/>
                <a:gd name="T7" fmla="*/ 331 h 2515"/>
                <a:gd name="T8" fmla="*/ 475 w 629"/>
                <a:gd name="T9" fmla="*/ 191 h 2515"/>
                <a:gd name="T10" fmla="*/ 420 w 629"/>
                <a:gd name="T11" fmla="*/ 161 h 2515"/>
                <a:gd name="T12" fmla="*/ 360 w 629"/>
                <a:gd name="T13" fmla="*/ 133 h 2515"/>
                <a:gd name="T14" fmla="*/ 300 w 629"/>
                <a:gd name="T15" fmla="*/ 106 h 2515"/>
                <a:gd name="T16" fmla="*/ 236 w 629"/>
                <a:gd name="T17" fmla="*/ 81 h 2515"/>
                <a:gd name="T18" fmla="*/ 172 w 629"/>
                <a:gd name="T19" fmla="*/ 55 h 2515"/>
                <a:gd name="T20" fmla="*/ 105 w 629"/>
                <a:gd name="T21" fmla="*/ 33 h 2515"/>
                <a:gd name="T22" fmla="*/ 34 w 629"/>
                <a:gd name="T23" fmla="*/ 12 h 2515"/>
                <a:gd name="T24" fmla="*/ 30 w 629"/>
                <a:gd name="T25" fmla="*/ 12 h 2515"/>
                <a:gd name="T26" fmla="*/ 87 w 629"/>
                <a:gd name="T27" fmla="*/ 33 h 2515"/>
                <a:gd name="T28" fmla="*/ 144 w 629"/>
                <a:gd name="T29" fmla="*/ 55 h 2515"/>
                <a:gd name="T30" fmla="*/ 200 w 629"/>
                <a:gd name="T31" fmla="*/ 78 h 2515"/>
                <a:gd name="T32" fmla="*/ 252 w 629"/>
                <a:gd name="T33" fmla="*/ 101 h 2515"/>
                <a:gd name="T34" fmla="*/ 305 w 629"/>
                <a:gd name="T35" fmla="*/ 127 h 2515"/>
                <a:gd name="T36" fmla="*/ 353 w 629"/>
                <a:gd name="T37" fmla="*/ 152 h 2515"/>
                <a:gd name="T38" fmla="*/ 401 w 629"/>
                <a:gd name="T39" fmla="*/ 179 h 2515"/>
                <a:gd name="T40" fmla="*/ 431 w 629"/>
                <a:gd name="T41" fmla="*/ 198 h 2515"/>
                <a:gd name="T42" fmla="*/ 466 w 629"/>
                <a:gd name="T43" fmla="*/ 331 h 2515"/>
                <a:gd name="T44" fmla="*/ 521 w 629"/>
                <a:gd name="T45" fmla="*/ 592 h 2515"/>
                <a:gd name="T46" fmla="*/ 555 w 629"/>
                <a:gd name="T47" fmla="*/ 861 h 2515"/>
                <a:gd name="T48" fmla="*/ 574 w 629"/>
                <a:gd name="T49" fmla="*/ 1136 h 2515"/>
                <a:gd name="T50" fmla="*/ 574 w 629"/>
                <a:gd name="T51" fmla="*/ 1405 h 2515"/>
                <a:gd name="T52" fmla="*/ 558 w 629"/>
                <a:gd name="T53" fmla="*/ 1664 h 2515"/>
                <a:gd name="T54" fmla="*/ 523 w 629"/>
                <a:gd name="T55" fmla="*/ 1923 h 2515"/>
                <a:gd name="T56" fmla="*/ 470 w 629"/>
                <a:gd name="T57" fmla="*/ 2182 h 2515"/>
                <a:gd name="T58" fmla="*/ 436 w 629"/>
                <a:gd name="T59" fmla="*/ 2318 h 2515"/>
                <a:gd name="T60" fmla="*/ 406 w 629"/>
                <a:gd name="T61" fmla="*/ 2336 h 2515"/>
                <a:gd name="T62" fmla="*/ 358 w 629"/>
                <a:gd name="T63" fmla="*/ 2364 h 2515"/>
                <a:gd name="T64" fmla="*/ 310 w 629"/>
                <a:gd name="T65" fmla="*/ 2389 h 2515"/>
                <a:gd name="T66" fmla="*/ 257 w 629"/>
                <a:gd name="T67" fmla="*/ 2414 h 2515"/>
                <a:gd name="T68" fmla="*/ 204 w 629"/>
                <a:gd name="T69" fmla="*/ 2437 h 2515"/>
                <a:gd name="T70" fmla="*/ 149 w 629"/>
                <a:gd name="T71" fmla="*/ 2460 h 2515"/>
                <a:gd name="T72" fmla="*/ 92 w 629"/>
                <a:gd name="T73" fmla="*/ 2483 h 2515"/>
                <a:gd name="T74" fmla="*/ 34 w 629"/>
                <a:gd name="T75" fmla="*/ 2504 h 2515"/>
                <a:gd name="T76" fmla="*/ 39 w 629"/>
                <a:gd name="T77" fmla="*/ 2504 h 2515"/>
                <a:gd name="T78" fmla="*/ 108 w 629"/>
                <a:gd name="T79" fmla="*/ 2483 h 2515"/>
                <a:gd name="T80" fmla="*/ 174 w 629"/>
                <a:gd name="T81" fmla="*/ 2460 h 2515"/>
                <a:gd name="T82" fmla="*/ 239 w 629"/>
                <a:gd name="T83" fmla="*/ 2435 h 2515"/>
                <a:gd name="T84" fmla="*/ 300 w 629"/>
                <a:gd name="T85" fmla="*/ 2410 h 2515"/>
                <a:gd name="T86" fmla="*/ 362 w 629"/>
                <a:gd name="T87" fmla="*/ 2382 h 2515"/>
                <a:gd name="T88" fmla="*/ 420 w 629"/>
                <a:gd name="T89" fmla="*/ 2354 h 2515"/>
                <a:gd name="T90" fmla="*/ 475 w 629"/>
                <a:gd name="T91" fmla="*/ 2327 h 2515"/>
                <a:gd name="T92" fmla="*/ 530 w 629"/>
                <a:gd name="T93" fmla="*/ 2192 h 2515"/>
                <a:gd name="T94" fmla="*/ 576 w 629"/>
                <a:gd name="T95" fmla="*/ 1939 h 2515"/>
                <a:gd name="T96" fmla="*/ 608 w 629"/>
                <a:gd name="T97" fmla="*/ 1680 h 2515"/>
                <a:gd name="T98" fmla="*/ 626 w 629"/>
                <a:gd name="T99" fmla="*/ 1409 h 251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29"/>
                <a:gd name="T151" fmla="*/ 0 h 2515"/>
                <a:gd name="T152" fmla="*/ 629 w 629"/>
                <a:gd name="T153" fmla="*/ 2515 h 251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29" h="2515">
                  <a:moveTo>
                    <a:pt x="629" y="1272"/>
                  </a:moveTo>
                  <a:lnTo>
                    <a:pt x="626" y="1129"/>
                  </a:lnTo>
                  <a:lnTo>
                    <a:pt x="620" y="989"/>
                  </a:lnTo>
                  <a:lnTo>
                    <a:pt x="610" y="852"/>
                  </a:lnTo>
                  <a:lnTo>
                    <a:pt x="594" y="719"/>
                  </a:lnTo>
                  <a:lnTo>
                    <a:pt x="576" y="585"/>
                  </a:lnTo>
                  <a:lnTo>
                    <a:pt x="555" y="457"/>
                  </a:lnTo>
                  <a:lnTo>
                    <a:pt x="530" y="331"/>
                  </a:lnTo>
                  <a:lnTo>
                    <a:pt x="502" y="207"/>
                  </a:lnTo>
                  <a:lnTo>
                    <a:pt x="475" y="191"/>
                  </a:lnTo>
                  <a:lnTo>
                    <a:pt x="447" y="177"/>
                  </a:lnTo>
                  <a:lnTo>
                    <a:pt x="420" y="161"/>
                  </a:lnTo>
                  <a:lnTo>
                    <a:pt x="390" y="147"/>
                  </a:lnTo>
                  <a:lnTo>
                    <a:pt x="360" y="133"/>
                  </a:lnTo>
                  <a:lnTo>
                    <a:pt x="330" y="120"/>
                  </a:lnTo>
                  <a:lnTo>
                    <a:pt x="300" y="106"/>
                  </a:lnTo>
                  <a:lnTo>
                    <a:pt x="268" y="92"/>
                  </a:lnTo>
                  <a:lnTo>
                    <a:pt x="236" y="81"/>
                  </a:lnTo>
                  <a:lnTo>
                    <a:pt x="204" y="69"/>
                  </a:lnTo>
                  <a:lnTo>
                    <a:pt x="172" y="55"/>
                  </a:lnTo>
                  <a:lnTo>
                    <a:pt x="138" y="44"/>
                  </a:lnTo>
                  <a:lnTo>
                    <a:pt x="105" y="33"/>
                  </a:lnTo>
                  <a:lnTo>
                    <a:pt x="71" y="21"/>
                  </a:lnTo>
                  <a:lnTo>
                    <a:pt x="34" y="12"/>
                  </a:lnTo>
                  <a:lnTo>
                    <a:pt x="0" y="0"/>
                  </a:lnTo>
                  <a:lnTo>
                    <a:pt x="30" y="12"/>
                  </a:lnTo>
                  <a:lnTo>
                    <a:pt x="60" y="21"/>
                  </a:lnTo>
                  <a:lnTo>
                    <a:pt x="87" y="33"/>
                  </a:lnTo>
                  <a:lnTo>
                    <a:pt x="117" y="44"/>
                  </a:lnTo>
                  <a:lnTo>
                    <a:pt x="144" y="55"/>
                  </a:lnTo>
                  <a:lnTo>
                    <a:pt x="172" y="67"/>
                  </a:lnTo>
                  <a:lnTo>
                    <a:pt x="200" y="78"/>
                  </a:lnTo>
                  <a:lnTo>
                    <a:pt x="227" y="90"/>
                  </a:lnTo>
                  <a:lnTo>
                    <a:pt x="252" y="101"/>
                  </a:lnTo>
                  <a:lnTo>
                    <a:pt x="278" y="115"/>
                  </a:lnTo>
                  <a:lnTo>
                    <a:pt x="305" y="127"/>
                  </a:lnTo>
                  <a:lnTo>
                    <a:pt x="328" y="140"/>
                  </a:lnTo>
                  <a:lnTo>
                    <a:pt x="353" y="152"/>
                  </a:lnTo>
                  <a:lnTo>
                    <a:pt x="379" y="166"/>
                  </a:lnTo>
                  <a:lnTo>
                    <a:pt x="401" y="179"/>
                  </a:lnTo>
                  <a:lnTo>
                    <a:pt x="424" y="193"/>
                  </a:lnTo>
                  <a:lnTo>
                    <a:pt x="431" y="198"/>
                  </a:lnTo>
                  <a:lnTo>
                    <a:pt x="434" y="205"/>
                  </a:lnTo>
                  <a:lnTo>
                    <a:pt x="466" y="331"/>
                  </a:lnTo>
                  <a:lnTo>
                    <a:pt x="496" y="459"/>
                  </a:lnTo>
                  <a:lnTo>
                    <a:pt x="521" y="592"/>
                  </a:lnTo>
                  <a:lnTo>
                    <a:pt x="539" y="725"/>
                  </a:lnTo>
                  <a:lnTo>
                    <a:pt x="555" y="861"/>
                  </a:lnTo>
                  <a:lnTo>
                    <a:pt x="567" y="998"/>
                  </a:lnTo>
                  <a:lnTo>
                    <a:pt x="574" y="1136"/>
                  </a:lnTo>
                  <a:lnTo>
                    <a:pt x="576" y="1274"/>
                  </a:lnTo>
                  <a:lnTo>
                    <a:pt x="574" y="1405"/>
                  </a:lnTo>
                  <a:lnTo>
                    <a:pt x="567" y="1533"/>
                  </a:lnTo>
                  <a:lnTo>
                    <a:pt x="558" y="1664"/>
                  </a:lnTo>
                  <a:lnTo>
                    <a:pt x="541" y="1795"/>
                  </a:lnTo>
                  <a:lnTo>
                    <a:pt x="523" y="1923"/>
                  </a:lnTo>
                  <a:lnTo>
                    <a:pt x="498" y="2054"/>
                  </a:lnTo>
                  <a:lnTo>
                    <a:pt x="470" y="2182"/>
                  </a:lnTo>
                  <a:lnTo>
                    <a:pt x="438" y="2311"/>
                  </a:lnTo>
                  <a:lnTo>
                    <a:pt x="436" y="2318"/>
                  </a:lnTo>
                  <a:lnTo>
                    <a:pt x="429" y="2322"/>
                  </a:lnTo>
                  <a:lnTo>
                    <a:pt x="406" y="2336"/>
                  </a:lnTo>
                  <a:lnTo>
                    <a:pt x="383" y="2350"/>
                  </a:lnTo>
                  <a:lnTo>
                    <a:pt x="358" y="2364"/>
                  </a:lnTo>
                  <a:lnTo>
                    <a:pt x="333" y="2375"/>
                  </a:lnTo>
                  <a:lnTo>
                    <a:pt x="310" y="2389"/>
                  </a:lnTo>
                  <a:lnTo>
                    <a:pt x="282" y="2400"/>
                  </a:lnTo>
                  <a:lnTo>
                    <a:pt x="257" y="2414"/>
                  </a:lnTo>
                  <a:lnTo>
                    <a:pt x="232" y="2426"/>
                  </a:lnTo>
                  <a:lnTo>
                    <a:pt x="204" y="2437"/>
                  </a:lnTo>
                  <a:lnTo>
                    <a:pt x="177" y="2449"/>
                  </a:lnTo>
                  <a:lnTo>
                    <a:pt x="149" y="2460"/>
                  </a:lnTo>
                  <a:lnTo>
                    <a:pt x="121" y="2471"/>
                  </a:lnTo>
                  <a:lnTo>
                    <a:pt x="92" y="2483"/>
                  </a:lnTo>
                  <a:lnTo>
                    <a:pt x="64" y="2494"/>
                  </a:lnTo>
                  <a:lnTo>
                    <a:pt x="34" y="2504"/>
                  </a:lnTo>
                  <a:lnTo>
                    <a:pt x="4" y="2515"/>
                  </a:lnTo>
                  <a:lnTo>
                    <a:pt x="39" y="2504"/>
                  </a:lnTo>
                  <a:lnTo>
                    <a:pt x="73" y="2494"/>
                  </a:lnTo>
                  <a:lnTo>
                    <a:pt x="108" y="2483"/>
                  </a:lnTo>
                  <a:lnTo>
                    <a:pt x="142" y="2471"/>
                  </a:lnTo>
                  <a:lnTo>
                    <a:pt x="174" y="2460"/>
                  </a:lnTo>
                  <a:lnTo>
                    <a:pt x="206" y="2449"/>
                  </a:lnTo>
                  <a:lnTo>
                    <a:pt x="239" y="2435"/>
                  </a:lnTo>
                  <a:lnTo>
                    <a:pt x="271" y="2423"/>
                  </a:lnTo>
                  <a:lnTo>
                    <a:pt x="300" y="2410"/>
                  </a:lnTo>
                  <a:lnTo>
                    <a:pt x="333" y="2396"/>
                  </a:lnTo>
                  <a:lnTo>
                    <a:pt x="362" y="2382"/>
                  </a:lnTo>
                  <a:lnTo>
                    <a:pt x="390" y="2368"/>
                  </a:lnTo>
                  <a:lnTo>
                    <a:pt x="420" y="2354"/>
                  </a:lnTo>
                  <a:lnTo>
                    <a:pt x="447" y="2341"/>
                  </a:lnTo>
                  <a:lnTo>
                    <a:pt x="475" y="2327"/>
                  </a:lnTo>
                  <a:lnTo>
                    <a:pt x="502" y="2311"/>
                  </a:lnTo>
                  <a:lnTo>
                    <a:pt x="530" y="2192"/>
                  </a:lnTo>
                  <a:lnTo>
                    <a:pt x="555" y="2068"/>
                  </a:lnTo>
                  <a:lnTo>
                    <a:pt x="576" y="1939"/>
                  </a:lnTo>
                  <a:lnTo>
                    <a:pt x="594" y="1811"/>
                  </a:lnTo>
                  <a:lnTo>
                    <a:pt x="608" y="1680"/>
                  </a:lnTo>
                  <a:lnTo>
                    <a:pt x="620" y="1545"/>
                  </a:lnTo>
                  <a:lnTo>
                    <a:pt x="626" y="1409"/>
                  </a:lnTo>
                  <a:lnTo>
                    <a:pt x="629" y="1272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 i="1"/>
            </a:p>
          </p:txBody>
        </p:sp>
        <p:sp>
          <p:nvSpPr>
            <p:cNvPr id="15374" name="Freeform 10" descr="Гранит"/>
            <p:cNvSpPr>
              <a:spLocks/>
            </p:cNvSpPr>
            <p:nvPr/>
          </p:nvSpPr>
          <p:spPr bwMode="auto">
            <a:xfrm>
              <a:off x="567" y="981"/>
              <a:ext cx="3980" cy="3164"/>
            </a:xfrm>
            <a:custGeom>
              <a:avLst/>
              <a:gdLst>
                <a:gd name="T0" fmla="*/ 2265 w 3980"/>
                <a:gd name="T1" fmla="*/ 3031 h 3164"/>
                <a:gd name="T2" fmla="*/ 2132 w 3980"/>
                <a:gd name="T3" fmla="*/ 3031 h 3164"/>
                <a:gd name="T4" fmla="*/ 1806 w 3980"/>
                <a:gd name="T5" fmla="*/ 3017 h 3164"/>
                <a:gd name="T6" fmla="*/ 1499 w 3980"/>
                <a:gd name="T7" fmla="*/ 2983 h 3164"/>
                <a:gd name="T8" fmla="*/ 1212 w 3980"/>
                <a:gd name="T9" fmla="*/ 2932 h 3164"/>
                <a:gd name="T10" fmla="*/ 948 w 3980"/>
                <a:gd name="T11" fmla="*/ 2863 h 3164"/>
                <a:gd name="T12" fmla="*/ 711 w 3980"/>
                <a:gd name="T13" fmla="*/ 2776 h 3164"/>
                <a:gd name="T14" fmla="*/ 503 w 3980"/>
                <a:gd name="T15" fmla="*/ 2671 h 3164"/>
                <a:gd name="T16" fmla="*/ 395 w 3980"/>
                <a:gd name="T17" fmla="*/ 2382 h 3164"/>
                <a:gd name="T18" fmla="*/ 321 w 3980"/>
                <a:gd name="T19" fmla="*/ 1735 h 3164"/>
                <a:gd name="T20" fmla="*/ 356 w 3980"/>
                <a:gd name="T21" fmla="*/ 1055 h 3164"/>
                <a:gd name="T22" fmla="*/ 461 w 3980"/>
                <a:gd name="T23" fmla="*/ 532 h 3164"/>
                <a:gd name="T24" fmla="*/ 629 w 3980"/>
                <a:gd name="T25" fmla="*/ 441 h 3164"/>
                <a:gd name="T26" fmla="*/ 854 w 3980"/>
                <a:gd name="T27" fmla="*/ 346 h 3164"/>
                <a:gd name="T28" fmla="*/ 1106 w 3980"/>
                <a:gd name="T29" fmla="*/ 268 h 3164"/>
                <a:gd name="T30" fmla="*/ 1384 w 3980"/>
                <a:gd name="T31" fmla="*/ 211 h 3164"/>
                <a:gd name="T32" fmla="*/ 1682 w 3980"/>
                <a:gd name="T33" fmla="*/ 170 h 3164"/>
                <a:gd name="T34" fmla="*/ 1999 w 3980"/>
                <a:gd name="T35" fmla="*/ 149 h 3164"/>
                <a:gd name="T36" fmla="*/ 2231 w 3980"/>
                <a:gd name="T37" fmla="*/ 145 h 3164"/>
                <a:gd name="T38" fmla="*/ 2316 w 3980"/>
                <a:gd name="T39" fmla="*/ 145 h 3164"/>
                <a:gd name="T40" fmla="*/ 2577 w 3980"/>
                <a:gd name="T41" fmla="*/ 149 h 3164"/>
                <a:gd name="T42" fmla="*/ 2869 w 3980"/>
                <a:gd name="T43" fmla="*/ 172 h 3164"/>
                <a:gd name="T44" fmla="*/ 3147 w 3980"/>
                <a:gd name="T45" fmla="*/ 211 h 3164"/>
                <a:gd name="T46" fmla="*/ 3406 w 3980"/>
                <a:gd name="T47" fmla="*/ 266 h 3164"/>
                <a:gd name="T48" fmla="*/ 3645 w 3980"/>
                <a:gd name="T49" fmla="*/ 337 h 3164"/>
                <a:gd name="T50" fmla="*/ 3863 w 3980"/>
                <a:gd name="T51" fmla="*/ 424 h 3164"/>
                <a:gd name="T52" fmla="*/ 3971 w 3980"/>
                <a:gd name="T53" fmla="*/ 452 h 3164"/>
                <a:gd name="T54" fmla="*/ 3828 w 3980"/>
                <a:gd name="T55" fmla="*/ 346 h 3164"/>
                <a:gd name="T56" fmla="*/ 3580 w 3980"/>
                <a:gd name="T57" fmla="*/ 236 h 3164"/>
                <a:gd name="T58" fmla="*/ 3305 w 3980"/>
                <a:gd name="T59" fmla="*/ 149 h 3164"/>
                <a:gd name="T60" fmla="*/ 3004 w 3980"/>
                <a:gd name="T61" fmla="*/ 80 h 3164"/>
                <a:gd name="T62" fmla="*/ 2683 w 3980"/>
                <a:gd name="T63" fmla="*/ 34 h 3164"/>
                <a:gd name="T64" fmla="*/ 2343 w 3980"/>
                <a:gd name="T65" fmla="*/ 7 h 3164"/>
                <a:gd name="T66" fmla="*/ 1992 w 3980"/>
                <a:gd name="T67" fmla="*/ 0 h 3164"/>
                <a:gd name="T68" fmla="*/ 1641 w 3980"/>
                <a:gd name="T69" fmla="*/ 16 h 3164"/>
                <a:gd name="T70" fmla="*/ 1308 w 3980"/>
                <a:gd name="T71" fmla="*/ 50 h 3164"/>
                <a:gd name="T72" fmla="*/ 991 w 3980"/>
                <a:gd name="T73" fmla="*/ 106 h 3164"/>
                <a:gd name="T74" fmla="*/ 700 w 3980"/>
                <a:gd name="T75" fmla="*/ 184 h 3164"/>
                <a:gd name="T76" fmla="*/ 434 w 3980"/>
                <a:gd name="T77" fmla="*/ 280 h 3164"/>
                <a:gd name="T78" fmla="*/ 197 w 3980"/>
                <a:gd name="T79" fmla="*/ 399 h 3164"/>
                <a:gd name="T80" fmla="*/ 39 w 3980"/>
                <a:gd name="T81" fmla="*/ 984 h 3164"/>
                <a:gd name="T82" fmla="*/ 2 w 3980"/>
                <a:gd name="T83" fmla="*/ 1755 h 3164"/>
                <a:gd name="T84" fmla="*/ 87 w 3980"/>
                <a:gd name="T85" fmla="*/ 2478 h 3164"/>
                <a:gd name="T86" fmla="*/ 285 w 3980"/>
                <a:gd name="T87" fmla="*/ 2818 h 3164"/>
                <a:gd name="T88" fmla="*/ 532 w 3980"/>
                <a:gd name="T89" fmla="*/ 2928 h 3164"/>
                <a:gd name="T90" fmla="*/ 810 w 3980"/>
                <a:gd name="T91" fmla="*/ 3015 h 3164"/>
                <a:gd name="T92" fmla="*/ 1113 w 3980"/>
                <a:gd name="T93" fmla="*/ 3084 h 3164"/>
                <a:gd name="T94" fmla="*/ 1439 w 3980"/>
                <a:gd name="T95" fmla="*/ 3132 h 3164"/>
                <a:gd name="T96" fmla="*/ 1779 w 3980"/>
                <a:gd name="T97" fmla="*/ 3157 h 3164"/>
                <a:gd name="T98" fmla="*/ 2134 w 3980"/>
                <a:gd name="T99" fmla="*/ 3164 h 3164"/>
                <a:gd name="T100" fmla="*/ 2481 w 3980"/>
                <a:gd name="T101" fmla="*/ 3150 h 3164"/>
                <a:gd name="T102" fmla="*/ 2814 w 3980"/>
                <a:gd name="T103" fmla="*/ 3114 h 3164"/>
                <a:gd name="T104" fmla="*/ 3128 w 3980"/>
                <a:gd name="T105" fmla="*/ 3058 h 3164"/>
                <a:gd name="T106" fmla="*/ 3422 w 3980"/>
                <a:gd name="T107" fmla="*/ 2983 h 3164"/>
                <a:gd name="T108" fmla="*/ 3686 w 3980"/>
                <a:gd name="T109" fmla="*/ 2889 h 3164"/>
                <a:gd name="T110" fmla="*/ 3922 w 3980"/>
                <a:gd name="T111" fmla="*/ 2772 h 3164"/>
                <a:gd name="T112" fmla="*/ 3980 w 3980"/>
                <a:gd name="T113" fmla="*/ 2694 h 3164"/>
                <a:gd name="T114" fmla="*/ 3778 w 3980"/>
                <a:gd name="T115" fmla="*/ 2788 h 3164"/>
                <a:gd name="T116" fmla="*/ 3553 w 3980"/>
                <a:gd name="T117" fmla="*/ 2868 h 3164"/>
                <a:gd name="T118" fmla="*/ 3305 w 3980"/>
                <a:gd name="T119" fmla="*/ 2932 h 3164"/>
                <a:gd name="T120" fmla="*/ 3039 w 3980"/>
                <a:gd name="T121" fmla="*/ 2983 h 3164"/>
                <a:gd name="T122" fmla="*/ 2754 w 3980"/>
                <a:gd name="T123" fmla="*/ 3015 h 3164"/>
                <a:gd name="T124" fmla="*/ 2456 w 3980"/>
                <a:gd name="T125" fmla="*/ 3029 h 316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980"/>
                <a:gd name="T190" fmla="*/ 0 h 3164"/>
                <a:gd name="T191" fmla="*/ 3980 w 3980"/>
                <a:gd name="T192" fmla="*/ 3164 h 316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980" h="3164">
                  <a:moveTo>
                    <a:pt x="2332" y="3031"/>
                  </a:moveTo>
                  <a:lnTo>
                    <a:pt x="2316" y="3031"/>
                  </a:lnTo>
                  <a:lnTo>
                    <a:pt x="2297" y="3031"/>
                  </a:lnTo>
                  <a:lnTo>
                    <a:pt x="2281" y="3031"/>
                  </a:lnTo>
                  <a:lnTo>
                    <a:pt x="2265" y="3031"/>
                  </a:lnTo>
                  <a:lnTo>
                    <a:pt x="2249" y="3031"/>
                  </a:lnTo>
                  <a:lnTo>
                    <a:pt x="2231" y="3031"/>
                  </a:lnTo>
                  <a:lnTo>
                    <a:pt x="2215" y="3031"/>
                  </a:lnTo>
                  <a:lnTo>
                    <a:pt x="2199" y="3031"/>
                  </a:lnTo>
                  <a:lnTo>
                    <a:pt x="2132" y="3031"/>
                  </a:lnTo>
                  <a:lnTo>
                    <a:pt x="2066" y="3029"/>
                  </a:lnTo>
                  <a:lnTo>
                    <a:pt x="1999" y="3026"/>
                  </a:lnTo>
                  <a:lnTo>
                    <a:pt x="1935" y="3024"/>
                  </a:lnTo>
                  <a:lnTo>
                    <a:pt x="1870" y="3022"/>
                  </a:lnTo>
                  <a:lnTo>
                    <a:pt x="1806" y="3017"/>
                  </a:lnTo>
                  <a:lnTo>
                    <a:pt x="1742" y="3013"/>
                  </a:lnTo>
                  <a:lnTo>
                    <a:pt x="1680" y="3006"/>
                  </a:lnTo>
                  <a:lnTo>
                    <a:pt x="1618" y="2999"/>
                  </a:lnTo>
                  <a:lnTo>
                    <a:pt x="1558" y="2992"/>
                  </a:lnTo>
                  <a:lnTo>
                    <a:pt x="1499" y="2983"/>
                  </a:lnTo>
                  <a:lnTo>
                    <a:pt x="1439" y="2976"/>
                  </a:lnTo>
                  <a:lnTo>
                    <a:pt x="1382" y="2964"/>
                  </a:lnTo>
                  <a:lnTo>
                    <a:pt x="1324" y="2955"/>
                  </a:lnTo>
                  <a:lnTo>
                    <a:pt x="1267" y="2944"/>
                  </a:lnTo>
                  <a:lnTo>
                    <a:pt x="1212" y="2932"/>
                  </a:lnTo>
                  <a:lnTo>
                    <a:pt x="1157" y="2921"/>
                  </a:lnTo>
                  <a:lnTo>
                    <a:pt x="1104" y="2907"/>
                  </a:lnTo>
                  <a:lnTo>
                    <a:pt x="1051" y="2893"/>
                  </a:lnTo>
                  <a:lnTo>
                    <a:pt x="998" y="2877"/>
                  </a:lnTo>
                  <a:lnTo>
                    <a:pt x="948" y="2863"/>
                  </a:lnTo>
                  <a:lnTo>
                    <a:pt x="897" y="2847"/>
                  </a:lnTo>
                  <a:lnTo>
                    <a:pt x="849" y="2829"/>
                  </a:lnTo>
                  <a:lnTo>
                    <a:pt x="803" y="2813"/>
                  </a:lnTo>
                  <a:lnTo>
                    <a:pt x="755" y="2795"/>
                  </a:lnTo>
                  <a:lnTo>
                    <a:pt x="711" y="2776"/>
                  </a:lnTo>
                  <a:lnTo>
                    <a:pt x="666" y="2756"/>
                  </a:lnTo>
                  <a:lnTo>
                    <a:pt x="624" y="2735"/>
                  </a:lnTo>
                  <a:lnTo>
                    <a:pt x="581" y="2714"/>
                  </a:lnTo>
                  <a:lnTo>
                    <a:pt x="542" y="2694"/>
                  </a:lnTo>
                  <a:lnTo>
                    <a:pt x="503" y="2671"/>
                  </a:lnTo>
                  <a:lnTo>
                    <a:pt x="464" y="2648"/>
                  </a:lnTo>
                  <a:lnTo>
                    <a:pt x="457" y="2643"/>
                  </a:lnTo>
                  <a:lnTo>
                    <a:pt x="454" y="2636"/>
                  </a:lnTo>
                  <a:lnTo>
                    <a:pt x="422" y="2510"/>
                  </a:lnTo>
                  <a:lnTo>
                    <a:pt x="395" y="2382"/>
                  </a:lnTo>
                  <a:lnTo>
                    <a:pt x="372" y="2255"/>
                  </a:lnTo>
                  <a:lnTo>
                    <a:pt x="353" y="2125"/>
                  </a:lnTo>
                  <a:lnTo>
                    <a:pt x="337" y="1996"/>
                  </a:lnTo>
                  <a:lnTo>
                    <a:pt x="328" y="1865"/>
                  </a:lnTo>
                  <a:lnTo>
                    <a:pt x="321" y="1735"/>
                  </a:lnTo>
                  <a:lnTo>
                    <a:pt x="319" y="1604"/>
                  </a:lnTo>
                  <a:lnTo>
                    <a:pt x="321" y="1464"/>
                  </a:lnTo>
                  <a:lnTo>
                    <a:pt x="328" y="1326"/>
                  </a:lnTo>
                  <a:lnTo>
                    <a:pt x="340" y="1191"/>
                  </a:lnTo>
                  <a:lnTo>
                    <a:pt x="356" y="1055"/>
                  </a:lnTo>
                  <a:lnTo>
                    <a:pt x="374" y="925"/>
                  </a:lnTo>
                  <a:lnTo>
                    <a:pt x="399" y="794"/>
                  </a:lnTo>
                  <a:lnTo>
                    <a:pt x="427" y="665"/>
                  </a:lnTo>
                  <a:lnTo>
                    <a:pt x="459" y="539"/>
                  </a:lnTo>
                  <a:lnTo>
                    <a:pt x="461" y="532"/>
                  </a:lnTo>
                  <a:lnTo>
                    <a:pt x="468" y="528"/>
                  </a:lnTo>
                  <a:lnTo>
                    <a:pt x="507" y="505"/>
                  </a:lnTo>
                  <a:lnTo>
                    <a:pt x="546" y="482"/>
                  </a:lnTo>
                  <a:lnTo>
                    <a:pt x="585" y="461"/>
                  </a:lnTo>
                  <a:lnTo>
                    <a:pt x="629" y="441"/>
                  </a:lnTo>
                  <a:lnTo>
                    <a:pt x="670" y="420"/>
                  </a:lnTo>
                  <a:lnTo>
                    <a:pt x="714" y="399"/>
                  </a:lnTo>
                  <a:lnTo>
                    <a:pt x="760" y="381"/>
                  </a:lnTo>
                  <a:lnTo>
                    <a:pt x="806" y="363"/>
                  </a:lnTo>
                  <a:lnTo>
                    <a:pt x="854" y="346"/>
                  </a:lnTo>
                  <a:lnTo>
                    <a:pt x="902" y="328"/>
                  </a:lnTo>
                  <a:lnTo>
                    <a:pt x="952" y="312"/>
                  </a:lnTo>
                  <a:lnTo>
                    <a:pt x="1003" y="298"/>
                  </a:lnTo>
                  <a:lnTo>
                    <a:pt x="1053" y="282"/>
                  </a:lnTo>
                  <a:lnTo>
                    <a:pt x="1106" y="268"/>
                  </a:lnTo>
                  <a:lnTo>
                    <a:pt x="1161" y="255"/>
                  </a:lnTo>
                  <a:lnTo>
                    <a:pt x="1214" y="243"/>
                  </a:lnTo>
                  <a:lnTo>
                    <a:pt x="1269" y="232"/>
                  </a:lnTo>
                  <a:lnTo>
                    <a:pt x="1327" y="220"/>
                  </a:lnTo>
                  <a:lnTo>
                    <a:pt x="1384" y="211"/>
                  </a:lnTo>
                  <a:lnTo>
                    <a:pt x="1441" y="200"/>
                  </a:lnTo>
                  <a:lnTo>
                    <a:pt x="1501" y="193"/>
                  </a:lnTo>
                  <a:lnTo>
                    <a:pt x="1561" y="184"/>
                  </a:lnTo>
                  <a:lnTo>
                    <a:pt x="1620" y="177"/>
                  </a:lnTo>
                  <a:lnTo>
                    <a:pt x="1682" y="170"/>
                  </a:lnTo>
                  <a:lnTo>
                    <a:pt x="1744" y="163"/>
                  </a:lnTo>
                  <a:lnTo>
                    <a:pt x="1806" y="158"/>
                  </a:lnTo>
                  <a:lnTo>
                    <a:pt x="1870" y="154"/>
                  </a:lnTo>
                  <a:lnTo>
                    <a:pt x="1935" y="151"/>
                  </a:lnTo>
                  <a:lnTo>
                    <a:pt x="1999" y="149"/>
                  </a:lnTo>
                  <a:lnTo>
                    <a:pt x="2066" y="147"/>
                  </a:lnTo>
                  <a:lnTo>
                    <a:pt x="2132" y="145"/>
                  </a:lnTo>
                  <a:lnTo>
                    <a:pt x="2199" y="145"/>
                  </a:lnTo>
                  <a:lnTo>
                    <a:pt x="2215" y="145"/>
                  </a:lnTo>
                  <a:lnTo>
                    <a:pt x="2231" y="145"/>
                  </a:lnTo>
                  <a:lnTo>
                    <a:pt x="2249" y="145"/>
                  </a:lnTo>
                  <a:lnTo>
                    <a:pt x="2265" y="145"/>
                  </a:lnTo>
                  <a:lnTo>
                    <a:pt x="2281" y="145"/>
                  </a:lnTo>
                  <a:lnTo>
                    <a:pt x="2297" y="145"/>
                  </a:lnTo>
                  <a:lnTo>
                    <a:pt x="2316" y="145"/>
                  </a:lnTo>
                  <a:lnTo>
                    <a:pt x="2332" y="145"/>
                  </a:lnTo>
                  <a:lnTo>
                    <a:pt x="2394" y="145"/>
                  </a:lnTo>
                  <a:lnTo>
                    <a:pt x="2456" y="147"/>
                  </a:lnTo>
                  <a:lnTo>
                    <a:pt x="2515" y="147"/>
                  </a:lnTo>
                  <a:lnTo>
                    <a:pt x="2577" y="149"/>
                  </a:lnTo>
                  <a:lnTo>
                    <a:pt x="2637" y="154"/>
                  </a:lnTo>
                  <a:lnTo>
                    <a:pt x="2694" y="156"/>
                  </a:lnTo>
                  <a:lnTo>
                    <a:pt x="2754" y="161"/>
                  </a:lnTo>
                  <a:lnTo>
                    <a:pt x="2811" y="167"/>
                  </a:lnTo>
                  <a:lnTo>
                    <a:pt x="2869" y="172"/>
                  </a:lnTo>
                  <a:lnTo>
                    <a:pt x="2926" y="179"/>
                  </a:lnTo>
                  <a:lnTo>
                    <a:pt x="2984" y="186"/>
                  </a:lnTo>
                  <a:lnTo>
                    <a:pt x="3039" y="195"/>
                  </a:lnTo>
                  <a:lnTo>
                    <a:pt x="3094" y="202"/>
                  </a:lnTo>
                  <a:lnTo>
                    <a:pt x="3147" y="211"/>
                  </a:lnTo>
                  <a:lnTo>
                    <a:pt x="3199" y="220"/>
                  </a:lnTo>
                  <a:lnTo>
                    <a:pt x="3252" y="232"/>
                  </a:lnTo>
                  <a:lnTo>
                    <a:pt x="3305" y="243"/>
                  </a:lnTo>
                  <a:lnTo>
                    <a:pt x="3355" y="255"/>
                  </a:lnTo>
                  <a:lnTo>
                    <a:pt x="3406" y="266"/>
                  </a:lnTo>
                  <a:lnTo>
                    <a:pt x="3456" y="280"/>
                  </a:lnTo>
                  <a:lnTo>
                    <a:pt x="3505" y="294"/>
                  </a:lnTo>
                  <a:lnTo>
                    <a:pt x="3553" y="307"/>
                  </a:lnTo>
                  <a:lnTo>
                    <a:pt x="3599" y="324"/>
                  </a:lnTo>
                  <a:lnTo>
                    <a:pt x="3645" y="337"/>
                  </a:lnTo>
                  <a:lnTo>
                    <a:pt x="3691" y="353"/>
                  </a:lnTo>
                  <a:lnTo>
                    <a:pt x="3734" y="372"/>
                  </a:lnTo>
                  <a:lnTo>
                    <a:pt x="3778" y="388"/>
                  </a:lnTo>
                  <a:lnTo>
                    <a:pt x="3819" y="406"/>
                  </a:lnTo>
                  <a:lnTo>
                    <a:pt x="3863" y="424"/>
                  </a:lnTo>
                  <a:lnTo>
                    <a:pt x="3902" y="445"/>
                  </a:lnTo>
                  <a:lnTo>
                    <a:pt x="3941" y="463"/>
                  </a:lnTo>
                  <a:lnTo>
                    <a:pt x="3980" y="484"/>
                  </a:lnTo>
                  <a:lnTo>
                    <a:pt x="3975" y="468"/>
                  </a:lnTo>
                  <a:lnTo>
                    <a:pt x="3971" y="452"/>
                  </a:lnTo>
                  <a:lnTo>
                    <a:pt x="3966" y="436"/>
                  </a:lnTo>
                  <a:lnTo>
                    <a:pt x="3961" y="420"/>
                  </a:lnTo>
                  <a:lnTo>
                    <a:pt x="3918" y="395"/>
                  </a:lnTo>
                  <a:lnTo>
                    <a:pt x="3874" y="369"/>
                  </a:lnTo>
                  <a:lnTo>
                    <a:pt x="3828" y="346"/>
                  </a:lnTo>
                  <a:lnTo>
                    <a:pt x="3780" y="321"/>
                  </a:lnTo>
                  <a:lnTo>
                    <a:pt x="3732" y="301"/>
                  </a:lnTo>
                  <a:lnTo>
                    <a:pt x="3684" y="278"/>
                  </a:lnTo>
                  <a:lnTo>
                    <a:pt x="3631" y="257"/>
                  </a:lnTo>
                  <a:lnTo>
                    <a:pt x="3580" y="236"/>
                  </a:lnTo>
                  <a:lnTo>
                    <a:pt x="3528" y="218"/>
                  </a:lnTo>
                  <a:lnTo>
                    <a:pt x="3472" y="200"/>
                  </a:lnTo>
                  <a:lnTo>
                    <a:pt x="3417" y="181"/>
                  </a:lnTo>
                  <a:lnTo>
                    <a:pt x="3362" y="165"/>
                  </a:lnTo>
                  <a:lnTo>
                    <a:pt x="3305" y="149"/>
                  </a:lnTo>
                  <a:lnTo>
                    <a:pt x="3245" y="133"/>
                  </a:lnTo>
                  <a:lnTo>
                    <a:pt x="3188" y="119"/>
                  </a:lnTo>
                  <a:lnTo>
                    <a:pt x="3126" y="106"/>
                  </a:lnTo>
                  <a:lnTo>
                    <a:pt x="3066" y="94"/>
                  </a:lnTo>
                  <a:lnTo>
                    <a:pt x="3004" y="80"/>
                  </a:lnTo>
                  <a:lnTo>
                    <a:pt x="2942" y="69"/>
                  </a:lnTo>
                  <a:lnTo>
                    <a:pt x="2878" y="60"/>
                  </a:lnTo>
                  <a:lnTo>
                    <a:pt x="2814" y="50"/>
                  </a:lnTo>
                  <a:lnTo>
                    <a:pt x="2750" y="41"/>
                  </a:lnTo>
                  <a:lnTo>
                    <a:pt x="2683" y="34"/>
                  </a:lnTo>
                  <a:lnTo>
                    <a:pt x="2616" y="28"/>
                  </a:lnTo>
                  <a:lnTo>
                    <a:pt x="2550" y="21"/>
                  </a:lnTo>
                  <a:lnTo>
                    <a:pt x="2481" y="16"/>
                  </a:lnTo>
                  <a:lnTo>
                    <a:pt x="2412" y="11"/>
                  </a:lnTo>
                  <a:lnTo>
                    <a:pt x="2343" y="7"/>
                  </a:lnTo>
                  <a:lnTo>
                    <a:pt x="2274" y="5"/>
                  </a:lnTo>
                  <a:lnTo>
                    <a:pt x="2206" y="2"/>
                  </a:lnTo>
                  <a:lnTo>
                    <a:pt x="2134" y="0"/>
                  </a:lnTo>
                  <a:lnTo>
                    <a:pt x="2063" y="0"/>
                  </a:lnTo>
                  <a:lnTo>
                    <a:pt x="1992" y="0"/>
                  </a:lnTo>
                  <a:lnTo>
                    <a:pt x="1921" y="2"/>
                  </a:lnTo>
                  <a:lnTo>
                    <a:pt x="1850" y="5"/>
                  </a:lnTo>
                  <a:lnTo>
                    <a:pt x="1781" y="7"/>
                  </a:lnTo>
                  <a:lnTo>
                    <a:pt x="1710" y="11"/>
                  </a:lnTo>
                  <a:lnTo>
                    <a:pt x="1641" y="16"/>
                  </a:lnTo>
                  <a:lnTo>
                    <a:pt x="1574" y="21"/>
                  </a:lnTo>
                  <a:lnTo>
                    <a:pt x="1506" y="28"/>
                  </a:lnTo>
                  <a:lnTo>
                    <a:pt x="1439" y="34"/>
                  </a:lnTo>
                  <a:lnTo>
                    <a:pt x="1372" y="41"/>
                  </a:lnTo>
                  <a:lnTo>
                    <a:pt x="1308" y="50"/>
                  </a:lnTo>
                  <a:lnTo>
                    <a:pt x="1242" y="60"/>
                  </a:lnTo>
                  <a:lnTo>
                    <a:pt x="1180" y="71"/>
                  </a:lnTo>
                  <a:lnTo>
                    <a:pt x="1115" y="83"/>
                  </a:lnTo>
                  <a:lnTo>
                    <a:pt x="1053" y="94"/>
                  </a:lnTo>
                  <a:lnTo>
                    <a:pt x="991" y="106"/>
                  </a:lnTo>
                  <a:lnTo>
                    <a:pt x="932" y="119"/>
                  </a:lnTo>
                  <a:lnTo>
                    <a:pt x="872" y="135"/>
                  </a:lnTo>
                  <a:lnTo>
                    <a:pt x="815" y="149"/>
                  </a:lnTo>
                  <a:lnTo>
                    <a:pt x="757" y="165"/>
                  </a:lnTo>
                  <a:lnTo>
                    <a:pt x="700" y="184"/>
                  </a:lnTo>
                  <a:lnTo>
                    <a:pt x="645" y="202"/>
                  </a:lnTo>
                  <a:lnTo>
                    <a:pt x="590" y="220"/>
                  </a:lnTo>
                  <a:lnTo>
                    <a:pt x="537" y="239"/>
                  </a:lnTo>
                  <a:lnTo>
                    <a:pt x="484" y="259"/>
                  </a:lnTo>
                  <a:lnTo>
                    <a:pt x="434" y="280"/>
                  </a:lnTo>
                  <a:lnTo>
                    <a:pt x="383" y="303"/>
                  </a:lnTo>
                  <a:lnTo>
                    <a:pt x="335" y="326"/>
                  </a:lnTo>
                  <a:lnTo>
                    <a:pt x="289" y="349"/>
                  </a:lnTo>
                  <a:lnTo>
                    <a:pt x="241" y="374"/>
                  </a:lnTo>
                  <a:lnTo>
                    <a:pt x="197" y="399"/>
                  </a:lnTo>
                  <a:lnTo>
                    <a:pt x="154" y="424"/>
                  </a:lnTo>
                  <a:lnTo>
                    <a:pt x="119" y="558"/>
                  </a:lnTo>
                  <a:lnTo>
                    <a:pt x="87" y="698"/>
                  </a:lnTo>
                  <a:lnTo>
                    <a:pt x="62" y="840"/>
                  </a:lnTo>
                  <a:lnTo>
                    <a:pt x="39" y="984"/>
                  </a:lnTo>
                  <a:lnTo>
                    <a:pt x="23" y="1133"/>
                  </a:lnTo>
                  <a:lnTo>
                    <a:pt x="9" y="1287"/>
                  </a:lnTo>
                  <a:lnTo>
                    <a:pt x="2" y="1443"/>
                  </a:lnTo>
                  <a:lnTo>
                    <a:pt x="0" y="1602"/>
                  </a:lnTo>
                  <a:lnTo>
                    <a:pt x="2" y="1755"/>
                  </a:lnTo>
                  <a:lnTo>
                    <a:pt x="11" y="1904"/>
                  </a:lnTo>
                  <a:lnTo>
                    <a:pt x="23" y="2054"/>
                  </a:lnTo>
                  <a:lnTo>
                    <a:pt x="41" y="2198"/>
                  </a:lnTo>
                  <a:lnTo>
                    <a:pt x="62" y="2338"/>
                  </a:lnTo>
                  <a:lnTo>
                    <a:pt x="87" y="2478"/>
                  </a:lnTo>
                  <a:lnTo>
                    <a:pt x="117" y="2611"/>
                  </a:lnTo>
                  <a:lnTo>
                    <a:pt x="149" y="2742"/>
                  </a:lnTo>
                  <a:lnTo>
                    <a:pt x="193" y="2767"/>
                  </a:lnTo>
                  <a:lnTo>
                    <a:pt x="236" y="2792"/>
                  </a:lnTo>
                  <a:lnTo>
                    <a:pt x="285" y="2818"/>
                  </a:lnTo>
                  <a:lnTo>
                    <a:pt x="330" y="2840"/>
                  </a:lnTo>
                  <a:lnTo>
                    <a:pt x="379" y="2863"/>
                  </a:lnTo>
                  <a:lnTo>
                    <a:pt x="429" y="2886"/>
                  </a:lnTo>
                  <a:lnTo>
                    <a:pt x="482" y="2907"/>
                  </a:lnTo>
                  <a:lnTo>
                    <a:pt x="532" y="2928"/>
                  </a:lnTo>
                  <a:lnTo>
                    <a:pt x="588" y="2946"/>
                  </a:lnTo>
                  <a:lnTo>
                    <a:pt x="640" y="2964"/>
                  </a:lnTo>
                  <a:lnTo>
                    <a:pt x="698" y="2983"/>
                  </a:lnTo>
                  <a:lnTo>
                    <a:pt x="753" y="2999"/>
                  </a:lnTo>
                  <a:lnTo>
                    <a:pt x="810" y="3015"/>
                  </a:lnTo>
                  <a:lnTo>
                    <a:pt x="870" y="3031"/>
                  </a:lnTo>
                  <a:lnTo>
                    <a:pt x="930" y="3045"/>
                  </a:lnTo>
                  <a:lnTo>
                    <a:pt x="989" y="3058"/>
                  </a:lnTo>
                  <a:lnTo>
                    <a:pt x="1051" y="3072"/>
                  </a:lnTo>
                  <a:lnTo>
                    <a:pt x="1113" y="3084"/>
                  </a:lnTo>
                  <a:lnTo>
                    <a:pt x="1177" y="3095"/>
                  </a:lnTo>
                  <a:lnTo>
                    <a:pt x="1242" y="3104"/>
                  </a:lnTo>
                  <a:lnTo>
                    <a:pt x="1306" y="3114"/>
                  </a:lnTo>
                  <a:lnTo>
                    <a:pt x="1372" y="3123"/>
                  </a:lnTo>
                  <a:lnTo>
                    <a:pt x="1439" y="3132"/>
                  </a:lnTo>
                  <a:lnTo>
                    <a:pt x="1506" y="3139"/>
                  </a:lnTo>
                  <a:lnTo>
                    <a:pt x="1572" y="3143"/>
                  </a:lnTo>
                  <a:lnTo>
                    <a:pt x="1641" y="3150"/>
                  </a:lnTo>
                  <a:lnTo>
                    <a:pt x="1710" y="3155"/>
                  </a:lnTo>
                  <a:lnTo>
                    <a:pt x="1779" y="3157"/>
                  </a:lnTo>
                  <a:lnTo>
                    <a:pt x="1850" y="3159"/>
                  </a:lnTo>
                  <a:lnTo>
                    <a:pt x="1921" y="3162"/>
                  </a:lnTo>
                  <a:lnTo>
                    <a:pt x="1992" y="3164"/>
                  </a:lnTo>
                  <a:lnTo>
                    <a:pt x="2063" y="3164"/>
                  </a:lnTo>
                  <a:lnTo>
                    <a:pt x="2134" y="3164"/>
                  </a:lnTo>
                  <a:lnTo>
                    <a:pt x="2206" y="3162"/>
                  </a:lnTo>
                  <a:lnTo>
                    <a:pt x="2274" y="3159"/>
                  </a:lnTo>
                  <a:lnTo>
                    <a:pt x="2346" y="3157"/>
                  </a:lnTo>
                  <a:lnTo>
                    <a:pt x="2414" y="3155"/>
                  </a:lnTo>
                  <a:lnTo>
                    <a:pt x="2481" y="3150"/>
                  </a:lnTo>
                  <a:lnTo>
                    <a:pt x="2550" y="3143"/>
                  </a:lnTo>
                  <a:lnTo>
                    <a:pt x="2616" y="3139"/>
                  </a:lnTo>
                  <a:lnTo>
                    <a:pt x="2683" y="3132"/>
                  </a:lnTo>
                  <a:lnTo>
                    <a:pt x="2750" y="3123"/>
                  </a:lnTo>
                  <a:lnTo>
                    <a:pt x="2814" y="3114"/>
                  </a:lnTo>
                  <a:lnTo>
                    <a:pt x="2880" y="3104"/>
                  </a:lnTo>
                  <a:lnTo>
                    <a:pt x="2942" y="3095"/>
                  </a:lnTo>
                  <a:lnTo>
                    <a:pt x="3007" y="3084"/>
                  </a:lnTo>
                  <a:lnTo>
                    <a:pt x="3069" y="3072"/>
                  </a:lnTo>
                  <a:lnTo>
                    <a:pt x="3128" y="3058"/>
                  </a:lnTo>
                  <a:lnTo>
                    <a:pt x="3190" y="3047"/>
                  </a:lnTo>
                  <a:lnTo>
                    <a:pt x="3250" y="3031"/>
                  </a:lnTo>
                  <a:lnTo>
                    <a:pt x="3307" y="3017"/>
                  </a:lnTo>
                  <a:lnTo>
                    <a:pt x="3365" y="3001"/>
                  </a:lnTo>
                  <a:lnTo>
                    <a:pt x="3422" y="2983"/>
                  </a:lnTo>
                  <a:lnTo>
                    <a:pt x="3477" y="2967"/>
                  </a:lnTo>
                  <a:lnTo>
                    <a:pt x="3530" y="2948"/>
                  </a:lnTo>
                  <a:lnTo>
                    <a:pt x="3583" y="2928"/>
                  </a:lnTo>
                  <a:lnTo>
                    <a:pt x="3635" y="2909"/>
                  </a:lnTo>
                  <a:lnTo>
                    <a:pt x="3686" y="2889"/>
                  </a:lnTo>
                  <a:lnTo>
                    <a:pt x="3736" y="2866"/>
                  </a:lnTo>
                  <a:lnTo>
                    <a:pt x="3785" y="2845"/>
                  </a:lnTo>
                  <a:lnTo>
                    <a:pt x="3833" y="2820"/>
                  </a:lnTo>
                  <a:lnTo>
                    <a:pt x="3879" y="2797"/>
                  </a:lnTo>
                  <a:lnTo>
                    <a:pt x="3922" y="2772"/>
                  </a:lnTo>
                  <a:lnTo>
                    <a:pt x="3966" y="2746"/>
                  </a:lnTo>
                  <a:lnTo>
                    <a:pt x="3971" y="2735"/>
                  </a:lnTo>
                  <a:lnTo>
                    <a:pt x="3973" y="2721"/>
                  </a:lnTo>
                  <a:lnTo>
                    <a:pt x="3977" y="2707"/>
                  </a:lnTo>
                  <a:lnTo>
                    <a:pt x="3980" y="2694"/>
                  </a:lnTo>
                  <a:lnTo>
                    <a:pt x="3941" y="2714"/>
                  </a:lnTo>
                  <a:lnTo>
                    <a:pt x="3902" y="2733"/>
                  </a:lnTo>
                  <a:lnTo>
                    <a:pt x="3863" y="2753"/>
                  </a:lnTo>
                  <a:lnTo>
                    <a:pt x="3821" y="2772"/>
                  </a:lnTo>
                  <a:lnTo>
                    <a:pt x="3778" y="2788"/>
                  </a:lnTo>
                  <a:lnTo>
                    <a:pt x="3736" y="2806"/>
                  </a:lnTo>
                  <a:lnTo>
                    <a:pt x="3691" y="2822"/>
                  </a:lnTo>
                  <a:lnTo>
                    <a:pt x="3647" y="2838"/>
                  </a:lnTo>
                  <a:lnTo>
                    <a:pt x="3601" y="2854"/>
                  </a:lnTo>
                  <a:lnTo>
                    <a:pt x="3553" y="2868"/>
                  </a:lnTo>
                  <a:lnTo>
                    <a:pt x="3505" y="2882"/>
                  </a:lnTo>
                  <a:lnTo>
                    <a:pt x="3456" y="2896"/>
                  </a:lnTo>
                  <a:lnTo>
                    <a:pt x="3408" y="2909"/>
                  </a:lnTo>
                  <a:lnTo>
                    <a:pt x="3358" y="2921"/>
                  </a:lnTo>
                  <a:lnTo>
                    <a:pt x="3305" y="2932"/>
                  </a:lnTo>
                  <a:lnTo>
                    <a:pt x="3254" y="2944"/>
                  </a:lnTo>
                  <a:lnTo>
                    <a:pt x="3202" y="2955"/>
                  </a:lnTo>
                  <a:lnTo>
                    <a:pt x="3149" y="2964"/>
                  </a:lnTo>
                  <a:lnTo>
                    <a:pt x="3094" y="2974"/>
                  </a:lnTo>
                  <a:lnTo>
                    <a:pt x="3039" y="2983"/>
                  </a:lnTo>
                  <a:lnTo>
                    <a:pt x="2984" y="2990"/>
                  </a:lnTo>
                  <a:lnTo>
                    <a:pt x="2926" y="2997"/>
                  </a:lnTo>
                  <a:lnTo>
                    <a:pt x="2871" y="3003"/>
                  </a:lnTo>
                  <a:lnTo>
                    <a:pt x="2814" y="3008"/>
                  </a:lnTo>
                  <a:lnTo>
                    <a:pt x="2754" y="3015"/>
                  </a:lnTo>
                  <a:lnTo>
                    <a:pt x="2697" y="3019"/>
                  </a:lnTo>
                  <a:lnTo>
                    <a:pt x="2637" y="3022"/>
                  </a:lnTo>
                  <a:lnTo>
                    <a:pt x="2577" y="3026"/>
                  </a:lnTo>
                  <a:lnTo>
                    <a:pt x="2515" y="3029"/>
                  </a:lnTo>
                  <a:lnTo>
                    <a:pt x="2456" y="3029"/>
                  </a:lnTo>
                  <a:lnTo>
                    <a:pt x="2394" y="3031"/>
                  </a:lnTo>
                  <a:lnTo>
                    <a:pt x="2332" y="3031"/>
                  </a:lnTo>
                  <a:close/>
                </a:path>
              </a:pathLst>
            </a:custGeom>
            <a:blipFill dpi="0" rotWithShape="1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 i="1"/>
            </a:p>
          </p:txBody>
        </p:sp>
        <p:sp>
          <p:nvSpPr>
            <p:cNvPr id="15375" name="Freeform 11"/>
            <p:cNvSpPr>
              <a:spLocks/>
            </p:cNvSpPr>
            <p:nvPr/>
          </p:nvSpPr>
          <p:spPr bwMode="auto">
            <a:xfrm>
              <a:off x="4813" y="1757"/>
              <a:ext cx="335" cy="334"/>
            </a:xfrm>
            <a:custGeom>
              <a:avLst/>
              <a:gdLst>
                <a:gd name="T0" fmla="*/ 167 w 335"/>
                <a:gd name="T1" fmla="*/ 0 h 334"/>
                <a:gd name="T2" fmla="*/ 133 w 335"/>
                <a:gd name="T3" fmla="*/ 2 h 334"/>
                <a:gd name="T4" fmla="*/ 103 w 335"/>
                <a:gd name="T5" fmla="*/ 13 h 334"/>
                <a:gd name="T6" fmla="*/ 73 w 335"/>
                <a:gd name="T7" fmla="*/ 27 h 334"/>
                <a:gd name="T8" fmla="*/ 50 w 335"/>
                <a:gd name="T9" fmla="*/ 48 h 334"/>
                <a:gd name="T10" fmla="*/ 30 w 335"/>
                <a:gd name="T11" fmla="*/ 73 h 334"/>
                <a:gd name="T12" fmla="*/ 14 w 335"/>
                <a:gd name="T13" fmla="*/ 100 h 334"/>
                <a:gd name="T14" fmla="*/ 2 w 335"/>
                <a:gd name="T15" fmla="*/ 133 h 334"/>
                <a:gd name="T16" fmla="*/ 0 w 335"/>
                <a:gd name="T17" fmla="*/ 167 h 334"/>
                <a:gd name="T18" fmla="*/ 2 w 335"/>
                <a:gd name="T19" fmla="*/ 201 h 334"/>
                <a:gd name="T20" fmla="*/ 14 w 335"/>
                <a:gd name="T21" fmla="*/ 231 h 334"/>
                <a:gd name="T22" fmla="*/ 30 w 335"/>
                <a:gd name="T23" fmla="*/ 261 h 334"/>
                <a:gd name="T24" fmla="*/ 50 w 335"/>
                <a:gd name="T25" fmla="*/ 284 h 334"/>
                <a:gd name="T26" fmla="*/ 73 w 335"/>
                <a:gd name="T27" fmla="*/ 305 h 334"/>
                <a:gd name="T28" fmla="*/ 103 w 335"/>
                <a:gd name="T29" fmla="*/ 321 h 334"/>
                <a:gd name="T30" fmla="*/ 133 w 335"/>
                <a:gd name="T31" fmla="*/ 332 h 334"/>
                <a:gd name="T32" fmla="*/ 167 w 335"/>
                <a:gd name="T33" fmla="*/ 334 h 334"/>
                <a:gd name="T34" fmla="*/ 202 w 335"/>
                <a:gd name="T35" fmla="*/ 332 h 334"/>
                <a:gd name="T36" fmla="*/ 234 w 335"/>
                <a:gd name="T37" fmla="*/ 321 h 334"/>
                <a:gd name="T38" fmla="*/ 262 w 335"/>
                <a:gd name="T39" fmla="*/ 305 h 334"/>
                <a:gd name="T40" fmla="*/ 287 w 335"/>
                <a:gd name="T41" fmla="*/ 284 h 334"/>
                <a:gd name="T42" fmla="*/ 307 w 335"/>
                <a:gd name="T43" fmla="*/ 261 h 334"/>
                <a:gd name="T44" fmla="*/ 321 w 335"/>
                <a:gd name="T45" fmla="*/ 231 h 334"/>
                <a:gd name="T46" fmla="*/ 333 w 335"/>
                <a:gd name="T47" fmla="*/ 201 h 334"/>
                <a:gd name="T48" fmla="*/ 335 w 335"/>
                <a:gd name="T49" fmla="*/ 167 h 334"/>
                <a:gd name="T50" fmla="*/ 333 w 335"/>
                <a:gd name="T51" fmla="*/ 133 h 334"/>
                <a:gd name="T52" fmla="*/ 321 w 335"/>
                <a:gd name="T53" fmla="*/ 100 h 334"/>
                <a:gd name="T54" fmla="*/ 307 w 335"/>
                <a:gd name="T55" fmla="*/ 73 h 334"/>
                <a:gd name="T56" fmla="*/ 287 w 335"/>
                <a:gd name="T57" fmla="*/ 48 h 334"/>
                <a:gd name="T58" fmla="*/ 262 w 335"/>
                <a:gd name="T59" fmla="*/ 27 h 334"/>
                <a:gd name="T60" fmla="*/ 234 w 335"/>
                <a:gd name="T61" fmla="*/ 13 h 334"/>
                <a:gd name="T62" fmla="*/ 202 w 335"/>
                <a:gd name="T63" fmla="*/ 2 h 334"/>
                <a:gd name="T64" fmla="*/ 167 w 335"/>
                <a:gd name="T65" fmla="*/ 0 h 3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5"/>
                <a:gd name="T100" fmla="*/ 0 h 334"/>
                <a:gd name="T101" fmla="*/ 335 w 335"/>
                <a:gd name="T102" fmla="*/ 334 h 3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5" h="334">
                  <a:moveTo>
                    <a:pt x="167" y="0"/>
                  </a:moveTo>
                  <a:lnTo>
                    <a:pt x="133" y="2"/>
                  </a:lnTo>
                  <a:lnTo>
                    <a:pt x="103" y="13"/>
                  </a:lnTo>
                  <a:lnTo>
                    <a:pt x="73" y="27"/>
                  </a:lnTo>
                  <a:lnTo>
                    <a:pt x="50" y="48"/>
                  </a:lnTo>
                  <a:lnTo>
                    <a:pt x="30" y="73"/>
                  </a:lnTo>
                  <a:lnTo>
                    <a:pt x="14" y="100"/>
                  </a:lnTo>
                  <a:lnTo>
                    <a:pt x="2" y="133"/>
                  </a:lnTo>
                  <a:lnTo>
                    <a:pt x="0" y="167"/>
                  </a:lnTo>
                  <a:lnTo>
                    <a:pt x="2" y="201"/>
                  </a:lnTo>
                  <a:lnTo>
                    <a:pt x="14" y="231"/>
                  </a:lnTo>
                  <a:lnTo>
                    <a:pt x="30" y="261"/>
                  </a:lnTo>
                  <a:lnTo>
                    <a:pt x="50" y="284"/>
                  </a:lnTo>
                  <a:lnTo>
                    <a:pt x="73" y="305"/>
                  </a:lnTo>
                  <a:lnTo>
                    <a:pt x="103" y="321"/>
                  </a:lnTo>
                  <a:lnTo>
                    <a:pt x="133" y="332"/>
                  </a:lnTo>
                  <a:lnTo>
                    <a:pt x="167" y="334"/>
                  </a:lnTo>
                  <a:lnTo>
                    <a:pt x="202" y="332"/>
                  </a:lnTo>
                  <a:lnTo>
                    <a:pt x="234" y="321"/>
                  </a:lnTo>
                  <a:lnTo>
                    <a:pt x="262" y="305"/>
                  </a:lnTo>
                  <a:lnTo>
                    <a:pt x="287" y="284"/>
                  </a:lnTo>
                  <a:lnTo>
                    <a:pt x="307" y="261"/>
                  </a:lnTo>
                  <a:lnTo>
                    <a:pt x="321" y="231"/>
                  </a:lnTo>
                  <a:lnTo>
                    <a:pt x="333" y="201"/>
                  </a:lnTo>
                  <a:lnTo>
                    <a:pt x="335" y="167"/>
                  </a:lnTo>
                  <a:lnTo>
                    <a:pt x="333" y="133"/>
                  </a:lnTo>
                  <a:lnTo>
                    <a:pt x="321" y="100"/>
                  </a:lnTo>
                  <a:lnTo>
                    <a:pt x="307" y="73"/>
                  </a:lnTo>
                  <a:lnTo>
                    <a:pt x="287" y="48"/>
                  </a:lnTo>
                  <a:lnTo>
                    <a:pt x="262" y="27"/>
                  </a:lnTo>
                  <a:lnTo>
                    <a:pt x="234" y="13"/>
                  </a:lnTo>
                  <a:lnTo>
                    <a:pt x="202" y="2"/>
                  </a:lnTo>
                  <a:lnTo>
                    <a:pt x="167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 i="1"/>
            </a:p>
          </p:txBody>
        </p:sp>
        <p:sp>
          <p:nvSpPr>
            <p:cNvPr id="15376" name="Freeform 12"/>
            <p:cNvSpPr>
              <a:spLocks/>
            </p:cNvSpPr>
            <p:nvPr/>
          </p:nvSpPr>
          <p:spPr bwMode="auto">
            <a:xfrm>
              <a:off x="4857" y="2259"/>
              <a:ext cx="220" cy="218"/>
            </a:xfrm>
            <a:custGeom>
              <a:avLst/>
              <a:gdLst>
                <a:gd name="T0" fmla="*/ 110 w 220"/>
                <a:gd name="T1" fmla="*/ 0 h 218"/>
                <a:gd name="T2" fmla="*/ 87 w 220"/>
                <a:gd name="T3" fmla="*/ 2 h 218"/>
                <a:gd name="T4" fmla="*/ 66 w 220"/>
                <a:gd name="T5" fmla="*/ 9 h 218"/>
                <a:gd name="T6" fmla="*/ 48 w 220"/>
                <a:gd name="T7" fmla="*/ 18 h 218"/>
                <a:gd name="T8" fmla="*/ 32 w 220"/>
                <a:gd name="T9" fmla="*/ 32 h 218"/>
                <a:gd name="T10" fmla="*/ 18 w 220"/>
                <a:gd name="T11" fmla="*/ 48 h 218"/>
                <a:gd name="T12" fmla="*/ 9 w 220"/>
                <a:gd name="T13" fmla="*/ 67 h 218"/>
                <a:gd name="T14" fmla="*/ 2 w 220"/>
                <a:gd name="T15" fmla="*/ 87 h 218"/>
                <a:gd name="T16" fmla="*/ 0 w 220"/>
                <a:gd name="T17" fmla="*/ 110 h 218"/>
                <a:gd name="T18" fmla="*/ 2 w 220"/>
                <a:gd name="T19" fmla="*/ 131 h 218"/>
                <a:gd name="T20" fmla="*/ 9 w 220"/>
                <a:gd name="T21" fmla="*/ 151 h 218"/>
                <a:gd name="T22" fmla="*/ 18 w 220"/>
                <a:gd name="T23" fmla="*/ 170 h 218"/>
                <a:gd name="T24" fmla="*/ 32 w 220"/>
                <a:gd name="T25" fmla="*/ 186 h 218"/>
                <a:gd name="T26" fmla="*/ 48 w 220"/>
                <a:gd name="T27" fmla="*/ 200 h 218"/>
                <a:gd name="T28" fmla="*/ 66 w 220"/>
                <a:gd name="T29" fmla="*/ 209 h 218"/>
                <a:gd name="T30" fmla="*/ 87 w 220"/>
                <a:gd name="T31" fmla="*/ 216 h 218"/>
                <a:gd name="T32" fmla="*/ 110 w 220"/>
                <a:gd name="T33" fmla="*/ 218 h 218"/>
                <a:gd name="T34" fmla="*/ 133 w 220"/>
                <a:gd name="T35" fmla="*/ 216 h 218"/>
                <a:gd name="T36" fmla="*/ 151 w 220"/>
                <a:gd name="T37" fmla="*/ 209 h 218"/>
                <a:gd name="T38" fmla="*/ 172 w 220"/>
                <a:gd name="T39" fmla="*/ 200 h 218"/>
                <a:gd name="T40" fmla="*/ 188 w 220"/>
                <a:gd name="T41" fmla="*/ 186 h 218"/>
                <a:gd name="T42" fmla="*/ 201 w 220"/>
                <a:gd name="T43" fmla="*/ 170 h 218"/>
                <a:gd name="T44" fmla="*/ 211 w 220"/>
                <a:gd name="T45" fmla="*/ 151 h 218"/>
                <a:gd name="T46" fmla="*/ 218 w 220"/>
                <a:gd name="T47" fmla="*/ 131 h 218"/>
                <a:gd name="T48" fmla="*/ 220 w 220"/>
                <a:gd name="T49" fmla="*/ 110 h 218"/>
                <a:gd name="T50" fmla="*/ 218 w 220"/>
                <a:gd name="T51" fmla="*/ 87 h 218"/>
                <a:gd name="T52" fmla="*/ 211 w 220"/>
                <a:gd name="T53" fmla="*/ 67 h 218"/>
                <a:gd name="T54" fmla="*/ 201 w 220"/>
                <a:gd name="T55" fmla="*/ 48 h 218"/>
                <a:gd name="T56" fmla="*/ 188 w 220"/>
                <a:gd name="T57" fmla="*/ 32 h 218"/>
                <a:gd name="T58" fmla="*/ 172 w 220"/>
                <a:gd name="T59" fmla="*/ 18 h 218"/>
                <a:gd name="T60" fmla="*/ 151 w 220"/>
                <a:gd name="T61" fmla="*/ 9 h 218"/>
                <a:gd name="T62" fmla="*/ 133 w 220"/>
                <a:gd name="T63" fmla="*/ 2 h 218"/>
                <a:gd name="T64" fmla="*/ 110 w 220"/>
                <a:gd name="T65" fmla="*/ 0 h 2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0"/>
                <a:gd name="T100" fmla="*/ 0 h 218"/>
                <a:gd name="T101" fmla="*/ 220 w 220"/>
                <a:gd name="T102" fmla="*/ 218 h 21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0" h="218">
                  <a:moveTo>
                    <a:pt x="110" y="0"/>
                  </a:moveTo>
                  <a:lnTo>
                    <a:pt x="87" y="2"/>
                  </a:lnTo>
                  <a:lnTo>
                    <a:pt x="66" y="9"/>
                  </a:lnTo>
                  <a:lnTo>
                    <a:pt x="48" y="18"/>
                  </a:lnTo>
                  <a:lnTo>
                    <a:pt x="32" y="32"/>
                  </a:lnTo>
                  <a:lnTo>
                    <a:pt x="18" y="48"/>
                  </a:lnTo>
                  <a:lnTo>
                    <a:pt x="9" y="67"/>
                  </a:lnTo>
                  <a:lnTo>
                    <a:pt x="2" y="87"/>
                  </a:lnTo>
                  <a:lnTo>
                    <a:pt x="0" y="110"/>
                  </a:lnTo>
                  <a:lnTo>
                    <a:pt x="2" y="131"/>
                  </a:lnTo>
                  <a:lnTo>
                    <a:pt x="9" y="151"/>
                  </a:lnTo>
                  <a:lnTo>
                    <a:pt x="18" y="170"/>
                  </a:lnTo>
                  <a:lnTo>
                    <a:pt x="32" y="186"/>
                  </a:lnTo>
                  <a:lnTo>
                    <a:pt x="48" y="200"/>
                  </a:lnTo>
                  <a:lnTo>
                    <a:pt x="66" y="209"/>
                  </a:lnTo>
                  <a:lnTo>
                    <a:pt x="87" y="216"/>
                  </a:lnTo>
                  <a:lnTo>
                    <a:pt x="110" y="218"/>
                  </a:lnTo>
                  <a:lnTo>
                    <a:pt x="133" y="216"/>
                  </a:lnTo>
                  <a:lnTo>
                    <a:pt x="151" y="209"/>
                  </a:lnTo>
                  <a:lnTo>
                    <a:pt x="172" y="200"/>
                  </a:lnTo>
                  <a:lnTo>
                    <a:pt x="188" y="186"/>
                  </a:lnTo>
                  <a:lnTo>
                    <a:pt x="201" y="170"/>
                  </a:lnTo>
                  <a:lnTo>
                    <a:pt x="211" y="151"/>
                  </a:lnTo>
                  <a:lnTo>
                    <a:pt x="218" y="131"/>
                  </a:lnTo>
                  <a:lnTo>
                    <a:pt x="220" y="110"/>
                  </a:lnTo>
                  <a:lnTo>
                    <a:pt x="218" y="87"/>
                  </a:lnTo>
                  <a:lnTo>
                    <a:pt x="211" y="67"/>
                  </a:lnTo>
                  <a:lnTo>
                    <a:pt x="201" y="48"/>
                  </a:lnTo>
                  <a:lnTo>
                    <a:pt x="188" y="32"/>
                  </a:lnTo>
                  <a:lnTo>
                    <a:pt x="172" y="18"/>
                  </a:lnTo>
                  <a:lnTo>
                    <a:pt x="151" y="9"/>
                  </a:lnTo>
                  <a:lnTo>
                    <a:pt x="133" y="2"/>
                  </a:lnTo>
                  <a:lnTo>
                    <a:pt x="11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 i="1"/>
            </a:p>
          </p:txBody>
        </p:sp>
        <p:sp>
          <p:nvSpPr>
            <p:cNvPr id="15377" name="Freeform 13"/>
            <p:cNvSpPr>
              <a:spLocks/>
            </p:cNvSpPr>
            <p:nvPr/>
          </p:nvSpPr>
          <p:spPr bwMode="auto">
            <a:xfrm>
              <a:off x="4857" y="2617"/>
              <a:ext cx="220" cy="218"/>
            </a:xfrm>
            <a:custGeom>
              <a:avLst/>
              <a:gdLst>
                <a:gd name="T0" fmla="*/ 110 w 220"/>
                <a:gd name="T1" fmla="*/ 0 h 218"/>
                <a:gd name="T2" fmla="*/ 87 w 220"/>
                <a:gd name="T3" fmla="*/ 2 h 218"/>
                <a:gd name="T4" fmla="*/ 66 w 220"/>
                <a:gd name="T5" fmla="*/ 9 h 218"/>
                <a:gd name="T6" fmla="*/ 48 w 220"/>
                <a:gd name="T7" fmla="*/ 18 h 218"/>
                <a:gd name="T8" fmla="*/ 32 w 220"/>
                <a:gd name="T9" fmla="*/ 32 h 218"/>
                <a:gd name="T10" fmla="*/ 18 w 220"/>
                <a:gd name="T11" fmla="*/ 48 h 218"/>
                <a:gd name="T12" fmla="*/ 9 w 220"/>
                <a:gd name="T13" fmla="*/ 69 h 218"/>
                <a:gd name="T14" fmla="*/ 2 w 220"/>
                <a:gd name="T15" fmla="*/ 87 h 218"/>
                <a:gd name="T16" fmla="*/ 0 w 220"/>
                <a:gd name="T17" fmla="*/ 110 h 218"/>
                <a:gd name="T18" fmla="*/ 2 w 220"/>
                <a:gd name="T19" fmla="*/ 131 h 218"/>
                <a:gd name="T20" fmla="*/ 9 w 220"/>
                <a:gd name="T21" fmla="*/ 151 h 218"/>
                <a:gd name="T22" fmla="*/ 18 w 220"/>
                <a:gd name="T23" fmla="*/ 170 h 218"/>
                <a:gd name="T24" fmla="*/ 32 w 220"/>
                <a:gd name="T25" fmla="*/ 186 h 218"/>
                <a:gd name="T26" fmla="*/ 48 w 220"/>
                <a:gd name="T27" fmla="*/ 200 h 218"/>
                <a:gd name="T28" fmla="*/ 66 w 220"/>
                <a:gd name="T29" fmla="*/ 209 h 218"/>
                <a:gd name="T30" fmla="*/ 87 w 220"/>
                <a:gd name="T31" fmla="*/ 216 h 218"/>
                <a:gd name="T32" fmla="*/ 110 w 220"/>
                <a:gd name="T33" fmla="*/ 218 h 218"/>
                <a:gd name="T34" fmla="*/ 133 w 220"/>
                <a:gd name="T35" fmla="*/ 216 h 218"/>
                <a:gd name="T36" fmla="*/ 151 w 220"/>
                <a:gd name="T37" fmla="*/ 209 h 218"/>
                <a:gd name="T38" fmla="*/ 172 w 220"/>
                <a:gd name="T39" fmla="*/ 200 h 218"/>
                <a:gd name="T40" fmla="*/ 188 w 220"/>
                <a:gd name="T41" fmla="*/ 186 h 218"/>
                <a:gd name="T42" fmla="*/ 201 w 220"/>
                <a:gd name="T43" fmla="*/ 170 h 218"/>
                <a:gd name="T44" fmla="*/ 211 w 220"/>
                <a:gd name="T45" fmla="*/ 151 h 218"/>
                <a:gd name="T46" fmla="*/ 218 w 220"/>
                <a:gd name="T47" fmla="*/ 131 h 218"/>
                <a:gd name="T48" fmla="*/ 220 w 220"/>
                <a:gd name="T49" fmla="*/ 110 h 218"/>
                <a:gd name="T50" fmla="*/ 218 w 220"/>
                <a:gd name="T51" fmla="*/ 87 h 218"/>
                <a:gd name="T52" fmla="*/ 211 w 220"/>
                <a:gd name="T53" fmla="*/ 69 h 218"/>
                <a:gd name="T54" fmla="*/ 201 w 220"/>
                <a:gd name="T55" fmla="*/ 48 h 218"/>
                <a:gd name="T56" fmla="*/ 188 w 220"/>
                <a:gd name="T57" fmla="*/ 32 h 218"/>
                <a:gd name="T58" fmla="*/ 172 w 220"/>
                <a:gd name="T59" fmla="*/ 18 h 218"/>
                <a:gd name="T60" fmla="*/ 151 w 220"/>
                <a:gd name="T61" fmla="*/ 9 h 218"/>
                <a:gd name="T62" fmla="*/ 133 w 220"/>
                <a:gd name="T63" fmla="*/ 2 h 218"/>
                <a:gd name="T64" fmla="*/ 110 w 220"/>
                <a:gd name="T65" fmla="*/ 0 h 2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0"/>
                <a:gd name="T100" fmla="*/ 0 h 218"/>
                <a:gd name="T101" fmla="*/ 220 w 220"/>
                <a:gd name="T102" fmla="*/ 218 h 21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0" h="218">
                  <a:moveTo>
                    <a:pt x="110" y="0"/>
                  </a:moveTo>
                  <a:lnTo>
                    <a:pt x="87" y="2"/>
                  </a:lnTo>
                  <a:lnTo>
                    <a:pt x="66" y="9"/>
                  </a:lnTo>
                  <a:lnTo>
                    <a:pt x="48" y="18"/>
                  </a:lnTo>
                  <a:lnTo>
                    <a:pt x="32" y="32"/>
                  </a:lnTo>
                  <a:lnTo>
                    <a:pt x="18" y="48"/>
                  </a:lnTo>
                  <a:lnTo>
                    <a:pt x="9" y="69"/>
                  </a:lnTo>
                  <a:lnTo>
                    <a:pt x="2" y="87"/>
                  </a:lnTo>
                  <a:lnTo>
                    <a:pt x="0" y="110"/>
                  </a:lnTo>
                  <a:lnTo>
                    <a:pt x="2" y="131"/>
                  </a:lnTo>
                  <a:lnTo>
                    <a:pt x="9" y="151"/>
                  </a:lnTo>
                  <a:lnTo>
                    <a:pt x="18" y="170"/>
                  </a:lnTo>
                  <a:lnTo>
                    <a:pt x="32" y="186"/>
                  </a:lnTo>
                  <a:lnTo>
                    <a:pt x="48" y="200"/>
                  </a:lnTo>
                  <a:lnTo>
                    <a:pt x="66" y="209"/>
                  </a:lnTo>
                  <a:lnTo>
                    <a:pt x="87" y="216"/>
                  </a:lnTo>
                  <a:lnTo>
                    <a:pt x="110" y="218"/>
                  </a:lnTo>
                  <a:lnTo>
                    <a:pt x="133" y="216"/>
                  </a:lnTo>
                  <a:lnTo>
                    <a:pt x="151" y="209"/>
                  </a:lnTo>
                  <a:lnTo>
                    <a:pt x="172" y="200"/>
                  </a:lnTo>
                  <a:lnTo>
                    <a:pt x="188" y="186"/>
                  </a:lnTo>
                  <a:lnTo>
                    <a:pt x="201" y="170"/>
                  </a:lnTo>
                  <a:lnTo>
                    <a:pt x="211" y="151"/>
                  </a:lnTo>
                  <a:lnTo>
                    <a:pt x="218" y="131"/>
                  </a:lnTo>
                  <a:lnTo>
                    <a:pt x="220" y="110"/>
                  </a:lnTo>
                  <a:lnTo>
                    <a:pt x="218" y="87"/>
                  </a:lnTo>
                  <a:lnTo>
                    <a:pt x="211" y="69"/>
                  </a:lnTo>
                  <a:lnTo>
                    <a:pt x="201" y="48"/>
                  </a:lnTo>
                  <a:lnTo>
                    <a:pt x="188" y="32"/>
                  </a:lnTo>
                  <a:lnTo>
                    <a:pt x="172" y="18"/>
                  </a:lnTo>
                  <a:lnTo>
                    <a:pt x="151" y="9"/>
                  </a:lnTo>
                  <a:lnTo>
                    <a:pt x="133" y="2"/>
                  </a:lnTo>
                  <a:lnTo>
                    <a:pt x="11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 i="1"/>
            </a:p>
          </p:txBody>
        </p:sp>
        <p:sp>
          <p:nvSpPr>
            <p:cNvPr id="15378" name="Freeform 14"/>
            <p:cNvSpPr>
              <a:spLocks/>
            </p:cNvSpPr>
            <p:nvPr/>
          </p:nvSpPr>
          <p:spPr bwMode="auto">
            <a:xfrm>
              <a:off x="1357" y="1552"/>
              <a:ext cx="851" cy="1031"/>
            </a:xfrm>
            <a:custGeom>
              <a:avLst/>
              <a:gdLst>
                <a:gd name="T0" fmla="*/ 851 w 851"/>
                <a:gd name="T1" fmla="*/ 466 h 1031"/>
                <a:gd name="T2" fmla="*/ 849 w 851"/>
                <a:gd name="T3" fmla="*/ 466 h 1031"/>
                <a:gd name="T4" fmla="*/ 440 w 851"/>
                <a:gd name="T5" fmla="*/ 466 h 1031"/>
                <a:gd name="T6" fmla="*/ 626 w 851"/>
                <a:gd name="T7" fmla="*/ 280 h 1031"/>
                <a:gd name="T8" fmla="*/ 615 w 851"/>
                <a:gd name="T9" fmla="*/ 266 h 1031"/>
                <a:gd name="T10" fmla="*/ 424 w 851"/>
                <a:gd name="T11" fmla="*/ 455 h 1031"/>
                <a:gd name="T12" fmla="*/ 424 w 851"/>
                <a:gd name="T13" fmla="*/ 0 h 1031"/>
                <a:gd name="T14" fmla="*/ 422 w 851"/>
                <a:gd name="T15" fmla="*/ 0 h 1031"/>
                <a:gd name="T16" fmla="*/ 422 w 851"/>
                <a:gd name="T17" fmla="*/ 0 h 1031"/>
                <a:gd name="T18" fmla="*/ 403 w 851"/>
                <a:gd name="T19" fmla="*/ 0 h 1031"/>
                <a:gd name="T20" fmla="*/ 403 w 851"/>
                <a:gd name="T21" fmla="*/ 0 h 1031"/>
                <a:gd name="T22" fmla="*/ 401 w 851"/>
                <a:gd name="T23" fmla="*/ 0 h 1031"/>
                <a:gd name="T24" fmla="*/ 401 w 851"/>
                <a:gd name="T25" fmla="*/ 452 h 1031"/>
                <a:gd name="T26" fmla="*/ 236 w 851"/>
                <a:gd name="T27" fmla="*/ 287 h 1031"/>
                <a:gd name="T28" fmla="*/ 224 w 851"/>
                <a:gd name="T29" fmla="*/ 301 h 1031"/>
                <a:gd name="T30" fmla="*/ 390 w 851"/>
                <a:gd name="T31" fmla="*/ 466 h 1031"/>
                <a:gd name="T32" fmla="*/ 0 w 851"/>
                <a:gd name="T33" fmla="*/ 466 h 1031"/>
                <a:gd name="T34" fmla="*/ 0 w 851"/>
                <a:gd name="T35" fmla="*/ 484 h 1031"/>
                <a:gd name="T36" fmla="*/ 0 w 851"/>
                <a:gd name="T37" fmla="*/ 491 h 1031"/>
                <a:gd name="T38" fmla="*/ 390 w 851"/>
                <a:gd name="T39" fmla="*/ 491 h 1031"/>
                <a:gd name="T40" fmla="*/ 234 w 851"/>
                <a:gd name="T41" fmla="*/ 645 h 1031"/>
                <a:gd name="T42" fmla="*/ 247 w 851"/>
                <a:gd name="T43" fmla="*/ 659 h 1031"/>
                <a:gd name="T44" fmla="*/ 401 w 851"/>
                <a:gd name="T45" fmla="*/ 505 h 1031"/>
                <a:gd name="T46" fmla="*/ 401 w 851"/>
                <a:gd name="T47" fmla="*/ 1031 h 1031"/>
                <a:gd name="T48" fmla="*/ 424 w 851"/>
                <a:gd name="T49" fmla="*/ 1031 h 1031"/>
                <a:gd name="T50" fmla="*/ 424 w 851"/>
                <a:gd name="T51" fmla="*/ 503 h 1031"/>
                <a:gd name="T52" fmla="*/ 603 w 851"/>
                <a:gd name="T53" fmla="*/ 679 h 1031"/>
                <a:gd name="T54" fmla="*/ 617 w 851"/>
                <a:gd name="T55" fmla="*/ 668 h 1031"/>
                <a:gd name="T56" fmla="*/ 440 w 851"/>
                <a:gd name="T57" fmla="*/ 491 h 1031"/>
                <a:gd name="T58" fmla="*/ 851 w 851"/>
                <a:gd name="T59" fmla="*/ 491 h 1031"/>
                <a:gd name="T60" fmla="*/ 851 w 851"/>
                <a:gd name="T61" fmla="*/ 466 h 103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851"/>
                <a:gd name="T94" fmla="*/ 0 h 1031"/>
                <a:gd name="T95" fmla="*/ 851 w 851"/>
                <a:gd name="T96" fmla="*/ 1031 h 103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851" h="1031">
                  <a:moveTo>
                    <a:pt x="851" y="466"/>
                  </a:moveTo>
                  <a:lnTo>
                    <a:pt x="849" y="466"/>
                  </a:lnTo>
                  <a:lnTo>
                    <a:pt x="440" y="466"/>
                  </a:lnTo>
                  <a:lnTo>
                    <a:pt x="626" y="280"/>
                  </a:lnTo>
                  <a:lnTo>
                    <a:pt x="615" y="266"/>
                  </a:lnTo>
                  <a:lnTo>
                    <a:pt x="424" y="455"/>
                  </a:lnTo>
                  <a:lnTo>
                    <a:pt x="424" y="0"/>
                  </a:lnTo>
                  <a:lnTo>
                    <a:pt x="422" y="0"/>
                  </a:lnTo>
                  <a:lnTo>
                    <a:pt x="403" y="0"/>
                  </a:lnTo>
                  <a:lnTo>
                    <a:pt x="401" y="0"/>
                  </a:lnTo>
                  <a:lnTo>
                    <a:pt x="401" y="452"/>
                  </a:lnTo>
                  <a:lnTo>
                    <a:pt x="236" y="287"/>
                  </a:lnTo>
                  <a:lnTo>
                    <a:pt x="224" y="301"/>
                  </a:lnTo>
                  <a:lnTo>
                    <a:pt x="390" y="466"/>
                  </a:lnTo>
                  <a:lnTo>
                    <a:pt x="0" y="466"/>
                  </a:lnTo>
                  <a:lnTo>
                    <a:pt x="0" y="484"/>
                  </a:lnTo>
                  <a:lnTo>
                    <a:pt x="0" y="491"/>
                  </a:lnTo>
                  <a:lnTo>
                    <a:pt x="390" y="491"/>
                  </a:lnTo>
                  <a:lnTo>
                    <a:pt x="234" y="645"/>
                  </a:lnTo>
                  <a:lnTo>
                    <a:pt x="247" y="659"/>
                  </a:lnTo>
                  <a:lnTo>
                    <a:pt x="401" y="505"/>
                  </a:lnTo>
                  <a:lnTo>
                    <a:pt x="401" y="1031"/>
                  </a:lnTo>
                  <a:lnTo>
                    <a:pt x="424" y="1031"/>
                  </a:lnTo>
                  <a:lnTo>
                    <a:pt x="424" y="503"/>
                  </a:lnTo>
                  <a:lnTo>
                    <a:pt x="603" y="679"/>
                  </a:lnTo>
                  <a:lnTo>
                    <a:pt x="617" y="668"/>
                  </a:lnTo>
                  <a:lnTo>
                    <a:pt x="440" y="491"/>
                  </a:lnTo>
                  <a:lnTo>
                    <a:pt x="851" y="491"/>
                  </a:lnTo>
                  <a:lnTo>
                    <a:pt x="851" y="46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 i="1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643042" y="2571744"/>
            <a:ext cx="6000792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5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Звуки и буквы.</a:t>
            </a:r>
          </a:p>
        </p:txBody>
      </p:sp>
      <p:pic>
        <p:nvPicPr>
          <p:cNvPr id="15365" name="i-main-pic" descr="&amp;Kcy;&amp;acy;&amp;rcy;&amp;tcy;&amp;icy;&amp;ncy;&amp;kcy;&amp;acy; 319 &amp;icy;&amp;zcy; 1047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33687">
            <a:off x="4997450" y="3673475"/>
            <a:ext cx="2390775" cy="19891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2" name="Прямоугольник 31"/>
          <p:cNvSpPr/>
          <p:nvPr/>
        </p:nvSpPr>
        <p:spPr>
          <a:xfrm>
            <a:off x="1000100" y="3857628"/>
            <a:ext cx="3857652" cy="138499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Учитель-логопед:</a:t>
            </a:r>
          </a:p>
          <a:p>
            <a:pPr algn="ctr">
              <a:defRPr/>
            </a:pPr>
            <a:r>
              <a:rPr lang="ru-RU" sz="28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Бульбова</a:t>
            </a:r>
            <a:r>
              <a:rPr lang="ru-RU" sz="2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 Татьяна Сергеевна</a:t>
            </a:r>
          </a:p>
        </p:txBody>
      </p:sp>
      <p:pic>
        <p:nvPicPr>
          <p:cNvPr id="15367" name="Picture 7" descr="j0319484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841103">
            <a:off x="1311275" y="1025525"/>
            <a:ext cx="2703513" cy="1127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5368" name="WordArt 8"/>
          <p:cNvSpPr>
            <a:spLocks noChangeArrowheads="1" noChangeShapeType="1" noTextEdit="1"/>
          </p:cNvSpPr>
          <p:nvPr/>
        </p:nvSpPr>
        <p:spPr bwMode="auto">
          <a:xfrm rot="-1099965">
            <a:off x="1212850" y="1066800"/>
            <a:ext cx="3503613" cy="1009650"/>
          </a:xfrm>
          <a:prstGeom prst="rect">
            <a:avLst/>
          </a:prstGeom>
        </p:spPr>
        <p:txBody>
          <a:bodyPr spcFirstLastPara="1" wrap="none" fromWordArt="1">
            <a:prstTxWarp prst="textButton">
              <a:avLst>
                <a:gd name="adj" fmla="val 10886492"/>
              </a:avLst>
            </a:prstTxWarp>
          </a:bodyPr>
          <a:lstStyle/>
          <a:p>
            <a:pPr algn="ctr"/>
            <a:r>
              <a:rPr lang="ru-RU" sz="1000" kern="10">
                <a:ln w="31750" algn="ctr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99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Муниципальное дошкольное </a:t>
            </a:r>
          </a:p>
          <a:p>
            <a:pPr algn="ctr"/>
            <a:endParaRPr lang="ru-RU" sz="1000" kern="10">
              <a:ln w="31750" algn="ctr">
                <a:solidFill>
                  <a:srgbClr val="006600"/>
                </a:solidFill>
                <a:round/>
                <a:headEnd/>
                <a:tailEnd/>
              </a:ln>
              <a:solidFill>
                <a:srgbClr val="99CC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  <a:p>
            <a:pPr algn="ctr"/>
            <a:r>
              <a:rPr lang="ru-RU" sz="1000" kern="10">
                <a:ln w="31750" algn="ctr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99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образовательное учреждение - </a:t>
            </a:r>
          </a:p>
          <a:p>
            <a:pPr algn="ctr"/>
            <a:endParaRPr lang="ru-RU" sz="1000" kern="10">
              <a:ln w="31750" algn="ctr">
                <a:solidFill>
                  <a:srgbClr val="006600"/>
                </a:solidFill>
                <a:round/>
                <a:headEnd/>
                <a:tailEnd/>
              </a:ln>
              <a:solidFill>
                <a:srgbClr val="99CC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  <a:p>
            <a:pPr algn="ctr"/>
            <a:endParaRPr lang="ru-RU" sz="1000" kern="10">
              <a:ln w="31750" algn="ctr">
                <a:solidFill>
                  <a:srgbClr val="006600"/>
                </a:solidFill>
                <a:round/>
                <a:headEnd/>
                <a:tailEnd/>
              </a:ln>
              <a:solidFill>
                <a:srgbClr val="99CC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  <a:p>
            <a:pPr algn="ctr"/>
            <a:r>
              <a:rPr lang="ru-RU" sz="1000" kern="10">
                <a:ln w="31750" algn="ctr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99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"П  О  Л  Я  Н  К  А"</a:t>
            </a:r>
          </a:p>
          <a:p>
            <a:pPr algn="ctr"/>
            <a:endParaRPr lang="ru-RU" sz="1000" kern="10">
              <a:ln w="31750" algn="ctr">
                <a:solidFill>
                  <a:srgbClr val="006600"/>
                </a:solidFill>
                <a:round/>
                <a:headEnd/>
                <a:tailEnd/>
              </a:ln>
              <a:solidFill>
                <a:srgbClr val="99CC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  <a:p>
            <a:pPr algn="ctr"/>
            <a:r>
              <a:rPr lang="ru-RU" sz="1000" kern="10">
                <a:ln w="31750" algn="ctr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99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Детский сад </a:t>
            </a:r>
          </a:p>
          <a:p>
            <a:pPr algn="ctr"/>
            <a:endParaRPr lang="ru-RU" sz="1000" kern="10">
              <a:ln w="31750" algn="ctr">
                <a:solidFill>
                  <a:srgbClr val="006600"/>
                </a:solidFill>
                <a:round/>
                <a:headEnd/>
                <a:tailEnd/>
              </a:ln>
              <a:solidFill>
                <a:srgbClr val="99CC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  <a:p>
            <a:pPr algn="ctr"/>
            <a:r>
              <a:rPr lang="ru-RU" sz="1000" kern="10">
                <a:ln w="31750" algn="ctr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99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комбинированного вида  №55</a:t>
            </a:r>
          </a:p>
        </p:txBody>
      </p:sp>
      <p:pic>
        <p:nvPicPr>
          <p:cNvPr id="15369" name="i-main-pic" descr="&amp;Kcy;&amp;acy;&amp;rcy;&amp;tcy;&amp;icy;&amp;ncy;&amp;kcy;&amp;acy; 203 &amp;icy;&amp;zcy; 1047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50639">
            <a:off x="4714875" y="1428750"/>
            <a:ext cx="2894013" cy="11493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600" decel="100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фон тумба"/>
          <p:cNvPicPr>
            <a:picLocks noChangeAspect="1" noChangeArrowheads="1"/>
          </p:cNvPicPr>
          <p:nvPr/>
        </p:nvPicPr>
        <p:blipFill>
          <a:blip r:embed="rId2">
            <a:lum bright="24000" contrast="-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579" name="Group 3"/>
          <p:cNvGrpSpPr>
            <a:grpSpLocks noChangeAspect="1"/>
          </p:cNvGrpSpPr>
          <p:nvPr/>
        </p:nvGrpSpPr>
        <p:grpSpPr bwMode="auto">
          <a:xfrm>
            <a:off x="0" y="0"/>
            <a:ext cx="9144000" cy="6858000"/>
            <a:chOff x="567" y="981"/>
            <a:chExt cx="4581" cy="3164"/>
          </a:xfrm>
        </p:grpSpPr>
        <p:sp>
          <p:nvSpPr>
            <p:cNvPr id="24583" name="AutoShape 4"/>
            <p:cNvSpPr>
              <a:spLocks noChangeAspect="1" noChangeArrowheads="1" noTextEdit="1"/>
            </p:cNvSpPr>
            <p:nvPr/>
          </p:nvSpPr>
          <p:spPr bwMode="auto">
            <a:xfrm>
              <a:off x="567" y="981"/>
              <a:ext cx="4581" cy="3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84" name="Freeform 5"/>
            <p:cNvSpPr>
              <a:spLocks/>
            </p:cNvSpPr>
            <p:nvPr/>
          </p:nvSpPr>
          <p:spPr bwMode="auto">
            <a:xfrm>
              <a:off x="1060" y="1165"/>
              <a:ext cx="3535" cy="2806"/>
            </a:xfrm>
            <a:custGeom>
              <a:avLst/>
              <a:gdLst>
                <a:gd name="T0" fmla="*/ 3459 w 3535"/>
                <a:gd name="T1" fmla="*/ 2186 h 2806"/>
                <a:gd name="T2" fmla="*/ 3517 w 3535"/>
                <a:gd name="T3" fmla="*/ 1803 h 2806"/>
                <a:gd name="T4" fmla="*/ 3535 w 3535"/>
                <a:gd name="T5" fmla="*/ 1420 h 2806"/>
                <a:gd name="T6" fmla="*/ 3514 w 3535"/>
                <a:gd name="T7" fmla="*/ 1016 h 2806"/>
                <a:gd name="T8" fmla="*/ 3455 w 3535"/>
                <a:gd name="T9" fmla="*/ 621 h 2806"/>
                <a:gd name="T10" fmla="*/ 3358 w 3535"/>
                <a:gd name="T11" fmla="*/ 348 h 2806"/>
                <a:gd name="T12" fmla="*/ 3243 w 3535"/>
                <a:gd name="T13" fmla="*/ 289 h 2806"/>
                <a:gd name="T14" fmla="*/ 3117 w 3535"/>
                <a:gd name="T15" fmla="*/ 234 h 2806"/>
                <a:gd name="T16" fmla="*/ 2982 w 3535"/>
                <a:gd name="T17" fmla="*/ 183 h 2806"/>
                <a:gd name="T18" fmla="*/ 2839 w 3535"/>
                <a:gd name="T19" fmla="*/ 140 h 2806"/>
                <a:gd name="T20" fmla="*/ 2688 w 3535"/>
                <a:gd name="T21" fmla="*/ 101 h 2806"/>
                <a:gd name="T22" fmla="*/ 2530 w 3535"/>
                <a:gd name="T23" fmla="*/ 68 h 2806"/>
                <a:gd name="T24" fmla="*/ 2364 w 3535"/>
                <a:gd name="T25" fmla="*/ 43 h 2806"/>
                <a:gd name="T26" fmla="*/ 2195 w 3535"/>
                <a:gd name="T27" fmla="*/ 22 h 2806"/>
                <a:gd name="T28" fmla="*/ 2018 w 3535"/>
                <a:gd name="T29" fmla="*/ 9 h 2806"/>
                <a:gd name="T30" fmla="*/ 1834 w 3535"/>
                <a:gd name="T31" fmla="*/ 2 h 2806"/>
                <a:gd name="T32" fmla="*/ 1646 w 3535"/>
                <a:gd name="T33" fmla="*/ 2 h 2806"/>
                <a:gd name="T34" fmla="*/ 1462 w 3535"/>
                <a:gd name="T35" fmla="*/ 13 h 2806"/>
                <a:gd name="T36" fmla="*/ 1286 w 3535"/>
                <a:gd name="T37" fmla="*/ 29 h 2806"/>
                <a:gd name="T38" fmla="*/ 1114 w 3535"/>
                <a:gd name="T39" fmla="*/ 52 h 2806"/>
                <a:gd name="T40" fmla="*/ 951 w 3535"/>
                <a:gd name="T41" fmla="*/ 80 h 2806"/>
                <a:gd name="T42" fmla="*/ 792 w 3535"/>
                <a:gd name="T43" fmla="*/ 114 h 2806"/>
                <a:gd name="T44" fmla="*/ 643 w 3535"/>
                <a:gd name="T45" fmla="*/ 156 h 2806"/>
                <a:gd name="T46" fmla="*/ 503 w 3535"/>
                <a:gd name="T47" fmla="*/ 201 h 2806"/>
                <a:gd name="T48" fmla="*/ 370 w 3535"/>
                <a:gd name="T49" fmla="*/ 252 h 2806"/>
                <a:gd name="T50" fmla="*/ 248 w 3535"/>
                <a:gd name="T51" fmla="*/ 312 h 2806"/>
                <a:gd name="T52" fmla="*/ 136 w 3535"/>
                <a:gd name="T53" fmla="*/ 374 h 2806"/>
                <a:gd name="T54" fmla="*/ 53 w 3535"/>
                <a:gd name="T55" fmla="*/ 750 h 2806"/>
                <a:gd name="T56" fmla="*/ 10 w 3535"/>
                <a:gd name="T57" fmla="*/ 1147 h 2806"/>
                <a:gd name="T58" fmla="*/ 3 w 3535"/>
                <a:gd name="T59" fmla="*/ 1548 h 2806"/>
                <a:gd name="T60" fmla="*/ 33 w 3535"/>
                <a:gd name="T61" fmla="*/ 1934 h 2806"/>
                <a:gd name="T62" fmla="*/ 101 w 3535"/>
                <a:gd name="T63" fmla="*/ 2310 h 2806"/>
                <a:gd name="T64" fmla="*/ 205 w 3535"/>
                <a:gd name="T65" fmla="*/ 2478 h 2806"/>
                <a:gd name="T66" fmla="*/ 324 w 3535"/>
                <a:gd name="T67" fmla="*/ 2535 h 2806"/>
                <a:gd name="T68" fmla="*/ 455 w 3535"/>
                <a:gd name="T69" fmla="*/ 2590 h 2806"/>
                <a:gd name="T70" fmla="*/ 593 w 3535"/>
                <a:gd name="T71" fmla="*/ 2638 h 2806"/>
                <a:gd name="T72" fmla="*/ 739 w 3535"/>
                <a:gd name="T73" fmla="*/ 2679 h 2806"/>
                <a:gd name="T74" fmla="*/ 893 w 3535"/>
                <a:gd name="T75" fmla="*/ 2716 h 2806"/>
                <a:gd name="T76" fmla="*/ 1056 w 3535"/>
                <a:gd name="T77" fmla="*/ 2746 h 2806"/>
                <a:gd name="T78" fmla="*/ 1226 w 3535"/>
                <a:gd name="T79" fmla="*/ 2771 h 2806"/>
                <a:gd name="T80" fmla="*/ 1400 w 3535"/>
                <a:gd name="T81" fmla="*/ 2790 h 2806"/>
                <a:gd name="T82" fmla="*/ 1584 w 3535"/>
                <a:gd name="T83" fmla="*/ 2801 h 2806"/>
                <a:gd name="T84" fmla="*/ 1772 w 3535"/>
                <a:gd name="T85" fmla="*/ 2806 h 2806"/>
                <a:gd name="T86" fmla="*/ 1958 w 3535"/>
                <a:gd name="T87" fmla="*/ 2801 h 2806"/>
                <a:gd name="T88" fmla="*/ 2137 w 3535"/>
                <a:gd name="T89" fmla="*/ 2790 h 2806"/>
                <a:gd name="T90" fmla="*/ 2312 w 3535"/>
                <a:gd name="T91" fmla="*/ 2771 h 2806"/>
                <a:gd name="T92" fmla="*/ 2479 w 3535"/>
                <a:gd name="T93" fmla="*/ 2746 h 2806"/>
                <a:gd name="T94" fmla="*/ 2640 w 3535"/>
                <a:gd name="T95" fmla="*/ 2716 h 2806"/>
                <a:gd name="T96" fmla="*/ 2794 w 3535"/>
                <a:gd name="T97" fmla="*/ 2682 h 2806"/>
                <a:gd name="T98" fmla="*/ 2940 w 3535"/>
                <a:gd name="T99" fmla="*/ 2638 h 2806"/>
                <a:gd name="T100" fmla="*/ 3078 w 3535"/>
                <a:gd name="T101" fmla="*/ 2592 h 2806"/>
                <a:gd name="T102" fmla="*/ 3207 w 3535"/>
                <a:gd name="T103" fmla="*/ 2539 h 2806"/>
                <a:gd name="T104" fmla="*/ 3326 w 3535"/>
                <a:gd name="T105" fmla="*/ 2480 h 280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535"/>
                <a:gd name="T160" fmla="*/ 0 h 2806"/>
                <a:gd name="T161" fmla="*/ 3535 w 3535"/>
                <a:gd name="T162" fmla="*/ 2806 h 280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535" h="2806">
                  <a:moveTo>
                    <a:pt x="3399" y="2439"/>
                  </a:moveTo>
                  <a:lnTo>
                    <a:pt x="3432" y="2312"/>
                  </a:lnTo>
                  <a:lnTo>
                    <a:pt x="3459" y="2186"/>
                  </a:lnTo>
                  <a:lnTo>
                    <a:pt x="3482" y="2060"/>
                  </a:lnTo>
                  <a:lnTo>
                    <a:pt x="3500" y="1931"/>
                  </a:lnTo>
                  <a:lnTo>
                    <a:pt x="3517" y="1803"/>
                  </a:lnTo>
                  <a:lnTo>
                    <a:pt x="3526" y="1677"/>
                  </a:lnTo>
                  <a:lnTo>
                    <a:pt x="3533" y="1548"/>
                  </a:lnTo>
                  <a:lnTo>
                    <a:pt x="3535" y="1420"/>
                  </a:lnTo>
                  <a:lnTo>
                    <a:pt x="3533" y="1284"/>
                  </a:lnTo>
                  <a:lnTo>
                    <a:pt x="3526" y="1149"/>
                  </a:lnTo>
                  <a:lnTo>
                    <a:pt x="3514" y="1016"/>
                  </a:lnTo>
                  <a:lnTo>
                    <a:pt x="3500" y="883"/>
                  </a:lnTo>
                  <a:lnTo>
                    <a:pt x="3480" y="750"/>
                  </a:lnTo>
                  <a:lnTo>
                    <a:pt x="3455" y="621"/>
                  </a:lnTo>
                  <a:lnTo>
                    <a:pt x="3427" y="493"/>
                  </a:lnTo>
                  <a:lnTo>
                    <a:pt x="3395" y="369"/>
                  </a:lnTo>
                  <a:lnTo>
                    <a:pt x="3358" y="348"/>
                  </a:lnTo>
                  <a:lnTo>
                    <a:pt x="3321" y="328"/>
                  </a:lnTo>
                  <a:lnTo>
                    <a:pt x="3282" y="307"/>
                  </a:lnTo>
                  <a:lnTo>
                    <a:pt x="3243" y="289"/>
                  </a:lnTo>
                  <a:lnTo>
                    <a:pt x="3202" y="268"/>
                  </a:lnTo>
                  <a:lnTo>
                    <a:pt x="3161" y="250"/>
                  </a:lnTo>
                  <a:lnTo>
                    <a:pt x="3117" y="234"/>
                  </a:lnTo>
                  <a:lnTo>
                    <a:pt x="3074" y="215"/>
                  </a:lnTo>
                  <a:lnTo>
                    <a:pt x="3028" y="199"/>
                  </a:lnTo>
                  <a:lnTo>
                    <a:pt x="2982" y="183"/>
                  </a:lnTo>
                  <a:lnTo>
                    <a:pt x="2936" y="169"/>
                  </a:lnTo>
                  <a:lnTo>
                    <a:pt x="2888" y="153"/>
                  </a:lnTo>
                  <a:lnTo>
                    <a:pt x="2839" y="140"/>
                  </a:lnTo>
                  <a:lnTo>
                    <a:pt x="2789" y="126"/>
                  </a:lnTo>
                  <a:lnTo>
                    <a:pt x="2741" y="114"/>
                  </a:lnTo>
                  <a:lnTo>
                    <a:pt x="2688" y="101"/>
                  </a:lnTo>
                  <a:lnTo>
                    <a:pt x="2638" y="91"/>
                  </a:lnTo>
                  <a:lnTo>
                    <a:pt x="2585" y="80"/>
                  </a:lnTo>
                  <a:lnTo>
                    <a:pt x="2530" y="68"/>
                  </a:lnTo>
                  <a:lnTo>
                    <a:pt x="2477" y="59"/>
                  </a:lnTo>
                  <a:lnTo>
                    <a:pt x="2422" y="52"/>
                  </a:lnTo>
                  <a:lnTo>
                    <a:pt x="2364" y="43"/>
                  </a:lnTo>
                  <a:lnTo>
                    <a:pt x="2309" y="36"/>
                  </a:lnTo>
                  <a:lnTo>
                    <a:pt x="2252" y="29"/>
                  </a:lnTo>
                  <a:lnTo>
                    <a:pt x="2195" y="22"/>
                  </a:lnTo>
                  <a:lnTo>
                    <a:pt x="2135" y="18"/>
                  </a:lnTo>
                  <a:lnTo>
                    <a:pt x="2078" y="13"/>
                  </a:lnTo>
                  <a:lnTo>
                    <a:pt x="2018" y="9"/>
                  </a:lnTo>
                  <a:lnTo>
                    <a:pt x="1956" y="6"/>
                  </a:lnTo>
                  <a:lnTo>
                    <a:pt x="1896" y="2"/>
                  </a:lnTo>
                  <a:lnTo>
                    <a:pt x="1834" y="2"/>
                  </a:lnTo>
                  <a:lnTo>
                    <a:pt x="1772" y="0"/>
                  </a:lnTo>
                  <a:lnTo>
                    <a:pt x="1710" y="2"/>
                  </a:lnTo>
                  <a:lnTo>
                    <a:pt x="1646" y="2"/>
                  </a:lnTo>
                  <a:lnTo>
                    <a:pt x="1584" y="6"/>
                  </a:lnTo>
                  <a:lnTo>
                    <a:pt x="1524" y="9"/>
                  </a:lnTo>
                  <a:lnTo>
                    <a:pt x="1462" y="13"/>
                  </a:lnTo>
                  <a:lnTo>
                    <a:pt x="1403" y="18"/>
                  </a:lnTo>
                  <a:lnTo>
                    <a:pt x="1343" y="22"/>
                  </a:lnTo>
                  <a:lnTo>
                    <a:pt x="1286" y="29"/>
                  </a:lnTo>
                  <a:lnTo>
                    <a:pt x="1228" y="36"/>
                  </a:lnTo>
                  <a:lnTo>
                    <a:pt x="1171" y="43"/>
                  </a:lnTo>
                  <a:lnTo>
                    <a:pt x="1114" y="52"/>
                  </a:lnTo>
                  <a:lnTo>
                    <a:pt x="1058" y="59"/>
                  </a:lnTo>
                  <a:lnTo>
                    <a:pt x="1003" y="71"/>
                  </a:lnTo>
                  <a:lnTo>
                    <a:pt x="951" y="80"/>
                  </a:lnTo>
                  <a:lnTo>
                    <a:pt x="896" y="91"/>
                  </a:lnTo>
                  <a:lnTo>
                    <a:pt x="845" y="103"/>
                  </a:lnTo>
                  <a:lnTo>
                    <a:pt x="792" y="114"/>
                  </a:lnTo>
                  <a:lnTo>
                    <a:pt x="742" y="128"/>
                  </a:lnTo>
                  <a:lnTo>
                    <a:pt x="691" y="142"/>
                  </a:lnTo>
                  <a:lnTo>
                    <a:pt x="643" y="156"/>
                  </a:lnTo>
                  <a:lnTo>
                    <a:pt x="595" y="169"/>
                  </a:lnTo>
                  <a:lnTo>
                    <a:pt x="549" y="185"/>
                  </a:lnTo>
                  <a:lnTo>
                    <a:pt x="503" y="201"/>
                  </a:lnTo>
                  <a:lnTo>
                    <a:pt x="457" y="218"/>
                  </a:lnTo>
                  <a:lnTo>
                    <a:pt x="414" y="236"/>
                  </a:lnTo>
                  <a:lnTo>
                    <a:pt x="370" y="252"/>
                  </a:lnTo>
                  <a:lnTo>
                    <a:pt x="329" y="273"/>
                  </a:lnTo>
                  <a:lnTo>
                    <a:pt x="287" y="291"/>
                  </a:lnTo>
                  <a:lnTo>
                    <a:pt x="248" y="312"/>
                  </a:lnTo>
                  <a:lnTo>
                    <a:pt x="209" y="330"/>
                  </a:lnTo>
                  <a:lnTo>
                    <a:pt x="173" y="353"/>
                  </a:lnTo>
                  <a:lnTo>
                    <a:pt x="136" y="374"/>
                  </a:lnTo>
                  <a:lnTo>
                    <a:pt x="104" y="497"/>
                  </a:lnTo>
                  <a:lnTo>
                    <a:pt x="76" y="624"/>
                  </a:lnTo>
                  <a:lnTo>
                    <a:pt x="53" y="750"/>
                  </a:lnTo>
                  <a:lnTo>
                    <a:pt x="35" y="881"/>
                  </a:lnTo>
                  <a:lnTo>
                    <a:pt x="19" y="1014"/>
                  </a:lnTo>
                  <a:lnTo>
                    <a:pt x="10" y="1147"/>
                  </a:lnTo>
                  <a:lnTo>
                    <a:pt x="3" y="1282"/>
                  </a:lnTo>
                  <a:lnTo>
                    <a:pt x="0" y="1420"/>
                  </a:lnTo>
                  <a:lnTo>
                    <a:pt x="3" y="1548"/>
                  </a:lnTo>
                  <a:lnTo>
                    <a:pt x="10" y="1677"/>
                  </a:lnTo>
                  <a:lnTo>
                    <a:pt x="19" y="1805"/>
                  </a:lnTo>
                  <a:lnTo>
                    <a:pt x="33" y="1934"/>
                  </a:lnTo>
                  <a:lnTo>
                    <a:pt x="51" y="2060"/>
                  </a:lnTo>
                  <a:lnTo>
                    <a:pt x="74" y="2186"/>
                  </a:lnTo>
                  <a:lnTo>
                    <a:pt x="101" y="2310"/>
                  </a:lnTo>
                  <a:lnTo>
                    <a:pt x="131" y="2434"/>
                  </a:lnTo>
                  <a:lnTo>
                    <a:pt x="168" y="2455"/>
                  </a:lnTo>
                  <a:lnTo>
                    <a:pt x="205" y="2478"/>
                  </a:lnTo>
                  <a:lnTo>
                    <a:pt x="244" y="2496"/>
                  </a:lnTo>
                  <a:lnTo>
                    <a:pt x="285" y="2517"/>
                  </a:lnTo>
                  <a:lnTo>
                    <a:pt x="324" y="2535"/>
                  </a:lnTo>
                  <a:lnTo>
                    <a:pt x="368" y="2556"/>
                  </a:lnTo>
                  <a:lnTo>
                    <a:pt x="409" y="2572"/>
                  </a:lnTo>
                  <a:lnTo>
                    <a:pt x="455" y="2590"/>
                  </a:lnTo>
                  <a:lnTo>
                    <a:pt x="498" y="2606"/>
                  </a:lnTo>
                  <a:lnTo>
                    <a:pt x="544" y="2622"/>
                  </a:lnTo>
                  <a:lnTo>
                    <a:pt x="593" y="2638"/>
                  </a:lnTo>
                  <a:lnTo>
                    <a:pt x="641" y="2652"/>
                  </a:lnTo>
                  <a:lnTo>
                    <a:pt x="689" y="2666"/>
                  </a:lnTo>
                  <a:lnTo>
                    <a:pt x="739" y="2679"/>
                  </a:lnTo>
                  <a:lnTo>
                    <a:pt x="790" y="2693"/>
                  </a:lnTo>
                  <a:lnTo>
                    <a:pt x="840" y="2705"/>
                  </a:lnTo>
                  <a:lnTo>
                    <a:pt x="893" y="2716"/>
                  </a:lnTo>
                  <a:lnTo>
                    <a:pt x="946" y="2728"/>
                  </a:lnTo>
                  <a:lnTo>
                    <a:pt x="1001" y="2737"/>
                  </a:lnTo>
                  <a:lnTo>
                    <a:pt x="1056" y="2746"/>
                  </a:lnTo>
                  <a:lnTo>
                    <a:pt x="1111" y="2755"/>
                  </a:lnTo>
                  <a:lnTo>
                    <a:pt x="1169" y="2764"/>
                  </a:lnTo>
                  <a:lnTo>
                    <a:pt x="1226" y="2771"/>
                  </a:lnTo>
                  <a:lnTo>
                    <a:pt x="1283" y="2778"/>
                  </a:lnTo>
                  <a:lnTo>
                    <a:pt x="1341" y="2783"/>
                  </a:lnTo>
                  <a:lnTo>
                    <a:pt x="1400" y="2790"/>
                  </a:lnTo>
                  <a:lnTo>
                    <a:pt x="1462" y="2794"/>
                  </a:lnTo>
                  <a:lnTo>
                    <a:pt x="1522" y="2796"/>
                  </a:lnTo>
                  <a:lnTo>
                    <a:pt x="1584" y="2801"/>
                  </a:lnTo>
                  <a:lnTo>
                    <a:pt x="1646" y="2803"/>
                  </a:lnTo>
                  <a:lnTo>
                    <a:pt x="1708" y="2806"/>
                  </a:lnTo>
                  <a:lnTo>
                    <a:pt x="1772" y="2806"/>
                  </a:lnTo>
                  <a:lnTo>
                    <a:pt x="1834" y="2806"/>
                  </a:lnTo>
                  <a:lnTo>
                    <a:pt x="1896" y="2803"/>
                  </a:lnTo>
                  <a:lnTo>
                    <a:pt x="1958" y="2801"/>
                  </a:lnTo>
                  <a:lnTo>
                    <a:pt x="2018" y="2796"/>
                  </a:lnTo>
                  <a:lnTo>
                    <a:pt x="2078" y="2794"/>
                  </a:lnTo>
                  <a:lnTo>
                    <a:pt x="2137" y="2790"/>
                  </a:lnTo>
                  <a:lnTo>
                    <a:pt x="2195" y="2783"/>
                  </a:lnTo>
                  <a:lnTo>
                    <a:pt x="2254" y="2778"/>
                  </a:lnTo>
                  <a:lnTo>
                    <a:pt x="2312" y="2771"/>
                  </a:lnTo>
                  <a:lnTo>
                    <a:pt x="2367" y="2764"/>
                  </a:lnTo>
                  <a:lnTo>
                    <a:pt x="2424" y="2755"/>
                  </a:lnTo>
                  <a:lnTo>
                    <a:pt x="2479" y="2746"/>
                  </a:lnTo>
                  <a:lnTo>
                    <a:pt x="2532" y="2737"/>
                  </a:lnTo>
                  <a:lnTo>
                    <a:pt x="2587" y="2728"/>
                  </a:lnTo>
                  <a:lnTo>
                    <a:pt x="2640" y="2716"/>
                  </a:lnTo>
                  <a:lnTo>
                    <a:pt x="2693" y="2705"/>
                  </a:lnTo>
                  <a:lnTo>
                    <a:pt x="2743" y="2693"/>
                  </a:lnTo>
                  <a:lnTo>
                    <a:pt x="2794" y="2682"/>
                  </a:lnTo>
                  <a:lnTo>
                    <a:pt x="2844" y="2668"/>
                  </a:lnTo>
                  <a:lnTo>
                    <a:pt x="2892" y="2654"/>
                  </a:lnTo>
                  <a:lnTo>
                    <a:pt x="2940" y="2638"/>
                  </a:lnTo>
                  <a:lnTo>
                    <a:pt x="2986" y="2624"/>
                  </a:lnTo>
                  <a:lnTo>
                    <a:pt x="3032" y="2608"/>
                  </a:lnTo>
                  <a:lnTo>
                    <a:pt x="3078" y="2592"/>
                  </a:lnTo>
                  <a:lnTo>
                    <a:pt x="3122" y="2574"/>
                  </a:lnTo>
                  <a:lnTo>
                    <a:pt x="3163" y="2558"/>
                  </a:lnTo>
                  <a:lnTo>
                    <a:pt x="3207" y="2539"/>
                  </a:lnTo>
                  <a:lnTo>
                    <a:pt x="3246" y="2519"/>
                  </a:lnTo>
                  <a:lnTo>
                    <a:pt x="3287" y="2500"/>
                  </a:lnTo>
                  <a:lnTo>
                    <a:pt x="3326" y="2480"/>
                  </a:lnTo>
                  <a:lnTo>
                    <a:pt x="3363" y="2459"/>
                  </a:lnTo>
                  <a:lnTo>
                    <a:pt x="3399" y="2439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85" name="Freeform 6" descr="Газетная бумага"/>
            <p:cNvSpPr>
              <a:spLocks/>
            </p:cNvSpPr>
            <p:nvPr/>
          </p:nvSpPr>
          <p:spPr bwMode="auto">
            <a:xfrm>
              <a:off x="925" y="1311"/>
              <a:ext cx="670" cy="2513"/>
            </a:xfrm>
            <a:custGeom>
              <a:avLst/>
              <a:gdLst>
                <a:gd name="T0" fmla="*/ 230 w 670"/>
                <a:gd name="T1" fmla="*/ 2306 h 2513"/>
                <a:gd name="T2" fmla="*/ 170 w 670"/>
                <a:gd name="T3" fmla="*/ 2052 h 2513"/>
                <a:gd name="T4" fmla="*/ 129 w 670"/>
                <a:gd name="T5" fmla="*/ 1795 h 2513"/>
                <a:gd name="T6" fmla="*/ 103 w 670"/>
                <a:gd name="T7" fmla="*/ 1535 h 2513"/>
                <a:gd name="T8" fmla="*/ 94 w 670"/>
                <a:gd name="T9" fmla="*/ 1274 h 2513"/>
                <a:gd name="T10" fmla="*/ 103 w 670"/>
                <a:gd name="T11" fmla="*/ 996 h 2513"/>
                <a:gd name="T12" fmla="*/ 131 w 670"/>
                <a:gd name="T13" fmla="*/ 725 h 2513"/>
                <a:gd name="T14" fmla="*/ 174 w 670"/>
                <a:gd name="T15" fmla="*/ 464 h 2513"/>
                <a:gd name="T16" fmla="*/ 234 w 670"/>
                <a:gd name="T17" fmla="*/ 209 h 2513"/>
                <a:gd name="T18" fmla="*/ 243 w 670"/>
                <a:gd name="T19" fmla="*/ 198 h 2513"/>
                <a:gd name="T20" fmla="*/ 292 w 670"/>
                <a:gd name="T21" fmla="*/ 170 h 2513"/>
                <a:gd name="T22" fmla="*/ 340 w 670"/>
                <a:gd name="T23" fmla="*/ 143 h 2513"/>
                <a:gd name="T24" fmla="*/ 390 w 670"/>
                <a:gd name="T25" fmla="*/ 117 h 2513"/>
                <a:gd name="T26" fmla="*/ 443 w 670"/>
                <a:gd name="T27" fmla="*/ 92 h 2513"/>
                <a:gd name="T28" fmla="*/ 498 w 670"/>
                <a:gd name="T29" fmla="*/ 67 h 2513"/>
                <a:gd name="T30" fmla="*/ 553 w 670"/>
                <a:gd name="T31" fmla="*/ 44 h 2513"/>
                <a:gd name="T32" fmla="*/ 611 w 670"/>
                <a:gd name="T33" fmla="*/ 21 h 2513"/>
                <a:gd name="T34" fmla="*/ 670 w 670"/>
                <a:gd name="T35" fmla="*/ 0 h 2513"/>
                <a:gd name="T36" fmla="*/ 594 w 670"/>
                <a:gd name="T37" fmla="*/ 23 h 2513"/>
                <a:gd name="T38" fmla="*/ 521 w 670"/>
                <a:gd name="T39" fmla="*/ 49 h 2513"/>
                <a:gd name="T40" fmla="*/ 452 w 670"/>
                <a:gd name="T41" fmla="*/ 74 h 2513"/>
                <a:gd name="T42" fmla="*/ 383 w 670"/>
                <a:gd name="T43" fmla="*/ 101 h 2513"/>
                <a:gd name="T44" fmla="*/ 319 w 670"/>
                <a:gd name="T45" fmla="*/ 131 h 2513"/>
                <a:gd name="T46" fmla="*/ 255 w 670"/>
                <a:gd name="T47" fmla="*/ 161 h 2513"/>
                <a:gd name="T48" fmla="*/ 195 w 670"/>
                <a:gd name="T49" fmla="*/ 193 h 2513"/>
                <a:gd name="T50" fmla="*/ 138 w 670"/>
                <a:gd name="T51" fmla="*/ 228 h 2513"/>
                <a:gd name="T52" fmla="*/ 78 w 670"/>
                <a:gd name="T53" fmla="*/ 478 h 2513"/>
                <a:gd name="T54" fmla="*/ 34 w 670"/>
                <a:gd name="T55" fmla="*/ 735 h 2513"/>
                <a:gd name="T56" fmla="*/ 9 w 670"/>
                <a:gd name="T57" fmla="*/ 1001 h 2513"/>
                <a:gd name="T58" fmla="*/ 0 w 670"/>
                <a:gd name="T59" fmla="*/ 1274 h 2513"/>
                <a:gd name="T60" fmla="*/ 9 w 670"/>
                <a:gd name="T61" fmla="*/ 1531 h 2513"/>
                <a:gd name="T62" fmla="*/ 34 w 670"/>
                <a:gd name="T63" fmla="*/ 1788 h 2513"/>
                <a:gd name="T64" fmla="*/ 76 w 670"/>
                <a:gd name="T65" fmla="*/ 2040 h 2513"/>
                <a:gd name="T66" fmla="*/ 133 w 670"/>
                <a:gd name="T67" fmla="*/ 2288 h 2513"/>
                <a:gd name="T68" fmla="*/ 191 w 670"/>
                <a:gd name="T69" fmla="*/ 2322 h 2513"/>
                <a:gd name="T70" fmla="*/ 250 w 670"/>
                <a:gd name="T71" fmla="*/ 2354 h 2513"/>
                <a:gd name="T72" fmla="*/ 314 w 670"/>
                <a:gd name="T73" fmla="*/ 2384 h 2513"/>
                <a:gd name="T74" fmla="*/ 379 w 670"/>
                <a:gd name="T75" fmla="*/ 2414 h 2513"/>
                <a:gd name="T76" fmla="*/ 448 w 670"/>
                <a:gd name="T77" fmla="*/ 2442 h 2513"/>
                <a:gd name="T78" fmla="*/ 516 w 670"/>
                <a:gd name="T79" fmla="*/ 2467 h 2513"/>
                <a:gd name="T80" fmla="*/ 590 w 670"/>
                <a:gd name="T81" fmla="*/ 2490 h 2513"/>
                <a:gd name="T82" fmla="*/ 666 w 670"/>
                <a:gd name="T83" fmla="*/ 2513 h 2513"/>
                <a:gd name="T84" fmla="*/ 606 w 670"/>
                <a:gd name="T85" fmla="*/ 2492 h 2513"/>
                <a:gd name="T86" fmla="*/ 549 w 670"/>
                <a:gd name="T87" fmla="*/ 2471 h 2513"/>
                <a:gd name="T88" fmla="*/ 493 w 670"/>
                <a:gd name="T89" fmla="*/ 2449 h 2513"/>
                <a:gd name="T90" fmla="*/ 438 w 670"/>
                <a:gd name="T91" fmla="*/ 2423 h 2513"/>
                <a:gd name="T92" fmla="*/ 386 w 670"/>
                <a:gd name="T93" fmla="*/ 2398 h 2513"/>
                <a:gd name="T94" fmla="*/ 335 w 670"/>
                <a:gd name="T95" fmla="*/ 2373 h 2513"/>
                <a:gd name="T96" fmla="*/ 287 w 670"/>
                <a:gd name="T97" fmla="*/ 2345 h 2513"/>
                <a:gd name="T98" fmla="*/ 239 w 670"/>
                <a:gd name="T99" fmla="*/ 2318 h 251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70"/>
                <a:gd name="T151" fmla="*/ 0 h 2513"/>
                <a:gd name="T152" fmla="*/ 670 w 670"/>
                <a:gd name="T153" fmla="*/ 2513 h 251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70" h="2513">
                  <a:moveTo>
                    <a:pt x="232" y="2313"/>
                  </a:moveTo>
                  <a:lnTo>
                    <a:pt x="230" y="2306"/>
                  </a:lnTo>
                  <a:lnTo>
                    <a:pt x="197" y="2180"/>
                  </a:lnTo>
                  <a:lnTo>
                    <a:pt x="170" y="2052"/>
                  </a:lnTo>
                  <a:lnTo>
                    <a:pt x="147" y="1925"/>
                  </a:lnTo>
                  <a:lnTo>
                    <a:pt x="129" y="1795"/>
                  </a:lnTo>
                  <a:lnTo>
                    <a:pt x="112" y="1666"/>
                  </a:lnTo>
                  <a:lnTo>
                    <a:pt x="103" y="1535"/>
                  </a:lnTo>
                  <a:lnTo>
                    <a:pt x="96" y="1405"/>
                  </a:lnTo>
                  <a:lnTo>
                    <a:pt x="94" y="1274"/>
                  </a:lnTo>
                  <a:lnTo>
                    <a:pt x="96" y="1134"/>
                  </a:lnTo>
                  <a:lnTo>
                    <a:pt x="103" y="996"/>
                  </a:lnTo>
                  <a:lnTo>
                    <a:pt x="115" y="861"/>
                  </a:lnTo>
                  <a:lnTo>
                    <a:pt x="131" y="725"/>
                  </a:lnTo>
                  <a:lnTo>
                    <a:pt x="149" y="595"/>
                  </a:lnTo>
                  <a:lnTo>
                    <a:pt x="174" y="464"/>
                  </a:lnTo>
                  <a:lnTo>
                    <a:pt x="202" y="335"/>
                  </a:lnTo>
                  <a:lnTo>
                    <a:pt x="234" y="209"/>
                  </a:lnTo>
                  <a:lnTo>
                    <a:pt x="236" y="202"/>
                  </a:lnTo>
                  <a:lnTo>
                    <a:pt x="243" y="198"/>
                  </a:lnTo>
                  <a:lnTo>
                    <a:pt x="266" y="184"/>
                  </a:lnTo>
                  <a:lnTo>
                    <a:pt x="292" y="170"/>
                  </a:lnTo>
                  <a:lnTo>
                    <a:pt x="314" y="156"/>
                  </a:lnTo>
                  <a:lnTo>
                    <a:pt x="340" y="143"/>
                  </a:lnTo>
                  <a:lnTo>
                    <a:pt x="365" y="129"/>
                  </a:lnTo>
                  <a:lnTo>
                    <a:pt x="390" y="117"/>
                  </a:lnTo>
                  <a:lnTo>
                    <a:pt x="415" y="104"/>
                  </a:lnTo>
                  <a:lnTo>
                    <a:pt x="443" y="92"/>
                  </a:lnTo>
                  <a:lnTo>
                    <a:pt x="471" y="78"/>
                  </a:lnTo>
                  <a:lnTo>
                    <a:pt x="498" y="67"/>
                  </a:lnTo>
                  <a:lnTo>
                    <a:pt x="526" y="55"/>
                  </a:lnTo>
                  <a:lnTo>
                    <a:pt x="553" y="44"/>
                  </a:lnTo>
                  <a:lnTo>
                    <a:pt x="581" y="33"/>
                  </a:lnTo>
                  <a:lnTo>
                    <a:pt x="611" y="21"/>
                  </a:lnTo>
                  <a:lnTo>
                    <a:pt x="640" y="12"/>
                  </a:lnTo>
                  <a:lnTo>
                    <a:pt x="670" y="0"/>
                  </a:lnTo>
                  <a:lnTo>
                    <a:pt x="631" y="12"/>
                  </a:lnTo>
                  <a:lnTo>
                    <a:pt x="594" y="23"/>
                  </a:lnTo>
                  <a:lnTo>
                    <a:pt x="558" y="35"/>
                  </a:lnTo>
                  <a:lnTo>
                    <a:pt x="521" y="49"/>
                  </a:lnTo>
                  <a:lnTo>
                    <a:pt x="487" y="60"/>
                  </a:lnTo>
                  <a:lnTo>
                    <a:pt x="452" y="74"/>
                  </a:lnTo>
                  <a:lnTo>
                    <a:pt x="418" y="88"/>
                  </a:lnTo>
                  <a:lnTo>
                    <a:pt x="383" y="101"/>
                  </a:lnTo>
                  <a:lnTo>
                    <a:pt x="351" y="117"/>
                  </a:lnTo>
                  <a:lnTo>
                    <a:pt x="319" y="131"/>
                  </a:lnTo>
                  <a:lnTo>
                    <a:pt x="287" y="147"/>
                  </a:lnTo>
                  <a:lnTo>
                    <a:pt x="255" y="161"/>
                  </a:lnTo>
                  <a:lnTo>
                    <a:pt x="225" y="177"/>
                  </a:lnTo>
                  <a:lnTo>
                    <a:pt x="195" y="193"/>
                  </a:lnTo>
                  <a:lnTo>
                    <a:pt x="165" y="211"/>
                  </a:lnTo>
                  <a:lnTo>
                    <a:pt x="138" y="228"/>
                  </a:lnTo>
                  <a:lnTo>
                    <a:pt x="106" y="351"/>
                  </a:lnTo>
                  <a:lnTo>
                    <a:pt x="78" y="478"/>
                  </a:lnTo>
                  <a:lnTo>
                    <a:pt x="53" y="604"/>
                  </a:lnTo>
                  <a:lnTo>
                    <a:pt x="34" y="735"/>
                  </a:lnTo>
                  <a:lnTo>
                    <a:pt x="18" y="868"/>
                  </a:lnTo>
                  <a:lnTo>
                    <a:pt x="9" y="1001"/>
                  </a:lnTo>
                  <a:lnTo>
                    <a:pt x="2" y="1136"/>
                  </a:lnTo>
                  <a:lnTo>
                    <a:pt x="0" y="1274"/>
                  </a:lnTo>
                  <a:lnTo>
                    <a:pt x="2" y="1402"/>
                  </a:lnTo>
                  <a:lnTo>
                    <a:pt x="9" y="1531"/>
                  </a:lnTo>
                  <a:lnTo>
                    <a:pt x="18" y="1659"/>
                  </a:lnTo>
                  <a:lnTo>
                    <a:pt x="34" y="1788"/>
                  </a:lnTo>
                  <a:lnTo>
                    <a:pt x="53" y="1914"/>
                  </a:lnTo>
                  <a:lnTo>
                    <a:pt x="76" y="2040"/>
                  </a:lnTo>
                  <a:lnTo>
                    <a:pt x="103" y="2164"/>
                  </a:lnTo>
                  <a:lnTo>
                    <a:pt x="133" y="2288"/>
                  </a:lnTo>
                  <a:lnTo>
                    <a:pt x="161" y="2304"/>
                  </a:lnTo>
                  <a:lnTo>
                    <a:pt x="191" y="2322"/>
                  </a:lnTo>
                  <a:lnTo>
                    <a:pt x="220" y="2338"/>
                  </a:lnTo>
                  <a:lnTo>
                    <a:pt x="250" y="2354"/>
                  </a:lnTo>
                  <a:lnTo>
                    <a:pt x="282" y="2368"/>
                  </a:lnTo>
                  <a:lnTo>
                    <a:pt x="314" y="2384"/>
                  </a:lnTo>
                  <a:lnTo>
                    <a:pt x="347" y="2398"/>
                  </a:lnTo>
                  <a:lnTo>
                    <a:pt x="379" y="2414"/>
                  </a:lnTo>
                  <a:lnTo>
                    <a:pt x="413" y="2428"/>
                  </a:lnTo>
                  <a:lnTo>
                    <a:pt x="448" y="2442"/>
                  </a:lnTo>
                  <a:lnTo>
                    <a:pt x="482" y="2453"/>
                  </a:lnTo>
                  <a:lnTo>
                    <a:pt x="516" y="2467"/>
                  </a:lnTo>
                  <a:lnTo>
                    <a:pt x="553" y="2478"/>
                  </a:lnTo>
                  <a:lnTo>
                    <a:pt x="590" y="2490"/>
                  </a:lnTo>
                  <a:lnTo>
                    <a:pt x="627" y="2501"/>
                  </a:lnTo>
                  <a:lnTo>
                    <a:pt x="666" y="2513"/>
                  </a:lnTo>
                  <a:lnTo>
                    <a:pt x="636" y="2504"/>
                  </a:lnTo>
                  <a:lnTo>
                    <a:pt x="606" y="2492"/>
                  </a:lnTo>
                  <a:lnTo>
                    <a:pt x="576" y="2481"/>
                  </a:lnTo>
                  <a:lnTo>
                    <a:pt x="549" y="2471"/>
                  </a:lnTo>
                  <a:lnTo>
                    <a:pt x="521" y="2460"/>
                  </a:lnTo>
                  <a:lnTo>
                    <a:pt x="493" y="2449"/>
                  </a:lnTo>
                  <a:lnTo>
                    <a:pt x="466" y="2437"/>
                  </a:lnTo>
                  <a:lnTo>
                    <a:pt x="438" y="2423"/>
                  </a:lnTo>
                  <a:lnTo>
                    <a:pt x="411" y="2412"/>
                  </a:lnTo>
                  <a:lnTo>
                    <a:pt x="386" y="2398"/>
                  </a:lnTo>
                  <a:lnTo>
                    <a:pt x="360" y="2387"/>
                  </a:lnTo>
                  <a:lnTo>
                    <a:pt x="335" y="2373"/>
                  </a:lnTo>
                  <a:lnTo>
                    <a:pt x="310" y="2359"/>
                  </a:lnTo>
                  <a:lnTo>
                    <a:pt x="287" y="2345"/>
                  </a:lnTo>
                  <a:lnTo>
                    <a:pt x="262" y="2332"/>
                  </a:lnTo>
                  <a:lnTo>
                    <a:pt x="239" y="2318"/>
                  </a:lnTo>
                  <a:lnTo>
                    <a:pt x="232" y="2313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86" name="Freeform 7" descr="Газетная бумага"/>
            <p:cNvSpPr>
              <a:spLocks/>
            </p:cNvSpPr>
            <p:nvPr/>
          </p:nvSpPr>
          <p:spPr bwMode="auto">
            <a:xfrm>
              <a:off x="4058" y="1311"/>
              <a:ext cx="629" cy="2515"/>
            </a:xfrm>
            <a:custGeom>
              <a:avLst/>
              <a:gdLst>
                <a:gd name="T0" fmla="*/ 626 w 629"/>
                <a:gd name="T1" fmla="*/ 1129 h 2515"/>
                <a:gd name="T2" fmla="*/ 610 w 629"/>
                <a:gd name="T3" fmla="*/ 852 h 2515"/>
                <a:gd name="T4" fmla="*/ 576 w 629"/>
                <a:gd name="T5" fmla="*/ 585 h 2515"/>
                <a:gd name="T6" fmla="*/ 530 w 629"/>
                <a:gd name="T7" fmla="*/ 331 h 2515"/>
                <a:gd name="T8" fmla="*/ 475 w 629"/>
                <a:gd name="T9" fmla="*/ 191 h 2515"/>
                <a:gd name="T10" fmla="*/ 420 w 629"/>
                <a:gd name="T11" fmla="*/ 161 h 2515"/>
                <a:gd name="T12" fmla="*/ 360 w 629"/>
                <a:gd name="T13" fmla="*/ 133 h 2515"/>
                <a:gd name="T14" fmla="*/ 300 w 629"/>
                <a:gd name="T15" fmla="*/ 106 h 2515"/>
                <a:gd name="T16" fmla="*/ 236 w 629"/>
                <a:gd name="T17" fmla="*/ 81 h 2515"/>
                <a:gd name="T18" fmla="*/ 172 w 629"/>
                <a:gd name="T19" fmla="*/ 55 h 2515"/>
                <a:gd name="T20" fmla="*/ 105 w 629"/>
                <a:gd name="T21" fmla="*/ 33 h 2515"/>
                <a:gd name="T22" fmla="*/ 34 w 629"/>
                <a:gd name="T23" fmla="*/ 12 h 2515"/>
                <a:gd name="T24" fmla="*/ 30 w 629"/>
                <a:gd name="T25" fmla="*/ 12 h 2515"/>
                <a:gd name="T26" fmla="*/ 87 w 629"/>
                <a:gd name="T27" fmla="*/ 33 h 2515"/>
                <a:gd name="T28" fmla="*/ 144 w 629"/>
                <a:gd name="T29" fmla="*/ 55 h 2515"/>
                <a:gd name="T30" fmla="*/ 200 w 629"/>
                <a:gd name="T31" fmla="*/ 78 h 2515"/>
                <a:gd name="T32" fmla="*/ 252 w 629"/>
                <a:gd name="T33" fmla="*/ 101 h 2515"/>
                <a:gd name="T34" fmla="*/ 305 w 629"/>
                <a:gd name="T35" fmla="*/ 127 h 2515"/>
                <a:gd name="T36" fmla="*/ 353 w 629"/>
                <a:gd name="T37" fmla="*/ 152 h 2515"/>
                <a:gd name="T38" fmla="*/ 401 w 629"/>
                <a:gd name="T39" fmla="*/ 179 h 2515"/>
                <a:gd name="T40" fmla="*/ 431 w 629"/>
                <a:gd name="T41" fmla="*/ 198 h 2515"/>
                <a:gd name="T42" fmla="*/ 466 w 629"/>
                <a:gd name="T43" fmla="*/ 331 h 2515"/>
                <a:gd name="T44" fmla="*/ 521 w 629"/>
                <a:gd name="T45" fmla="*/ 592 h 2515"/>
                <a:gd name="T46" fmla="*/ 555 w 629"/>
                <a:gd name="T47" fmla="*/ 861 h 2515"/>
                <a:gd name="T48" fmla="*/ 574 w 629"/>
                <a:gd name="T49" fmla="*/ 1136 h 2515"/>
                <a:gd name="T50" fmla="*/ 574 w 629"/>
                <a:gd name="T51" fmla="*/ 1405 h 2515"/>
                <a:gd name="T52" fmla="*/ 558 w 629"/>
                <a:gd name="T53" fmla="*/ 1664 h 2515"/>
                <a:gd name="T54" fmla="*/ 523 w 629"/>
                <a:gd name="T55" fmla="*/ 1923 h 2515"/>
                <a:gd name="T56" fmla="*/ 470 w 629"/>
                <a:gd name="T57" fmla="*/ 2182 h 2515"/>
                <a:gd name="T58" fmla="*/ 436 w 629"/>
                <a:gd name="T59" fmla="*/ 2318 h 2515"/>
                <a:gd name="T60" fmla="*/ 406 w 629"/>
                <a:gd name="T61" fmla="*/ 2336 h 2515"/>
                <a:gd name="T62" fmla="*/ 358 w 629"/>
                <a:gd name="T63" fmla="*/ 2364 h 2515"/>
                <a:gd name="T64" fmla="*/ 310 w 629"/>
                <a:gd name="T65" fmla="*/ 2389 h 2515"/>
                <a:gd name="T66" fmla="*/ 257 w 629"/>
                <a:gd name="T67" fmla="*/ 2414 h 2515"/>
                <a:gd name="T68" fmla="*/ 204 w 629"/>
                <a:gd name="T69" fmla="*/ 2437 h 2515"/>
                <a:gd name="T70" fmla="*/ 149 w 629"/>
                <a:gd name="T71" fmla="*/ 2460 h 2515"/>
                <a:gd name="T72" fmla="*/ 92 w 629"/>
                <a:gd name="T73" fmla="*/ 2483 h 2515"/>
                <a:gd name="T74" fmla="*/ 34 w 629"/>
                <a:gd name="T75" fmla="*/ 2504 h 2515"/>
                <a:gd name="T76" fmla="*/ 39 w 629"/>
                <a:gd name="T77" fmla="*/ 2504 h 2515"/>
                <a:gd name="T78" fmla="*/ 108 w 629"/>
                <a:gd name="T79" fmla="*/ 2483 h 2515"/>
                <a:gd name="T80" fmla="*/ 174 w 629"/>
                <a:gd name="T81" fmla="*/ 2460 h 2515"/>
                <a:gd name="T82" fmla="*/ 239 w 629"/>
                <a:gd name="T83" fmla="*/ 2435 h 2515"/>
                <a:gd name="T84" fmla="*/ 300 w 629"/>
                <a:gd name="T85" fmla="*/ 2410 h 2515"/>
                <a:gd name="T86" fmla="*/ 362 w 629"/>
                <a:gd name="T87" fmla="*/ 2382 h 2515"/>
                <a:gd name="T88" fmla="*/ 420 w 629"/>
                <a:gd name="T89" fmla="*/ 2354 h 2515"/>
                <a:gd name="T90" fmla="*/ 475 w 629"/>
                <a:gd name="T91" fmla="*/ 2327 h 2515"/>
                <a:gd name="T92" fmla="*/ 530 w 629"/>
                <a:gd name="T93" fmla="*/ 2192 h 2515"/>
                <a:gd name="T94" fmla="*/ 576 w 629"/>
                <a:gd name="T95" fmla="*/ 1939 h 2515"/>
                <a:gd name="T96" fmla="*/ 608 w 629"/>
                <a:gd name="T97" fmla="*/ 1680 h 2515"/>
                <a:gd name="T98" fmla="*/ 626 w 629"/>
                <a:gd name="T99" fmla="*/ 1409 h 251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29"/>
                <a:gd name="T151" fmla="*/ 0 h 2515"/>
                <a:gd name="T152" fmla="*/ 629 w 629"/>
                <a:gd name="T153" fmla="*/ 2515 h 251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29" h="2515">
                  <a:moveTo>
                    <a:pt x="629" y="1272"/>
                  </a:moveTo>
                  <a:lnTo>
                    <a:pt x="626" y="1129"/>
                  </a:lnTo>
                  <a:lnTo>
                    <a:pt x="620" y="989"/>
                  </a:lnTo>
                  <a:lnTo>
                    <a:pt x="610" y="852"/>
                  </a:lnTo>
                  <a:lnTo>
                    <a:pt x="594" y="719"/>
                  </a:lnTo>
                  <a:lnTo>
                    <a:pt x="576" y="585"/>
                  </a:lnTo>
                  <a:lnTo>
                    <a:pt x="555" y="457"/>
                  </a:lnTo>
                  <a:lnTo>
                    <a:pt x="530" y="331"/>
                  </a:lnTo>
                  <a:lnTo>
                    <a:pt x="502" y="207"/>
                  </a:lnTo>
                  <a:lnTo>
                    <a:pt x="475" y="191"/>
                  </a:lnTo>
                  <a:lnTo>
                    <a:pt x="447" y="177"/>
                  </a:lnTo>
                  <a:lnTo>
                    <a:pt x="420" y="161"/>
                  </a:lnTo>
                  <a:lnTo>
                    <a:pt x="390" y="147"/>
                  </a:lnTo>
                  <a:lnTo>
                    <a:pt x="360" y="133"/>
                  </a:lnTo>
                  <a:lnTo>
                    <a:pt x="330" y="120"/>
                  </a:lnTo>
                  <a:lnTo>
                    <a:pt x="300" y="106"/>
                  </a:lnTo>
                  <a:lnTo>
                    <a:pt x="268" y="92"/>
                  </a:lnTo>
                  <a:lnTo>
                    <a:pt x="236" y="81"/>
                  </a:lnTo>
                  <a:lnTo>
                    <a:pt x="204" y="69"/>
                  </a:lnTo>
                  <a:lnTo>
                    <a:pt x="172" y="55"/>
                  </a:lnTo>
                  <a:lnTo>
                    <a:pt x="138" y="44"/>
                  </a:lnTo>
                  <a:lnTo>
                    <a:pt x="105" y="33"/>
                  </a:lnTo>
                  <a:lnTo>
                    <a:pt x="71" y="21"/>
                  </a:lnTo>
                  <a:lnTo>
                    <a:pt x="34" y="12"/>
                  </a:lnTo>
                  <a:lnTo>
                    <a:pt x="0" y="0"/>
                  </a:lnTo>
                  <a:lnTo>
                    <a:pt x="30" y="12"/>
                  </a:lnTo>
                  <a:lnTo>
                    <a:pt x="60" y="21"/>
                  </a:lnTo>
                  <a:lnTo>
                    <a:pt x="87" y="33"/>
                  </a:lnTo>
                  <a:lnTo>
                    <a:pt x="117" y="44"/>
                  </a:lnTo>
                  <a:lnTo>
                    <a:pt x="144" y="55"/>
                  </a:lnTo>
                  <a:lnTo>
                    <a:pt x="172" y="67"/>
                  </a:lnTo>
                  <a:lnTo>
                    <a:pt x="200" y="78"/>
                  </a:lnTo>
                  <a:lnTo>
                    <a:pt x="227" y="90"/>
                  </a:lnTo>
                  <a:lnTo>
                    <a:pt x="252" y="101"/>
                  </a:lnTo>
                  <a:lnTo>
                    <a:pt x="278" y="115"/>
                  </a:lnTo>
                  <a:lnTo>
                    <a:pt x="305" y="127"/>
                  </a:lnTo>
                  <a:lnTo>
                    <a:pt x="328" y="140"/>
                  </a:lnTo>
                  <a:lnTo>
                    <a:pt x="353" y="152"/>
                  </a:lnTo>
                  <a:lnTo>
                    <a:pt x="379" y="166"/>
                  </a:lnTo>
                  <a:lnTo>
                    <a:pt x="401" y="179"/>
                  </a:lnTo>
                  <a:lnTo>
                    <a:pt x="424" y="193"/>
                  </a:lnTo>
                  <a:lnTo>
                    <a:pt x="431" y="198"/>
                  </a:lnTo>
                  <a:lnTo>
                    <a:pt x="434" y="205"/>
                  </a:lnTo>
                  <a:lnTo>
                    <a:pt x="466" y="331"/>
                  </a:lnTo>
                  <a:lnTo>
                    <a:pt x="496" y="459"/>
                  </a:lnTo>
                  <a:lnTo>
                    <a:pt x="521" y="592"/>
                  </a:lnTo>
                  <a:lnTo>
                    <a:pt x="539" y="725"/>
                  </a:lnTo>
                  <a:lnTo>
                    <a:pt x="555" y="861"/>
                  </a:lnTo>
                  <a:lnTo>
                    <a:pt x="567" y="998"/>
                  </a:lnTo>
                  <a:lnTo>
                    <a:pt x="574" y="1136"/>
                  </a:lnTo>
                  <a:lnTo>
                    <a:pt x="576" y="1274"/>
                  </a:lnTo>
                  <a:lnTo>
                    <a:pt x="574" y="1405"/>
                  </a:lnTo>
                  <a:lnTo>
                    <a:pt x="567" y="1533"/>
                  </a:lnTo>
                  <a:lnTo>
                    <a:pt x="558" y="1664"/>
                  </a:lnTo>
                  <a:lnTo>
                    <a:pt x="541" y="1795"/>
                  </a:lnTo>
                  <a:lnTo>
                    <a:pt x="523" y="1923"/>
                  </a:lnTo>
                  <a:lnTo>
                    <a:pt x="498" y="2054"/>
                  </a:lnTo>
                  <a:lnTo>
                    <a:pt x="470" y="2182"/>
                  </a:lnTo>
                  <a:lnTo>
                    <a:pt x="438" y="2311"/>
                  </a:lnTo>
                  <a:lnTo>
                    <a:pt x="436" y="2318"/>
                  </a:lnTo>
                  <a:lnTo>
                    <a:pt x="429" y="2322"/>
                  </a:lnTo>
                  <a:lnTo>
                    <a:pt x="406" y="2336"/>
                  </a:lnTo>
                  <a:lnTo>
                    <a:pt x="383" y="2350"/>
                  </a:lnTo>
                  <a:lnTo>
                    <a:pt x="358" y="2364"/>
                  </a:lnTo>
                  <a:lnTo>
                    <a:pt x="333" y="2375"/>
                  </a:lnTo>
                  <a:lnTo>
                    <a:pt x="310" y="2389"/>
                  </a:lnTo>
                  <a:lnTo>
                    <a:pt x="282" y="2400"/>
                  </a:lnTo>
                  <a:lnTo>
                    <a:pt x="257" y="2414"/>
                  </a:lnTo>
                  <a:lnTo>
                    <a:pt x="232" y="2426"/>
                  </a:lnTo>
                  <a:lnTo>
                    <a:pt x="204" y="2437"/>
                  </a:lnTo>
                  <a:lnTo>
                    <a:pt x="177" y="2449"/>
                  </a:lnTo>
                  <a:lnTo>
                    <a:pt x="149" y="2460"/>
                  </a:lnTo>
                  <a:lnTo>
                    <a:pt x="121" y="2471"/>
                  </a:lnTo>
                  <a:lnTo>
                    <a:pt x="92" y="2483"/>
                  </a:lnTo>
                  <a:lnTo>
                    <a:pt x="64" y="2494"/>
                  </a:lnTo>
                  <a:lnTo>
                    <a:pt x="34" y="2504"/>
                  </a:lnTo>
                  <a:lnTo>
                    <a:pt x="4" y="2515"/>
                  </a:lnTo>
                  <a:lnTo>
                    <a:pt x="39" y="2504"/>
                  </a:lnTo>
                  <a:lnTo>
                    <a:pt x="73" y="2494"/>
                  </a:lnTo>
                  <a:lnTo>
                    <a:pt x="108" y="2483"/>
                  </a:lnTo>
                  <a:lnTo>
                    <a:pt x="142" y="2471"/>
                  </a:lnTo>
                  <a:lnTo>
                    <a:pt x="174" y="2460"/>
                  </a:lnTo>
                  <a:lnTo>
                    <a:pt x="206" y="2449"/>
                  </a:lnTo>
                  <a:lnTo>
                    <a:pt x="239" y="2435"/>
                  </a:lnTo>
                  <a:lnTo>
                    <a:pt x="271" y="2423"/>
                  </a:lnTo>
                  <a:lnTo>
                    <a:pt x="300" y="2410"/>
                  </a:lnTo>
                  <a:lnTo>
                    <a:pt x="333" y="2396"/>
                  </a:lnTo>
                  <a:lnTo>
                    <a:pt x="362" y="2382"/>
                  </a:lnTo>
                  <a:lnTo>
                    <a:pt x="390" y="2368"/>
                  </a:lnTo>
                  <a:lnTo>
                    <a:pt x="420" y="2354"/>
                  </a:lnTo>
                  <a:lnTo>
                    <a:pt x="447" y="2341"/>
                  </a:lnTo>
                  <a:lnTo>
                    <a:pt x="475" y="2327"/>
                  </a:lnTo>
                  <a:lnTo>
                    <a:pt x="502" y="2311"/>
                  </a:lnTo>
                  <a:lnTo>
                    <a:pt x="530" y="2192"/>
                  </a:lnTo>
                  <a:lnTo>
                    <a:pt x="555" y="2068"/>
                  </a:lnTo>
                  <a:lnTo>
                    <a:pt x="576" y="1939"/>
                  </a:lnTo>
                  <a:lnTo>
                    <a:pt x="594" y="1811"/>
                  </a:lnTo>
                  <a:lnTo>
                    <a:pt x="608" y="1680"/>
                  </a:lnTo>
                  <a:lnTo>
                    <a:pt x="620" y="1545"/>
                  </a:lnTo>
                  <a:lnTo>
                    <a:pt x="626" y="1409"/>
                  </a:lnTo>
                  <a:lnTo>
                    <a:pt x="629" y="1272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87" name="Freeform 8" descr="Гранит"/>
            <p:cNvSpPr>
              <a:spLocks/>
            </p:cNvSpPr>
            <p:nvPr/>
          </p:nvSpPr>
          <p:spPr bwMode="auto">
            <a:xfrm>
              <a:off x="567" y="981"/>
              <a:ext cx="3980" cy="3164"/>
            </a:xfrm>
            <a:custGeom>
              <a:avLst/>
              <a:gdLst>
                <a:gd name="T0" fmla="*/ 2265 w 3980"/>
                <a:gd name="T1" fmla="*/ 3031 h 3164"/>
                <a:gd name="T2" fmla="*/ 2132 w 3980"/>
                <a:gd name="T3" fmla="*/ 3031 h 3164"/>
                <a:gd name="T4" fmla="*/ 1806 w 3980"/>
                <a:gd name="T5" fmla="*/ 3017 h 3164"/>
                <a:gd name="T6" fmla="*/ 1499 w 3980"/>
                <a:gd name="T7" fmla="*/ 2983 h 3164"/>
                <a:gd name="T8" fmla="*/ 1212 w 3980"/>
                <a:gd name="T9" fmla="*/ 2932 h 3164"/>
                <a:gd name="T10" fmla="*/ 948 w 3980"/>
                <a:gd name="T11" fmla="*/ 2863 h 3164"/>
                <a:gd name="T12" fmla="*/ 711 w 3980"/>
                <a:gd name="T13" fmla="*/ 2776 h 3164"/>
                <a:gd name="T14" fmla="*/ 503 w 3980"/>
                <a:gd name="T15" fmla="*/ 2671 h 3164"/>
                <a:gd name="T16" fmla="*/ 395 w 3980"/>
                <a:gd name="T17" fmla="*/ 2382 h 3164"/>
                <a:gd name="T18" fmla="*/ 321 w 3980"/>
                <a:gd name="T19" fmla="*/ 1735 h 3164"/>
                <a:gd name="T20" fmla="*/ 356 w 3980"/>
                <a:gd name="T21" fmla="*/ 1055 h 3164"/>
                <a:gd name="T22" fmla="*/ 461 w 3980"/>
                <a:gd name="T23" fmla="*/ 532 h 3164"/>
                <a:gd name="T24" fmla="*/ 629 w 3980"/>
                <a:gd name="T25" fmla="*/ 441 h 3164"/>
                <a:gd name="T26" fmla="*/ 854 w 3980"/>
                <a:gd name="T27" fmla="*/ 346 h 3164"/>
                <a:gd name="T28" fmla="*/ 1106 w 3980"/>
                <a:gd name="T29" fmla="*/ 268 h 3164"/>
                <a:gd name="T30" fmla="*/ 1384 w 3980"/>
                <a:gd name="T31" fmla="*/ 211 h 3164"/>
                <a:gd name="T32" fmla="*/ 1682 w 3980"/>
                <a:gd name="T33" fmla="*/ 170 h 3164"/>
                <a:gd name="T34" fmla="*/ 1999 w 3980"/>
                <a:gd name="T35" fmla="*/ 149 h 3164"/>
                <a:gd name="T36" fmla="*/ 2231 w 3980"/>
                <a:gd name="T37" fmla="*/ 145 h 3164"/>
                <a:gd name="T38" fmla="*/ 2316 w 3980"/>
                <a:gd name="T39" fmla="*/ 145 h 3164"/>
                <a:gd name="T40" fmla="*/ 2577 w 3980"/>
                <a:gd name="T41" fmla="*/ 149 h 3164"/>
                <a:gd name="T42" fmla="*/ 2869 w 3980"/>
                <a:gd name="T43" fmla="*/ 172 h 3164"/>
                <a:gd name="T44" fmla="*/ 3147 w 3980"/>
                <a:gd name="T45" fmla="*/ 211 h 3164"/>
                <a:gd name="T46" fmla="*/ 3406 w 3980"/>
                <a:gd name="T47" fmla="*/ 266 h 3164"/>
                <a:gd name="T48" fmla="*/ 3645 w 3980"/>
                <a:gd name="T49" fmla="*/ 337 h 3164"/>
                <a:gd name="T50" fmla="*/ 3863 w 3980"/>
                <a:gd name="T51" fmla="*/ 424 h 3164"/>
                <a:gd name="T52" fmla="*/ 3971 w 3980"/>
                <a:gd name="T53" fmla="*/ 452 h 3164"/>
                <a:gd name="T54" fmla="*/ 3828 w 3980"/>
                <a:gd name="T55" fmla="*/ 346 h 3164"/>
                <a:gd name="T56" fmla="*/ 3580 w 3980"/>
                <a:gd name="T57" fmla="*/ 236 h 3164"/>
                <a:gd name="T58" fmla="*/ 3305 w 3980"/>
                <a:gd name="T59" fmla="*/ 149 h 3164"/>
                <a:gd name="T60" fmla="*/ 3004 w 3980"/>
                <a:gd name="T61" fmla="*/ 80 h 3164"/>
                <a:gd name="T62" fmla="*/ 2683 w 3980"/>
                <a:gd name="T63" fmla="*/ 34 h 3164"/>
                <a:gd name="T64" fmla="*/ 2343 w 3980"/>
                <a:gd name="T65" fmla="*/ 7 h 3164"/>
                <a:gd name="T66" fmla="*/ 1992 w 3980"/>
                <a:gd name="T67" fmla="*/ 0 h 3164"/>
                <a:gd name="T68" fmla="*/ 1641 w 3980"/>
                <a:gd name="T69" fmla="*/ 16 h 3164"/>
                <a:gd name="T70" fmla="*/ 1308 w 3980"/>
                <a:gd name="T71" fmla="*/ 50 h 3164"/>
                <a:gd name="T72" fmla="*/ 991 w 3980"/>
                <a:gd name="T73" fmla="*/ 106 h 3164"/>
                <a:gd name="T74" fmla="*/ 700 w 3980"/>
                <a:gd name="T75" fmla="*/ 184 h 3164"/>
                <a:gd name="T76" fmla="*/ 434 w 3980"/>
                <a:gd name="T77" fmla="*/ 280 h 3164"/>
                <a:gd name="T78" fmla="*/ 197 w 3980"/>
                <a:gd name="T79" fmla="*/ 399 h 3164"/>
                <a:gd name="T80" fmla="*/ 39 w 3980"/>
                <a:gd name="T81" fmla="*/ 984 h 3164"/>
                <a:gd name="T82" fmla="*/ 2 w 3980"/>
                <a:gd name="T83" fmla="*/ 1755 h 3164"/>
                <a:gd name="T84" fmla="*/ 87 w 3980"/>
                <a:gd name="T85" fmla="*/ 2478 h 3164"/>
                <a:gd name="T86" fmla="*/ 285 w 3980"/>
                <a:gd name="T87" fmla="*/ 2818 h 3164"/>
                <a:gd name="T88" fmla="*/ 532 w 3980"/>
                <a:gd name="T89" fmla="*/ 2928 h 3164"/>
                <a:gd name="T90" fmla="*/ 810 w 3980"/>
                <a:gd name="T91" fmla="*/ 3015 h 3164"/>
                <a:gd name="T92" fmla="*/ 1113 w 3980"/>
                <a:gd name="T93" fmla="*/ 3084 h 3164"/>
                <a:gd name="T94" fmla="*/ 1439 w 3980"/>
                <a:gd name="T95" fmla="*/ 3132 h 3164"/>
                <a:gd name="T96" fmla="*/ 1779 w 3980"/>
                <a:gd name="T97" fmla="*/ 3157 h 3164"/>
                <a:gd name="T98" fmla="*/ 2134 w 3980"/>
                <a:gd name="T99" fmla="*/ 3164 h 3164"/>
                <a:gd name="T100" fmla="*/ 2481 w 3980"/>
                <a:gd name="T101" fmla="*/ 3150 h 3164"/>
                <a:gd name="T102" fmla="*/ 2814 w 3980"/>
                <a:gd name="T103" fmla="*/ 3114 h 3164"/>
                <a:gd name="T104" fmla="*/ 3128 w 3980"/>
                <a:gd name="T105" fmla="*/ 3058 h 3164"/>
                <a:gd name="T106" fmla="*/ 3422 w 3980"/>
                <a:gd name="T107" fmla="*/ 2983 h 3164"/>
                <a:gd name="T108" fmla="*/ 3686 w 3980"/>
                <a:gd name="T109" fmla="*/ 2889 h 3164"/>
                <a:gd name="T110" fmla="*/ 3922 w 3980"/>
                <a:gd name="T111" fmla="*/ 2772 h 3164"/>
                <a:gd name="T112" fmla="*/ 3980 w 3980"/>
                <a:gd name="T113" fmla="*/ 2694 h 3164"/>
                <a:gd name="T114" fmla="*/ 3778 w 3980"/>
                <a:gd name="T115" fmla="*/ 2788 h 3164"/>
                <a:gd name="T116" fmla="*/ 3553 w 3980"/>
                <a:gd name="T117" fmla="*/ 2868 h 3164"/>
                <a:gd name="T118" fmla="*/ 3305 w 3980"/>
                <a:gd name="T119" fmla="*/ 2932 h 3164"/>
                <a:gd name="T120" fmla="*/ 3039 w 3980"/>
                <a:gd name="T121" fmla="*/ 2983 h 3164"/>
                <a:gd name="T122" fmla="*/ 2754 w 3980"/>
                <a:gd name="T123" fmla="*/ 3015 h 3164"/>
                <a:gd name="T124" fmla="*/ 2456 w 3980"/>
                <a:gd name="T125" fmla="*/ 3029 h 316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980"/>
                <a:gd name="T190" fmla="*/ 0 h 3164"/>
                <a:gd name="T191" fmla="*/ 3980 w 3980"/>
                <a:gd name="T192" fmla="*/ 3164 h 316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980" h="3164">
                  <a:moveTo>
                    <a:pt x="2332" y="3031"/>
                  </a:moveTo>
                  <a:lnTo>
                    <a:pt x="2316" y="3031"/>
                  </a:lnTo>
                  <a:lnTo>
                    <a:pt x="2297" y="3031"/>
                  </a:lnTo>
                  <a:lnTo>
                    <a:pt x="2281" y="3031"/>
                  </a:lnTo>
                  <a:lnTo>
                    <a:pt x="2265" y="3031"/>
                  </a:lnTo>
                  <a:lnTo>
                    <a:pt x="2249" y="3031"/>
                  </a:lnTo>
                  <a:lnTo>
                    <a:pt x="2231" y="3031"/>
                  </a:lnTo>
                  <a:lnTo>
                    <a:pt x="2215" y="3031"/>
                  </a:lnTo>
                  <a:lnTo>
                    <a:pt x="2199" y="3031"/>
                  </a:lnTo>
                  <a:lnTo>
                    <a:pt x="2132" y="3031"/>
                  </a:lnTo>
                  <a:lnTo>
                    <a:pt x="2066" y="3029"/>
                  </a:lnTo>
                  <a:lnTo>
                    <a:pt x="1999" y="3026"/>
                  </a:lnTo>
                  <a:lnTo>
                    <a:pt x="1935" y="3024"/>
                  </a:lnTo>
                  <a:lnTo>
                    <a:pt x="1870" y="3022"/>
                  </a:lnTo>
                  <a:lnTo>
                    <a:pt x="1806" y="3017"/>
                  </a:lnTo>
                  <a:lnTo>
                    <a:pt x="1742" y="3013"/>
                  </a:lnTo>
                  <a:lnTo>
                    <a:pt x="1680" y="3006"/>
                  </a:lnTo>
                  <a:lnTo>
                    <a:pt x="1618" y="2999"/>
                  </a:lnTo>
                  <a:lnTo>
                    <a:pt x="1558" y="2992"/>
                  </a:lnTo>
                  <a:lnTo>
                    <a:pt x="1499" y="2983"/>
                  </a:lnTo>
                  <a:lnTo>
                    <a:pt x="1439" y="2976"/>
                  </a:lnTo>
                  <a:lnTo>
                    <a:pt x="1382" y="2964"/>
                  </a:lnTo>
                  <a:lnTo>
                    <a:pt x="1324" y="2955"/>
                  </a:lnTo>
                  <a:lnTo>
                    <a:pt x="1267" y="2944"/>
                  </a:lnTo>
                  <a:lnTo>
                    <a:pt x="1212" y="2932"/>
                  </a:lnTo>
                  <a:lnTo>
                    <a:pt x="1157" y="2921"/>
                  </a:lnTo>
                  <a:lnTo>
                    <a:pt x="1104" y="2907"/>
                  </a:lnTo>
                  <a:lnTo>
                    <a:pt x="1051" y="2893"/>
                  </a:lnTo>
                  <a:lnTo>
                    <a:pt x="998" y="2877"/>
                  </a:lnTo>
                  <a:lnTo>
                    <a:pt x="948" y="2863"/>
                  </a:lnTo>
                  <a:lnTo>
                    <a:pt x="897" y="2847"/>
                  </a:lnTo>
                  <a:lnTo>
                    <a:pt x="849" y="2829"/>
                  </a:lnTo>
                  <a:lnTo>
                    <a:pt x="803" y="2813"/>
                  </a:lnTo>
                  <a:lnTo>
                    <a:pt x="755" y="2795"/>
                  </a:lnTo>
                  <a:lnTo>
                    <a:pt x="711" y="2776"/>
                  </a:lnTo>
                  <a:lnTo>
                    <a:pt x="666" y="2756"/>
                  </a:lnTo>
                  <a:lnTo>
                    <a:pt x="624" y="2735"/>
                  </a:lnTo>
                  <a:lnTo>
                    <a:pt x="581" y="2714"/>
                  </a:lnTo>
                  <a:lnTo>
                    <a:pt x="542" y="2694"/>
                  </a:lnTo>
                  <a:lnTo>
                    <a:pt x="503" y="2671"/>
                  </a:lnTo>
                  <a:lnTo>
                    <a:pt x="464" y="2648"/>
                  </a:lnTo>
                  <a:lnTo>
                    <a:pt x="457" y="2643"/>
                  </a:lnTo>
                  <a:lnTo>
                    <a:pt x="454" y="2636"/>
                  </a:lnTo>
                  <a:lnTo>
                    <a:pt x="422" y="2510"/>
                  </a:lnTo>
                  <a:lnTo>
                    <a:pt x="395" y="2382"/>
                  </a:lnTo>
                  <a:lnTo>
                    <a:pt x="372" y="2255"/>
                  </a:lnTo>
                  <a:lnTo>
                    <a:pt x="353" y="2125"/>
                  </a:lnTo>
                  <a:lnTo>
                    <a:pt x="337" y="1996"/>
                  </a:lnTo>
                  <a:lnTo>
                    <a:pt x="328" y="1865"/>
                  </a:lnTo>
                  <a:lnTo>
                    <a:pt x="321" y="1735"/>
                  </a:lnTo>
                  <a:lnTo>
                    <a:pt x="319" y="1604"/>
                  </a:lnTo>
                  <a:lnTo>
                    <a:pt x="321" y="1464"/>
                  </a:lnTo>
                  <a:lnTo>
                    <a:pt x="328" y="1326"/>
                  </a:lnTo>
                  <a:lnTo>
                    <a:pt x="340" y="1191"/>
                  </a:lnTo>
                  <a:lnTo>
                    <a:pt x="356" y="1055"/>
                  </a:lnTo>
                  <a:lnTo>
                    <a:pt x="374" y="925"/>
                  </a:lnTo>
                  <a:lnTo>
                    <a:pt x="399" y="794"/>
                  </a:lnTo>
                  <a:lnTo>
                    <a:pt x="427" y="665"/>
                  </a:lnTo>
                  <a:lnTo>
                    <a:pt x="459" y="539"/>
                  </a:lnTo>
                  <a:lnTo>
                    <a:pt x="461" y="532"/>
                  </a:lnTo>
                  <a:lnTo>
                    <a:pt x="468" y="528"/>
                  </a:lnTo>
                  <a:lnTo>
                    <a:pt x="507" y="505"/>
                  </a:lnTo>
                  <a:lnTo>
                    <a:pt x="546" y="482"/>
                  </a:lnTo>
                  <a:lnTo>
                    <a:pt x="585" y="461"/>
                  </a:lnTo>
                  <a:lnTo>
                    <a:pt x="629" y="441"/>
                  </a:lnTo>
                  <a:lnTo>
                    <a:pt x="670" y="420"/>
                  </a:lnTo>
                  <a:lnTo>
                    <a:pt x="714" y="399"/>
                  </a:lnTo>
                  <a:lnTo>
                    <a:pt x="760" y="381"/>
                  </a:lnTo>
                  <a:lnTo>
                    <a:pt x="806" y="363"/>
                  </a:lnTo>
                  <a:lnTo>
                    <a:pt x="854" y="346"/>
                  </a:lnTo>
                  <a:lnTo>
                    <a:pt x="902" y="328"/>
                  </a:lnTo>
                  <a:lnTo>
                    <a:pt x="952" y="312"/>
                  </a:lnTo>
                  <a:lnTo>
                    <a:pt x="1003" y="298"/>
                  </a:lnTo>
                  <a:lnTo>
                    <a:pt x="1053" y="282"/>
                  </a:lnTo>
                  <a:lnTo>
                    <a:pt x="1106" y="268"/>
                  </a:lnTo>
                  <a:lnTo>
                    <a:pt x="1161" y="255"/>
                  </a:lnTo>
                  <a:lnTo>
                    <a:pt x="1214" y="243"/>
                  </a:lnTo>
                  <a:lnTo>
                    <a:pt x="1269" y="232"/>
                  </a:lnTo>
                  <a:lnTo>
                    <a:pt x="1327" y="220"/>
                  </a:lnTo>
                  <a:lnTo>
                    <a:pt x="1384" y="211"/>
                  </a:lnTo>
                  <a:lnTo>
                    <a:pt x="1441" y="200"/>
                  </a:lnTo>
                  <a:lnTo>
                    <a:pt x="1501" y="193"/>
                  </a:lnTo>
                  <a:lnTo>
                    <a:pt x="1561" y="184"/>
                  </a:lnTo>
                  <a:lnTo>
                    <a:pt x="1620" y="177"/>
                  </a:lnTo>
                  <a:lnTo>
                    <a:pt x="1682" y="170"/>
                  </a:lnTo>
                  <a:lnTo>
                    <a:pt x="1744" y="163"/>
                  </a:lnTo>
                  <a:lnTo>
                    <a:pt x="1806" y="158"/>
                  </a:lnTo>
                  <a:lnTo>
                    <a:pt x="1870" y="154"/>
                  </a:lnTo>
                  <a:lnTo>
                    <a:pt x="1935" y="151"/>
                  </a:lnTo>
                  <a:lnTo>
                    <a:pt x="1999" y="149"/>
                  </a:lnTo>
                  <a:lnTo>
                    <a:pt x="2066" y="147"/>
                  </a:lnTo>
                  <a:lnTo>
                    <a:pt x="2132" y="145"/>
                  </a:lnTo>
                  <a:lnTo>
                    <a:pt x="2199" y="145"/>
                  </a:lnTo>
                  <a:lnTo>
                    <a:pt x="2215" y="145"/>
                  </a:lnTo>
                  <a:lnTo>
                    <a:pt x="2231" y="145"/>
                  </a:lnTo>
                  <a:lnTo>
                    <a:pt x="2249" y="145"/>
                  </a:lnTo>
                  <a:lnTo>
                    <a:pt x="2265" y="145"/>
                  </a:lnTo>
                  <a:lnTo>
                    <a:pt x="2281" y="145"/>
                  </a:lnTo>
                  <a:lnTo>
                    <a:pt x="2297" y="145"/>
                  </a:lnTo>
                  <a:lnTo>
                    <a:pt x="2316" y="145"/>
                  </a:lnTo>
                  <a:lnTo>
                    <a:pt x="2332" y="145"/>
                  </a:lnTo>
                  <a:lnTo>
                    <a:pt x="2394" y="145"/>
                  </a:lnTo>
                  <a:lnTo>
                    <a:pt x="2456" y="147"/>
                  </a:lnTo>
                  <a:lnTo>
                    <a:pt x="2515" y="147"/>
                  </a:lnTo>
                  <a:lnTo>
                    <a:pt x="2577" y="149"/>
                  </a:lnTo>
                  <a:lnTo>
                    <a:pt x="2637" y="154"/>
                  </a:lnTo>
                  <a:lnTo>
                    <a:pt x="2694" y="156"/>
                  </a:lnTo>
                  <a:lnTo>
                    <a:pt x="2754" y="161"/>
                  </a:lnTo>
                  <a:lnTo>
                    <a:pt x="2811" y="167"/>
                  </a:lnTo>
                  <a:lnTo>
                    <a:pt x="2869" y="172"/>
                  </a:lnTo>
                  <a:lnTo>
                    <a:pt x="2926" y="179"/>
                  </a:lnTo>
                  <a:lnTo>
                    <a:pt x="2984" y="186"/>
                  </a:lnTo>
                  <a:lnTo>
                    <a:pt x="3039" y="195"/>
                  </a:lnTo>
                  <a:lnTo>
                    <a:pt x="3094" y="202"/>
                  </a:lnTo>
                  <a:lnTo>
                    <a:pt x="3147" y="211"/>
                  </a:lnTo>
                  <a:lnTo>
                    <a:pt x="3199" y="220"/>
                  </a:lnTo>
                  <a:lnTo>
                    <a:pt x="3252" y="232"/>
                  </a:lnTo>
                  <a:lnTo>
                    <a:pt x="3305" y="243"/>
                  </a:lnTo>
                  <a:lnTo>
                    <a:pt x="3355" y="255"/>
                  </a:lnTo>
                  <a:lnTo>
                    <a:pt x="3406" y="266"/>
                  </a:lnTo>
                  <a:lnTo>
                    <a:pt x="3456" y="280"/>
                  </a:lnTo>
                  <a:lnTo>
                    <a:pt x="3505" y="294"/>
                  </a:lnTo>
                  <a:lnTo>
                    <a:pt x="3553" y="307"/>
                  </a:lnTo>
                  <a:lnTo>
                    <a:pt x="3599" y="324"/>
                  </a:lnTo>
                  <a:lnTo>
                    <a:pt x="3645" y="337"/>
                  </a:lnTo>
                  <a:lnTo>
                    <a:pt x="3691" y="353"/>
                  </a:lnTo>
                  <a:lnTo>
                    <a:pt x="3734" y="372"/>
                  </a:lnTo>
                  <a:lnTo>
                    <a:pt x="3778" y="388"/>
                  </a:lnTo>
                  <a:lnTo>
                    <a:pt x="3819" y="406"/>
                  </a:lnTo>
                  <a:lnTo>
                    <a:pt x="3863" y="424"/>
                  </a:lnTo>
                  <a:lnTo>
                    <a:pt x="3902" y="445"/>
                  </a:lnTo>
                  <a:lnTo>
                    <a:pt x="3941" y="463"/>
                  </a:lnTo>
                  <a:lnTo>
                    <a:pt x="3980" y="484"/>
                  </a:lnTo>
                  <a:lnTo>
                    <a:pt x="3975" y="468"/>
                  </a:lnTo>
                  <a:lnTo>
                    <a:pt x="3971" y="452"/>
                  </a:lnTo>
                  <a:lnTo>
                    <a:pt x="3966" y="436"/>
                  </a:lnTo>
                  <a:lnTo>
                    <a:pt x="3961" y="420"/>
                  </a:lnTo>
                  <a:lnTo>
                    <a:pt x="3918" y="395"/>
                  </a:lnTo>
                  <a:lnTo>
                    <a:pt x="3874" y="369"/>
                  </a:lnTo>
                  <a:lnTo>
                    <a:pt x="3828" y="346"/>
                  </a:lnTo>
                  <a:lnTo>
                    <a:pt x="3780" y="321"/>
                  </a:lnTo>
                  <a:lnTo>
                    <a:pt x="3732" y="301"/>
                  </a:lnTo>
                  <a:lnTo>
                    <a:pt x="3684" y="278"/>
                  </a:lnTo>
                  <a:lnTo>
                    <a:pt x="3631" y="257"/>
                  </a:lnTo>
                  <a:lnTo>
                    <a:pt x="3580" y="236"/>
                  </a:lnTo>
                  <a:lnTo>
                    <a:pt x="3528" y="218"/>
                  </a:lnTo>
                  <a:lnTo>
                    <a:pt x="3472" y="200"/>
                  </a:lnTo>
                  <a:lnTo>
                    <a:pt x="3417" y="181"/>
                  </a:lnTo>
                  <a:lnTo>
                    <a:pt x="3362" y="165"/>
                  </a:lnTo>
                  <a:lnTo>
                    <a:pt x="3305" y="149"/>
                  </a:lnTo>
                  <a:lnTo>
                    <a:pt x="3245" y="133"/>
                  </a:lnTo>
                  <a:lnTo>
                    <a:pt x="3188" y="119"/>
                  </a:lnTo>
                  <a:lnTo>
                    <a:pt x="3126" y="106"/>
                  </a:lnTo>
                  <a:lnTo>
                    <a:pt x="3066" y="94"/>
                  </a:lnTo>
                  <a:lnTo>
                    <a:pt x="3004" y="80"/>
                  </a:lnTo>
                  <a:lnTo>
                    <a:pt x="2942" y="69"/>
                  </a:lnTo>
                  <a:lnTo>
                    <a:pt x="2878" y="60"/>
                  </a:lnTo>
                  <a:lnTo>
                    <a:pt x="2814" y="50"/>
                  </a:lnTo>
                  <a:lnTo>
                    <a:pt x="2750" y="41"/>
                  </a:lnTo>
                  <a:lnTo>
                    <a:pt x="2683" y="34"/>
                  </a:lnTo>
                  <a:lnTo>
                    <a:pt x="2616" y="28"/>
                  </a:lnTo>
                  <a:lnTo>
                    <a:pt x="2550" y="21"/>
                  </a:lnTo>
                  <a:lnTo>
                    <a:pt x="2481" y="16"/>
                  </a:lnTo>
                  <a:lnTo>
                    <a:pt x="2412" y="11"/>
                  </a:lnTo>
                  <a:lnTo>
                    <a:pt x="2343" y="7"/>
                  </a:lnTo>
                  <a:lnTo>
                    <a:pt x="2274" y="5"/>
                  </a:lnTo>
                  <a:lnTo>
                    <a:pt x="2206" y="2"/>
                  </a:lnTo>
                  <a:lnTo>
                    <a:pt x="2134" y="0"/>
                  </a:lnTo>
                  <a:lnTo>
                    <a:pt x="2063" y="0"/>
                  </a:lnTo>
                  <a:lnTo>
                    <a:pt x="1992" y="0"/>
                  </a:lnTo>
                  <a:lnTo>
                    <a:pt x="1921" y="2"/>
                  </a:lnTo>
                  <a:lnTo>
                    <a:pt x="1850" y="5"/>
                  </a:lnTo>
                  <a:lnTo>
                    <a:pt x="1781" y="7"/>
                  </a:lnTo>
                  <a:lnTo>
                    <a:pt x="1710" y="11"/>
                  </a:lnTo>
                  <a:lnTo>
                    <a:pt x="1641" y="16"/>
                  </a:lnTo>
                  <a:lnTo>
                    <a:pt x="1574" y="21"/>
                  </a:lnTo>
                  <a:lnTo>
                    <a:pt x="1506" y="28"/>
                  </a:lnTo>
                  <a:lnTo>
                    <a:pt x="1439" y="34"/>
                  </a:lnTo>
                  <a:lnTo>
                    <a:pt x="1372" y="41"/>
                  </a:lnTo>
                  <a:lnTo>
                    <a:pt x="1308" y="50"/>
                  </a:lnTo>
                  <a:lnTo>
                    <a:pt x="1242" y="60"/>
                  </a:lnTo>
                  <a:lnTo>
                    <a:pt x="1180" y="71"/>
                  </a:lnTo>
                  <a:lnTo>
                    <a:pt x="1115" y="83"/>
                  </a:lnTo>
                  <a:lnTo>
                    <a:pt x="1053" y="94"/>
                  </a:lnTo>
                  <a:lnTo>
                    <a:pt x="991" y="106"/>
                  </a:lnTo>
                  <a:lnTo>
                    <a:pt x="932" y="119"/>
                  </a:lnTo>
                  <a:lnTo>
                    <a:pt x="872" y="135"/>
                  </a:lnTo>
                  <a:lnTo>
                    <a:pt x="815" y="149"/>
                  </a:lnTo>
                  <a:lnTo>
                    <a:pt x="757" y="165"/>
                  </a:lnTo>
                  <a:lnTo>
                    <a:pt x="700" y="184"/>
                  </a:lnTo>
                  <a:lnTo>
                    <a:pt x="645" y="202"/>
                  </a:lnTo>
                  <a:lnTo>
                    <a:pt x="590" y="220"/>
                  </a:lnTo>
                  <a:lnTo>
                    <a:pt x="537" y="239"/>
                  </a:lnTo>
                  <a:lnTo>
                    <a:pt x="484" y="259"/>
                  </a:lnTo>
                  <a:lnTo>
                    <a:pt x="434" y="280"/>
                  </a:lnTo>
                  <a:lnTo>
                    <a:pt x="383" y="303"/>
                  </a:lnTo>
                  <a:lnTo>
                    <a:pt x="335" y="326"/>
                  </a:lnTo>
                  <a:lnTo>
                    <a:pt x="289" y="349"/>
                  </a:lnTo>
                  <a:lnTo>
                    <a:pt x="241" y="374"/>
                  </a:lnTo>
                  <a:lnTo>
                    <a:pt x="197" y="399"/>
                  </a:lnTo>
                  <a:lnTo>
                    <a:pt x="154" y="424"/>
                  </a:lnTo>
                  <a:lnTo>
                    <a:pt x="119" y="558"/>
                  </a:lnTo>
                  <a:lnTo>
                    <a:pt x="87" y="698"/>
                  </a:lnTo>
                  <a:lnTo>
                    <a:pt x="62" y="840"/>
                  </a:lnTo>
                  <a:lnTo>
                    <a:pt x="39" y="984"/>
                  </a:lnTo>
                  <a:lnTo>
                    <a:pt x="23" y="1133"/>
                  </a:lnTo>
                  <a:lnTo>
                    <a:pt x="9" y="1287"/>
                  </a:lnTo>
                  <a:lnTo>
                    <a:pt x="2" y="1443"/>
                  </a:lnTo>
                  <a:lnTo>
                    <a:pt x="0" y="1602"/>
                  </a:lnTo>
                  <a:lnTo>
                    <a:pt x="2" y="1755"/>
                  </a:lnTo>
                  <a:lnTo>
                    <a:pt x="11" y="1904"/>
                  </a:lnTo>
                  <a:lnTo>
                    <a:pt x="23" y="2054"/>
                  </a:lnTo>
                  <a:lnTo>
                    <a:pt x="41" y="2198"/>
                  </a:lnTo>
                  <a:lnTo>
                    <a:pt x="62" y="2338"/>
                  </a:lnTo>
                  <a:lnTo>
                    <a:pt x="87" y="2478"/>
                  </a:lnTo>
                  <a:lnTo>
                    <a:pt x="117" y="2611"/>
                  </a:lnTo>
                  <a:lnTo>
                    <a:pt x="149" y="2742"/>
                  </a:lnTo>
                  <a:lnTo>
                    <a:pt x="193" y="2767"/>
                  </a:lnTo>
                  <a:lnTo>
                    <a:pt x="236" y="2792"/>
                  </a:lnTo>
                  <a:lnTo>
                    <a:pt x="285" y="2818"/>
                  </a:lnTo>
                  <a:lnTo>
                    <a:pt x="330" y="2840"/>
                  </a:lnTo>
                  <a:lnTo>
                    <a:pt x="379" y="2863"/>
                  </a:lnTo>
                  <a:lnTo>
                    <a:pt x="429" y="2886"/>
                  </a:lnTo>
                  <a:lnTo>
                    <a:pt x="482" y="2907"/>
                  </a:lnTo>
                  <a:lnTo>
                    <a:pt x="532" y="2928"/>
                  </a:lnTo>
                  <a:lnTo>
                    <a:pt x="588" y="2946"/>
                  </a:lnTo>
                  <a:lnTo>
                    <a:pt x="640" y="2964"/>
                  </a:lnTo>
                  <a:lnTo>
                    <a:pt x="698" y="2983"/>
                  </a:lnTo>
                  <a:lnTo>
                    <a:pt x="753" y="2999"/>
                  </a:lnTo>
                  <a:lnTo>
                    <a:pt x="810" y="3015"/>
                  </a:lnTo>
                  <a:lnTo>
                    <a:pt x="870" y="3031"/>
                  </a:lnTo>
                  <a:lnTo>
                    <a:pt x="930" y="3045"/>
                  </a:lnTo>
                  <a:lnTo>
                    <a:pt x="989" y="3058"/>
                  </a:lnTo>
                  <a:lnTo>
                    <a:pt x="1051" y="3072"/>
                  </a:lnTo>
                  <a:lnTo>
                    <a:pt x="1113" y="3084"/>
                  </a:lnTo>
                  <a:lnTo>
                    <a:pt x="1177" y="3095"/>
                  </a:lnTo>
                  <a:lnTo>
                    <a:pt x="1242" y="3104"/>
                  </a:lnTo>
                  <a:lnTo>
                    <a:pt x="1306" y="3114"/>
                  </a:lnTo>
                  <a:lnTo>
                    <a:pt x="1372" y="3123"/>
                  </a:lnTo>
                  <a:lnTo>
                    <a:pt x="1439" y="3132"/>
                  </a:lnTo>
                  <a:lnTo>
                    <a:pt x="1506" y="3139"/>
                  </a:lnTo>
                  <a:lnTo>
                    <a:pt x="1572" y="3143"/>
                  </a:lnTo>
                  <a:lnTo>
                    <a:pt x="1641" y="3150"/>
                  </a:lnTo>
                  <a:lnTo>
                    <a:pt x="1710" y="3155"/>
                  </a:lnTo>
                  <a:lnTo>
                    <a:pt x="1779" y="3157"/>
                  </a:lnTo>
                  <a:lnTo>
                    <a:pt x="1850" y="3159"/>
                  </a:lnTo>
                  <a:lnTo>
                    <a:pt x="1921" y="3162"/>
                  </a:lnTo>
                  <a:lnTo>
                    <a:pt x="1992" y="3164"/>
                  </a:lnTo>
                  <a:lnTo>
                    <a:pt x="2063" y="3164"/>
                  </a:lnTo>
                  <a:lnTo>
                    <a:pt x="2134" y="3164"/>
                  </a:lnTo>
                  <a:lnTo>
                    <a:pt x="2206" y="3162"/>
                  </a:lnTo>
                  <a:lnTo>
                    <a:pt x="2274" y="3159"/>
                  </a:lnTo>
                  <a:lnTo>
                    <a:pt x="2346" y="3157"/>
                  </a:lnTo>
                  <a:lnTo>
                    <a:pt x="2414" y="3155"/>
                  </a:lnTo>
                  <a:lnTo>
                    <a:pt x="2481" y="3150"/>
                  </a:lnTo>
                  <a:lnTo>
                    <a:pt x="2550" y="3143"/>
                  </a:lnTo>
                  <a:lnTo>
                    <a:pt x="2616" y="3139"/>
                  </a:lnTo>
                  <a:lnTo>
                    <a:pt x="2683" y="3132"/>
                  </a:lnTo>
                  <a:lnTo>
                    <a:pt x="2750" y="3123"/>
                  </a:lnTo>
                  <a:lnTo>
                    <a:pt x="2814" y="3114"/>
                  </a:lnTo>
                  <a:lnTo>
                    <a:pt x="2880" y="3104"/>
                  </a:lnTo>
                  <a:lnTo>
                    <a:pt x="2942" y="3095"/>
                  </a:lnTo>
                  <a:lnTo>
                    <a:pt x="3007" y="3084"/>
                  </a:lnTo>
                  <a:lnTo>
                    <a:pt x="3069" y="3072"/>
                  </a:lnTo>
                  <a:lnTo>
                    <a:pt x="3128" y="3058"/>
                  </a:lnTo>
                  <a:lnTo>
                    <a:pt x="3190" y="3047"/>
                  </a:lnTo>
                  <a:lnTo>
                    <a:pt x="3250" y="3031"/>
                  </a:lnTo>
                  <a:lnTo>
                    <a:pt x="3307" y="3017"/>
                  </a:lnTo>
                  <a:lnTo>
                    <a:pt x="3365" y="3001"/>
                  </a:lnTo>
                  <a:lnTo>
                    <a:pt x="3422" y="2983"/>
                  </a:lnTo>
                  <a:lnTo>
                    <a:pt x="3477" y="2967"/>
                  </a:lnTo>
                  <a:lnTo>
                    <a:pt x="3530" y="2948"/>
                  </a:lnTo>
                  <a:lnTo>
                    <a:pt x="3583" y="2928"/>
                  </a:lnTo>
                  <a:lnTo>
                    <a:pt x="3635" y="2909"/>
                  </a:lnTo>
                  <a:lnTo>
                    <a:pt x="3686" y="2889"/>
                  </a:lnTo>
                  <a:lnTo>
                    <a:pt x="3736" y="2866"/>
                  </a:lnTo>
                  <a:lnTo>
                    <a:pt x="3785" y="2845"/>
                  </a:lnTo>
                  <a:lnTo>
                    <a:pt x="3833" y="2820"/>
                  </a:lnTo>
                  <a:lnTo>
                    <a:pt x="3879" y="2797"/>
                  </a:lnTo>
                  <a:lnTo>
                    <a:pt x="3922" y="2772"/>
                  </a:lnTo>
                  <a:lnTo>
                    <a:pt x="3966" y="2746"/>
                  </a:lnTo>
                  <a:lnTo>
                    <a:pt x="3971" y="2735"/>
                  </a:lnTo>
                  <a:lnTo>
                    <a:pt x="3973" y="2721"/>
                  </a:lnTo>
                  <a:lnTo>
                    <a:pt x="3977" y="2707"/>
                  </a:lnTo>
                  <a:lnTo>
                    <a:pt x="3980" y="2694"/>
                  </a:lnTo>
                  <a:lnTo>
                    <a:pt x="3941" y="2714"/>
                  </a:lnTo>
                  <a:lnTo>
                    <a:pt x="3902" y="2733"/>
                  </a:lnTo>
                  <a:lnTo>
                    <a:pt x="3863" y="2753"/>
                  </a:lnTo>
                  <a:lnTo>
                    <a:pt x="3821" y="2772"/>
                  </a:lnTo>
                  <a:lnTo>
                    <a:pt x="3778" y="2788"/>
                  </a:lnTo>
                  <a:lnTo>
                    <a:pt x="3736" y="2806"/>
                  </a:lnTo>
                  <a:lnTo>
                    <a:pt x="3691" y="2822"/>
                  </a:lnTo>
                  <a:lnTo>
                    <a:pt x="3647" y="2838"/>
                  </a:lnTo>
                  <a:lnTo>
                    <a:pt x="3601" y="2854"/>
                  </a:lnTo>
                  <a:lnTo>
                    <a:pt x="3553" y="2868"/>
                  </a:lnTo>
                  <a:lnTo>
                    <a:pt x="3505" y="2882"/>
                  </a:lnTo>
                  <a:lnTo>
                    <a:pt x="3456" y="2896"/>
                  </a:lnTo>
                  <a:lnTo>
                    <a:pt x="3408" y="2909"/>
                  </a:lnTo>
                  <a:lnTo>
                    <a:pt x="3358" y="2921"/>
                  </a:lnTo>
                  <a:lnTo>
                    <a:pt x="3305" y="2932"/>
                  </a:lnTo>
                  <a:lnTo>
                    <a:pt x="3254" y="2944"/>
                  </a:lnTo>
                  <a:lnTo>
                    <a:pt x="3202" y="2955"/>
                  </a:lnTo>
                  <a:lnTo>
                    <a:pt x="3149" y="2964"/>
                  </a:lnTo>
                  <a:lnTo>
                    <a:pt x="3094" y="2974"/>
                  </a:lnTo>
                  <a:lnTo>
                    <a:pt x="3039" y="2983"/>
                  </a:lnTo>
                  <a:lnTo>
                    <a:pt x="2984" y="2990"/>
                  </a:lnTo>
                  <a:lnTo>
                    <a:pt x="2926" y="2997"/>
                  </a:lnTo>
                  <a:lnTo>
                    <a:pt x="2871" y="3003"/>
                  </a:lnTo>
                  <a:lnTo>
                    <a:pt x="2814" y="3008"/>
                  </a:lnTo>
                  <a:lnTo>
                    <a:pt x="2754" y="3015"/>
                  </a:lnTo>
                  <a:lnTo>
                    <a:pt x="2697" y="3019"/>
                  </a:lnTo>
                  <a:lnTo>
                    <a:pt x="2637" y="3022"/>
                  </a:lnTo>
                  <a:lnTo>
                    <a:pt x="2577" y="3026"/>
                  </a:lnTo>
                  <a:lnTo>
                    <a:pt x="2515" y="3029"/>
                  </a:lnTo>
                  <a:lnTo>
                    <a:pt x="2456" y="3029"/>
                  </a:lnTo>
                  <a:lnTo>
                    <a:pt x="2394" y="3031"/>
                  </a:lnTo>
                  <a:lnTo>
                    <a:pt x="2332" y="3031"/>
                  </a:lnTo>
                  <a:close/>
                </a:path>
              </a:pathLst>
            </a:custGeom>
            <a:blipFill dpi="0" rotWithShape="1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88" name="Freeform 9"/>
            <p:cNvSpPr>
              <a:spLocks/>
            </p:cNvSpPr>
            <p:nvPr/>
          </p:nvSpPr>
          <p:spPr bwMode="auto">
            <a:xfrm>
              <a:off x="4813" y="1757"/>
              <a:ext cx="335" cy="334"/>
            </a:xfrm>
            <a:custGeom>
              <a:avLst/>
              <a:gdLst>
                <a:gd name="T0" fmla="*/ 167 w 335"/>
                <a:gd name="T1" fmla="*/ 0 h 334"/>
                <a:gd name="T2" fmla="*/ 133 w 335"/>
                <a:gd name="T3" fmla="*/ 2 h 334"/>
                <a:gd name="T4" fmla="*/ 103 w 335"/>
                <a:gd name="T5" fmla="*/ 13 h 334"/>
                <a:gd name="T6" fmla="*/ 73 w 335"/>
                <a:gd name="T7" fmla="*/ 27 h 334"/>
                <a:gd name="T8" fmla="*/ 50 w 335"/>
                <a:gd name="T9" fmla="*/ 48 h 334"/>
                <a:gd name="T10" fmla="*/ 30 w 335"/>
                <a:gd name="T11" fmla="*/ 73 h 334"/>
                <a:gd name="T12" fmla="*/ 14 w 335"/>
                <a:gd name="T13" fmla="*/ 100 h 334"/>
                <a:gd name="T14" fmla="*/ 2 w 335"/>
                <a:gd name="T15" fmla="*/ 133 h 334"/>
                <a:gd name="T16" fmla="*/ 0 w 335"/>
                <a:gd name="T17" fmla="*/ 167 h 334"/>
                <a:gd name="T18" fmla="*/ 2 w 335"/>
                <a:gd name="T19" fmla="*/ 201 h 334"/>
                <a:gd name="T20" fmla="*/ 14 w 335"/>
                <a:gd name="T21" fmla="*/ 231 h 334"/>
                <a:gd name="T22" fmla="*/ 30 w 335"/>
                <a:gd name="T23" fmla="*/ 261 h 334"/>
                <a:gd name="T24" fmla="*/ 50 w 335"/>
                <a:gd name="T25" fmla="*/ 284 h 334"/>
                <a:gd name="T26" fmla="*/ 73 w 335"/>
                <a:gd name="T27" fmla="*/ 305 h 334"/>
                <a:gd name="T28" fmla="*/ 103 w 335"/>
                <a:gd name="T29" fmla="*/ 321 h 334"/>
                <a:gd name="T30" fmla="*/ 133 w 335"/>
                <a:gd name="T31" fmla="*/ 332 h 334"/>
                <a:gd name="T32" fmla="*/ 167 w 335"/>
                <a:gd name="T33" fmla="*/ 334 h 334"/>
                <a:gd name="T34" fmla="*/ 202 w 335"/>
                <a:gd name="T35" fmla="*/ 332 h 334"/>
                <a:gd name="T36" fmla="*/ 234 w 335"/>
                <a:gd name="T37" fmla="*/ 321 h 334"/>
                <a:gd name="T38" fmla="*/ 262 w 335"/>
                <a:gd name="T39" fmla="*/ 305 h 334"/>
                <a:gd name="T40" fmla="*/ 287 w 335"/>
                <a:gd name="T41" fmla="*/ 284 h 334"/>
                <a:gd name="T42" fmla="*/ 307 w 335"/>
                <a:gd name="T43" fmla="*/ 261 h 334"/>
                <a:gd name="T44" fmla="*/ 321 w 335"/>
                <a:gd name="T45" fmla="*/ 231 h 334"/>
                <a:gd name="T46" fmla="*/ 333 w 335"/>
                <a:gd name="T47" fmla="*/ 201 h 334"/>
                <a:gd name="T48" fmla="*/ 335 w 335"/>
                <a:gd name="T49" fmla="*/ 167 h 334"/>
                <a:gd name="T50" fmla="*/ 333 w 335"/>
                <a:gd name="T51" fmla="*/ 133 h 334"/>
                <a:gd name="T52" fmla="*/ 321 w 335"/>
                <a:gd name="T53" fmla="*/ 100 h 334"/>
                <a:gd name="T54" fmla="*/ 307 w 335"/>
                <a:gd name="T55" fmla="*/ 73 h 334"/>
                <a:gd name="T56" fmla="*/ 287 w 335"/>
                <a:gd name="T57" fmla="*/ 48 h 334"/>
                <a:gd name="T58" fmla="*/ 262 w 335"/>
                <a:gd name="T59" fmla="*/ 27 h 334"/>
                <a:gd name="T60" fmla="*/ 234 w 335"/>
                <a:gd name="T61" fmla="*/ 13 h 334"/>
                <a:gd name="T62" fmla="*/ 202 w 335"/>
                <a:gd name="T63" fmla="*/ 2 h 334"/>
                <a:gd name="T64" fmla="*/ 167 w 335"/>
                <a:gd name="T65" fmla="*/ 0 h 3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5"/>
                <a:gd name="T100" fmla="*/ 0 h 334"/>
                <a:gd name="T101" fmla="*/ 335 w 335"/>
                <a:gd name="T102" fmla="*/ 334 h 3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5" h="334">
                  <a:moveTo>
                    <a:pt x="167" y="0"/>
                  </a:moveTo>
                  <a:lnTo>
                    <a:pt x="133" y="2"/>
                  </a:lnTo>
                  <a:lnTo>
                    <a:pt x="103" y="13"/>
                  </a:lnTo>
                  <a:lnTo>
                    <a:pt x="73" y="27"/>
                  </a:lnTo>
                  <a:lnTo>
                    <a:pt x="50" y="48"/>
                  </a:lnTo>
                  <a:lnTo>
                    <a:pt x="30" y="73"/>
                  </a:lnTo>
                  <a:lnTo>
                    <a:pt x="14" y="100"/>
                  </a:lnTo>
                  <a:lnTo>
                    <a:pt x="2" y="133"/>
                  </a:lnTo>
                  <a:lnTo>
                    <a:pt x="0" y="167"/>
                  </a:lnTo>
                  <a:lnTo>
                    <a:pt x="2" y="201"/>
                  </a:lnTo>
                  <a:lnTo>
                    <a:pt x="14" y="231"/>
                  </a:lnTo>
                  <a:lnTo>
                    <a:pt x="30" y="261"/>
                  </a:lnTo>
                  <a:lnTo>
                    <a:pt x="50" y="284"/>
                  </a:lnTo>
                  <a:lnTo>
                    <a:pt x="73" y="305"/>
                  </a:lnTo>
                  <a:lnTo>
                    <a:pt x="103" y="321"/>
                  </a:lnTo>
                  <a:lnTo>
                    <a:pt x="133" y="332"/>
                  </a:lnTo>
                  <a:lnTo>
                    <a:pt x="167" y="334"/>
                  </a:lnTo>
                  <a:lnTo>
                    <a:pt x="202" y="332"/>
                  </a:lnTo>
                  <a:lnTo>
                    <a:pt x="234" y="321"/>
                  </a:lnTo>
                  <a:lnTo>
                    <a:pt x="262" y="305"/>
                  </a:lnTo>
                  <a:lnTo>
                    <a:pt x="287" y="284"/>
                  </a:lnTo>
                  <a:lnTo>
                    <a:pt x="307" y="261"/>
                  </a:lnTo>
                  <a:lnTo>
                    <a:pt x="321" y="231"/>
                  </a:lnTo>
                  <a:lnTo>
                    <a:pt x="333" y="201"/>
                  </a:lnTo>
                  <a:lnTo>
                    <a:pt x="335" y="167"/>
                  </a:lnTo>
                  <a:lnTo>
                    <a:pt x="333" y="133"/>
                  </a:lnTo>
                  <a:lnTo>
                    <a:pt x="321" y="100"/>
                  </a:lnTo>
                  <a:lnTo>
                    <a:pt x="307" y="73"/>
                  </a:lnTo>
                  <a:lnTo>
                    <a:pt x="287" y="48"/>
                  </a:lnTo>
                  <a:lnTo>
                    <a:pt x="262" y="27"/>
                  </a:lnTo>
                  <a:lnTo>
                    <a:pt x="234" y="13"/>
                  </a:lnTo>
                  <a:lnTo>
                    <a:pt x="202" y="2"/>
                  </a:lnTo>
                  <a:lnTo>
                    <a:pt x="167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89" name="Freeform 10"/>
            <p:cNvSpPr>
              <a:spLocks/>
            </p:cNvSpPr>
            <p:nvPr/>
          </p:nvSpPr>
          <p:spPr bwMode="auto">
            <a:xfrm>
              <a:off x="4857" y="2259"/>
              <a:ext cx="220" cy="218"/>
            </a:xfrm>
            <a:custGeom>
              <a:avLst/>
              <a:gdLst>
                <a:gd name="T0" fmla="*/ 110 w 220"/>
                <a:gd name="T1" fmla="*/ 0 h 218"/>
                <a:gd name="T2" fmla="*/ 87 w 220"/>
                <a:gd name="T3" fmla="*/ 2 h 218"/>
                <a:gd name="T4" fmla="*/ 66 w 220"/>
                <a:gd name="T5" fmla="*/ 9 h 218"/>
                <a:gd name="T6" fmla="*/ 48 w 220"/>
                <a:gd name="T7" fmla="*/ 18 h 218"/>
                <a:gd name="T8" fmla="*/ 32 w 220"/>
                <a:gd name="T9" fmla="*/ 32 h 218"/>
                <a:gd name="T10" fmla="*/ 18 w 220"/>
                <a:gd name="T11" fmla="*/ 48 h 218"/>
                <a:gd name="T12" fmla="*/ 9 w 220"/>
                <a:gd name="T13" fmla="*/ 67 h 218"/>
                <a:gd name="T14" fmla="*/ 2 w 220"/>
                <a:gd name="T15" fmla="*/ 87 h 218"/>
                <a:gd name="T16" fmla="*/ 0 w 220"/>
                <a:gd name="T17" fmla="*/ 110 h 218"/>
                <a:gd name="T18" fmla="*/ 2 w 220"/>
                <a:gd name="T19" fmla="*/ 131 h 218"/>
                <a:gd name="T20" fmla="*/ 9 w 220"/>
                <a:gd name="T21" fmla="*/ 151 h 218"/>
                <a:gd name="T22" fmla="*/ 18 w 220"/>
                <a:gd name="T23" fmla="*/ 170 h 218"/>
                <a:gd name="T24" fmla="*/ 32 w 220"/>
                <a:gd name="T25" fmla="*/ 186 h 218"/>
                <a:gd name="T26" fmla="*/ 48 w 220"/>
                <a:gd name="T27" fmla="*/ 200 h 218"/>
                <a:gd name="T28" fmla="*/ 66 w 220"/>
                <a:gd name="T29" fmla="*/ 209 h 218"/>
                <a:gd name="T30" fmla="*/ 87 w 220"/>
                <a:gd name="T31" fmla="*/ 216 h 218"/>
                <a:gd name="T32" fmla="*/ 110 w 220"/>
                <a:gd name="T33" fmla="*/ 218 h 218"/>
                <a:gd name="T34" fmla="*/ 133 w 220"/>
                <a:gd name="T35" fmla="*/ 216 h 218"/>
                <a:gd name="T36" fmla="*/ 151 w 220"/>
                <a:gd name="T37" fmla="*/ 209 h 218"/>
                <a:gd name="T38" fmla="*/ 172 w 220"/>
                <a:gd name="T39" fmla="*/ 200 h 218"/>
                <a:gd name="T40" fmla="*/ 188 w 220"/>
                <a:gd name="T41" fmla="*/ 186 h 218"/>
                <a:gd name="T42" fmla="*/ 201 w 220"/>
                <a:gd name="T43" fmla="*/ 170 h 218"/>
                <a:gd name="T44" fmla="*/ 211 w 220"/>
                <a:gd name="T45" fmla="*/ 151 h 218"/>
                <a:gd name="T46" fmla="*/ 218 w 220"/>
                <a:gd name="T47" fmla="*/ 131 h 218"/>
                <a:gd name="T48" fmla="*/ 220 w 220"/>
                <a:gd name="T49" fmla="*/ 110 h 218"/>
                <a:gd name="T50" fmla="*/ 218 w 220"/>
                <a:gd name="T51" fmla="*/ 87 h 218"/>
                <a:gd name="T52" fmla="*/ 211 w 220"/>
                <a:gd name="T53" fmla="*/ 67 h 218"/>
                <a:gd name="T54" fmla="*/ 201 w 220"/>
                <a:gd name="T55" fmla="*/ 48 h 218"/>
                <a:gd name="T56" fmla="*/ 188 w 220"/>
                <a:gd name="T57" fmla="*/ 32 h 218"/>
                <a:gd name="T58" fmla="*/ 172 w 220"/>
                <a:gd name="T59" fmla="*/ 18 h 218"/>
                <a:gd name="T60" fmla="*/ 151 w 220"/>
                <a:gd name="T61" fmla="*/ 9 h 218"/>
                <a:gd name="T62" fmla="*/ 133 w 220"/>
                <a:gd name="T63" fmla="*/ 2 h 218"/>
                <a:gd name="T64" fmla="*/ 110 w 220"/>
                <a:gd name="T65" fmla="*/ 0 h 2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0"/>
                <a:gd name="T100" fmla="*/ 0 h 218"/>
                <a:gd name="T101" fmla="*/ 220 w 220"/>
                <a:gd name="T102" fmla="*/ 218 h 21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0" h="218">
                  <a:moveTo>
                    <a:pt x="110" y="0"/>
                  </a:moveTo>
                  <a:lnTo>
                    <a:pt x="87" y="2"/>
                  </a:lnTo>
                  <a:lnTo>
                    <a:pt x="66" y="9"/>
                  </a:lnTo>
                  <a:lnTo>
                    <a:pt x="48" y="18"/>
                  </a:lnTo>
                  <a:lnTo>
                    <a:pt x="32" y="32"/>
                  </a:lnTo>
                  <a:lnTo>
                    <a:pt x="18" y="48"/>
                  </a:lnTo>
                  <a:lnTo>
                    <a:pt x="9" y="67"/>
                  </a:lnTo>
                  <a:lnTo>
                    <a:pt x="2" y="87"/>
                  </a:lnTo>
                  <a:lnTo>
                    <a:pt x="0" y="110"/>
                  </a:lnTo>
                  <a:lnTo>
                    <a:pt x="2" y="131"/>
                  </a:lnTo>
                  <a:lnTo>
                    <a:pt x="9" y="151"/>
                  </a:lnTo>
                  <a:lnTo>
                    <a:pt x="18" y="170"/>
                  </a:lnTo>
                  <a:lnTo>
                    <a:pt x="32" y="186"/>
                  </a:lnTo>
                  <a:lnTo>
                    <a:pt x="48" y="200"/>
                  </a:lnTo>
                  <a:lnTo>
                    <a:pt x="66" y="209"/>
                  </a:lnTo>
                  <a:lnTo>
                    <a:pt x="87" y="216"/>
                  </a:lnTo>
                  <a:lnTo>
                    <a:pt x="110" y="218"/>
                  </a:lnTo>
                  <a:lnTo>
                    <a:pt x="133" y="216"/>
                  </a:lnTo>
                  <a:lnTo>
                    <a:pt x="151" y="209"/>
                  </a:lnTo>
                  <a:lnTo>
                    <a:pt x="172" y="200"/>
                  </a:lnTo>
                  <a:lnTo>
                    <a:pt x="188" y="186"/>
                  </a:lnTo>
                  <a:lnTo>
                    <a:pt x="201" y="170"/>
                  </a:lnTo>
                  <a:lnTo>
                    <a:pt x="211" y="151"/>
                  </a:lnTo>
                  <a:lnTo>
                    <a:pt x="218" y="131"/>
                  </a:lnTo>
                  <a:lnTo>
                    <a:pt x="220" y="110"/>
                  </a:lnTo>
                  <a:lnTo>
                    <a:pt x="218" y="87"/>
                  </a:lnTo>
                  <a:lnTo>
                    <a:pt x="211" y="67"/>
                  </a:lnTo>
                  <a:lnTo>
                    <a:pt x="201" y="48"/>
                  </a:lnTo>
                  <a:lnTo>
                    <a:pt x="188" y="32"/>
                  </a:lnTo>
                  <a:lnTo>
                    <a:pt x="172" y="18"/>
                  </a:lnTo>
                  <a:lnTo>
                    <a:pt x="151" y="9"/>
                  </a:lnTo>
                  <a:lnTo>
                    <a:pt x="133" y="2"/>
                  </a:lnTo>
                  <a:lnTo>
                    <a:pt x="11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90" name="Freeform 11"/>
            <p:cNvSpPr>
              <a:spLocks/>
            </p:cNvSpPr>
            <p:nvPr/>
          </p:nvSpPr>
          <p:spPr bwMode="auto">
            <a:xfrm>
              <a:off x="4857" y="2617"/>
              <a:ext cx="220" cy="218"/>
            </a:xfrm>
            <a:custGeom>
              <a:avLst/>
              <a:gdLst>
                <a:gd name="T0" fmla="*/ 110 w 220"/>
                <a:gd name="T1" fmla="*/ 0 h 218"/>
                <a:gd name="T2" fmla="*/ 87 w 220"/>
                <a:gd name="T3" fmla="*/ 2 h 218"/>
                <a:gd name="T4" fmla="*/ 66 w 220"/>
                <a:gd name="T5" fmla="*/ 9 h 218"/>
                <a:gd name="T6" fmla="*/ 48 w 220"/>
                <a:gd name="T7" fmla="*/ 18 h 218"/>
                <a:gd name="T8" fmla="*/ 32 w 220"/>
                <a:gd name="T9" fmla="*/ 32 h 218"/>
                <a:gd name="T10" fmla="*/ 18 w 220"/>
                <a:gd name="T11" fmla="*/ 48 h 218"/>
                <a:gd name="T12" fmla="*/ 9 w 220"/>
                <a:gd name="T13" fmla="*/ 69 h 218"/>
                <a:gd name="T14" fmla="*/ 2 w 220"/>
                <a:gd name="T15" fmla="*/ 87 h 218"/>
                <a:gd name="T16" fmla="*/ 0 w 220"/>
                <a:gd name="T17" fmla="*/ 110 h 218"/>
                <a:gd name="T18" fmla="*/ 2 w 220"/>
                <a:gd name="T19" fmla="*/ 131 h 218"/>
                <a:gd name="T20" fmla="*/ 9 w 220"/>
                <a:gd name="T21" fmla="*/ 151 h 218"/>
                <a:gd name="T22" fmla="*/ 18 w 220"/>
                <a:gd name="T23" fmla="*/ 170 h 218"/>
                <a:gd name="T24" fmla="*/ 32 w 220"/>
                <a:gd name="T25" fmla="*/ 186 h 218"/>
                <a:gd name="T26" fmla="*/ 48 w 220"/>
                <a:gd name="T27" fmla="*/ 200 h 218"/>
                <a:gd name="T28" fmla="*/ 66 w 220"/>
                <a:gd name="T29" fmla="*/ 209 h 218"/>
                <a:gd name="T30" fmla="*/ 87 w 220"/>
                <a:gd name="T31" fmla="*/ 216 h 218"/>
                <a:gd name="T32" fmla="*/ 110 w 220"/>
                <a:gd name="T33" fmla="*/ 218 h 218"/>
                <a:gd name="T34" fmla="*/ 133 w 220"/>
                <a:gd name="T35" fmla="*/ 216 h 218"/>
                <a:gd name="T36" fmla="*/ 151 w 220"/>
                <a:gd name="T37" fmla="*/ 209 h 218"/>
                <a:gd name="T38" fmla="*/ 172 w 220"/>
                <a:gd name="T39" fmla="*/ 200 h 218"/>
                <a:gd name="T40" fmla="*/ 188 w 220"/>
                <a:gd name="T41" fmla="*/ 186 h 218"/>
                <a:gd name="T42" fmla="*/ 201 w 220"/>
                <a:gd name="T43" fmla="*/ 170 h 218"/>
                <a:gd name="T44" fmla="*/ 211 w 220"/>
                <a:gd name="T45" fmla="*/ 151 h 218"/>
                <a:gd name="T46" fmla="*/ 218 w 220"/>
                <a:gd name="T47" fmla="*/ 131 h 218"/>
                <a:gd name="T48" fmla="*/ 220 w 220"/>
                <a:gd name="T49" fmla="*/ 110 h 218"/>
                <a:gd name="T50" fmla="*/ 218 w 220"/>
                <a:gd name="T51" fmla="*/ 87 h 218"/>
                <a:gd name="T52" fmla="*/ 211 w 220"/>
                <a:gd name="T53" fmla="*/ 69 h 218"/>
                <a:gd name="T54" fmla="*/ 201 w 220"/>
                <a:gd name="T55" fmla="*/ 48 h 218"/>
                <a:gd name="T56" fmla="*/ 188 w 220"/>
                <a:gd name="T57" fmla="*/ 32 h 218"/>
                <a:gd name="T58" fmla="*/ 172 w 220"/>
                <a:gd name="T59" fmla="*/ 18 h 218"/>
                <a:gd name="T60" fmla="*/ 151 w 220"/>
                <a:gd name="T61" fmla="*/ 9 h 218"/>
                <a:gd name="T62" fmla="*/ 133 w 220"/>
                <a:gd name="T63" fmla="*/ 2 h 218"/>
                <a:gd name="T64" fmla="*/ 110 w 220"/>
                <a:gd name="T65" fmla="*/ 0 h 2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0"/>
                <a:gd name="T100" fmla="*/ 0 h 218"/>
                <a:gd name="T101" fmla="*/ 220 w 220"/>
                <a:gd name="T102" fmla="*/ 218 h 21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0" h="218">
                  <a:moveTo>
                    <a:pt x="110" y="0"/>
                  </a:moveTo>
                  <a:lnTo>
                    <a:pt x="87" y="2"/>
                  </a:lnTo>
                  <a:lnTo>
                    <a:pt x="66" y="9"/>
                  </a:lnTo>
                  <a:lnTo>
                    <a:pt x="48" y="18"/>
                  </a:lnTo>
                  <a:lnTo>
                    <a:pt x="32" y="32"/>
                  </a:lnTo>
                  <a:lnTo>
                    <a:pt x="18" y="48"/>
                  </a:lnTo>
                  <a:lnTo>
                    <a:pt x="9" y="69"/>
                  </a:lnTo>
                  <a:lnTo>
                    <a:pt x="2" y="87"/>
                  </a:lnTo>
                  <a:lnTo>
                    <a:pt x="0" y="110"/>
                  </a:lnTo>
                  <a:lnTo>
                    <a:pt x="2" y="131"/>
                  </a:lnTo>
                  <a:lnTo>
                    <a:pt x="9" y="151"/>
                  </a:lnTo>
                  <a:lnTo>
                    <a:pt x="18" y="170"/>
                  </a:lnTo>
                  <a:lnTo>
                    <a:pt x="32" y="186"/>
                  </a:lnTo>
                  <a:lnTo>
                    <a:pt x="48" y="200"/>
                  </a:lnTo>
                  <a:lnTo>
                    <a:pt x="66" y="209"/>
                  </a:lnTo>
                  <a:lnTo>
                    <a:pt x="87" y="216"/>
                  </a:lnTo>
                  <a:lnTo>
                    <a:pt x="110" y="218"/>
                  </a:lnTo>
                  <a:lnTo>
                    <a:pt x="133" y="216"/>
                  </a:lnTo>
                  <a:lnTo>
                    <a:pt x="151" y="209"/>
                  </a:lnTo>
                  <a:lnTo>
                    <a:pt x="172" y="200"/>
                  </a:lnTo>
                  <a:lnTo>
                    <a:pt x="188" y="186"/>
                  </a:lnTo>
                  <a:lnTo>
                    <a:pt x="201" y="170"/>
                  </a:lnTo>
                  <a:lnTo>
                    <a:pt x="211" y="151"/>
                  </a:lnTo>
                  <a:lnTo>
                    <a:pt x="218" y="131"/>
                  </a:lnTo>
                  <a:lnTo>
                    <a:pt x="220" y="110"/>
                  </a:lnTo>
                  <a:lnTo>
                    <a:pt x="218" y="87"/>
                  </a:lnTo>
                  <a:lnTo>
                    <a:pt x="211" y="69"/>
                  </a:lnTo>
                  <a:lnTo>
                    <a:pt x="201" y="48"/>
                  </a:lnTo>
                  <a:lnTo>
                    <a:pt x="188" y="32"/>
                  </a:lnTo>
                  <a:lnTo>
                    <a:pt x="172" y="18"/>
                  </a:lnTo>
                  <a:lnTo>
                    <a:pt x="151" y="9"/>
                  </a:lnTo>
                  <a:lnTo>
                    <a:pt x="133" y="2"/>
                  </a:lnTo>
                  <a:lnTo>
                    <a:pt x="11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91" name="Freeform 12"/>
            <p:cNvSpPr>
              <a:spLocks/>
            </p:cNvSpPr>
            <p:nvPr/>
          </p:nvSpPr>
          <p:spPr bwMode="auto">
            <a:xfrm>
              <a:off x="1357" y="1552"/>
              <a:ext cx="851" cy="1031"/>
            </a:xfrm>
            <a:custGeom>
              <a:avLst/>
              <a:gdLst>
                <a:gd name="T0" fmla="*/ 851 w 851"/>
                <a:gd name="T1" fmla="*/ 466 h 1031"/>
                <a:gd name="T2" fmla="*/ 849 w 851"/>
                <a:gd name="T3" fmla="*/ 466 h 1031"/>
                <a:gd name="T4" fmla="*/ 440 w 851"/>
                <a:gd name="T5" fmla="*/ 466 h 1031"/>
                <a:gd name="T6" fmla="*/ 626 w 851"/>
                <a:gd name="T7" fmla="*/ 280 h 1031"/>
                <a:gd name="T8" fmla="*/ 615 w 851"/>
                <a:gd name="T9" fmla="*/ 266 h 1031"/>
                <a:gd name="T10" fmla="*/ 424 w 851"/>
                <a:gd name="T11" fmla="*/ 455 h 1031"/>
                <a:gd name="T12" fmla="*/ 424 w 851"/>
                <a:gd name="T13" fmla="*/ 0 h 1031"/>
                <a:gd name="T14" fmla="*/ 422 w 851"/>
                <a:gd name="T15" fmla="*/ 0 h 1031"/>
                <a:gd name="T16" fmla="*/ 422 w 851"/>
                <a:gd name="T17" fmla="*/ 0 h 1031"/>
                <a:gd name="T18" fmla="*/ 403 w 851"/>
                <a:gd name="T19" fmla="*/ 0 h 1031"/>
                <a:gd name="T20" fmla="*/ 403 w 851"/>
                <a:gd name="T21" fmla="*/ 0 h 1031"/>
                <a:gd name="T22" fmla="*/ 401 w 851"/>
                <a:gd name="T23" fmla="*/ 0 h 1031"/>
                <a:gd name="T24" fmla="*/ 401 w 851"/>
                <a:gd name="T25" fmla="*/ 452 h 1031"/>
                <a:gd name="T26" fmla="*/ 236 w 851"/>
                <a:gd name="T27" fmla="*/ 287 h 1031"/>
                <a:gd name="T28" fmla="*/ 224 w 851"/>
                <a:gd name="T29" fmla="*/ 301 h 1031"/>
                <a:gd name="T30" fmla="*/ 390 w 851"/>
                <a:gd name="T31" fmla="*/ 466 h 1031"/>
                <a:gd name="T32" fmla="*/ 0 w 851"/>
                <a:gd name="T33" fmla="*/ 466 h 1031"/>
                <a:gd name="T34" fmla="*/ 0 w 851"/>
                <a:gd name="T35" fmla="*/ 484 h 1031"/>
                <a:gd name="T36" fmla="*/ 0 w 851"/>
                <a:gd name="T37" fmla="*/ 491 h 1031"/>
                <a:gd name="T38" fmla="*/ 390 w 851"/>
                <a:gd name="T39" fmla="*/ 491 h 1031"/>
                <a:gd name="T40" fmla="*/ 234 w 851"/>
                <a:gd name="T41" fmla="*/ 645 h 1031"/>
                <a:gd name="T42" fmla="*/ 247 w 851"/>
                <a:gd name="T43" fmla="*/ 659 h 1031"/>
                <a:gd name="T44" fmla="*/ 401 w 851"/>
                <a:gd name="T45" fmla="*/ 505 h 1031"/>
                <a:gd name="T46" fmla="*/ 401 w 851"/>
                <a:gd name="T47" fmla="*/ 1031 h 1031"/>
                <a:gd name="T48" fmla="*/ 424 w 851"/>
                <a:gd name="T49" fmla="*/ 1031 h 1031"/>
                <a:gd name="T50" fmla="*/ 424 w 851"/>
                <a:gd name="T51" fmla="*/ 503 h 1031"/>
                <a:gd name="T52" fmla="*/ 603 w 851"/>
                <a:gd name="T53" fmla="*/ 679 h 1031"/>
                <a:gd name="T54" fmla="*/ 617 w 851"/>
                <a:gd name="T55" fmla="*/ 668 h 1031"/>
                <a:gd name="T56" fmla="*/ 440 w 851"/>
                <a:gd name="T57" fmla="*/ 491 h 1031"/>
                <a:gd name="T58" fmla="*/ 851 w 851"/>
                <a:gd name="T59" fmla="*/ 491 h 1031"/>
                <a:gd name="T60" fmla="*/ 851 w 851"/>
                <a:gd name="T61" fmla="*/ 466 h 103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851"/>
                <a:gd name="T94" fmla="*/ 0 h 1031"/>
                <a:gd name="T95" fmla="*/ 851 w 851"/>
                <a:gd name="T96" fmla="*/ 1031 h 103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851" h="1031">
                  <a:moveTo>
                    <a:pt x="851" y="466"/>
                  </a:moveTo>
                  <a:lnTo>
                    <a:pt x="849" y="466"/>
                  </a:lnTo>
                  <a:lnTo>
                    <a:pt x="440" y="466"/>
                  </a:lnTo>
                  <a:lnTo>
                    <a:pt x="626" y="280"/>
                  </a:lnTo>
                  <a:lnTo>
                    <a:pt x="615" y="266"/>
                  </a:lnTo>
                  <a:lnTo>
                    <a:pt x="424" y="455"/>
                  </a:lnTo>
                  <a:lnTo>
                    <a:pt x="424" y="0"/>
                  </a:lnTo>
                  <a:lnTo>
                    <a:pt x="422" y="0"/>
                  </a:lnTo>
                  <a:lnTo>
                    <a:pt x="403" y="0"/>
                  </a:lnTo>
                  <a:lnTo>
                    <a:pt x="401" y="0"/>
                  </a:lnTo>
                  <a:lnTo>
                    <a:pt x="401" y="452"/>
                  </a:lnTo>
                  <a:lnTo>
                    <a:pt x="236" y="287"/>
                  </a:lnTo>
                  <a:lnTo>
                    <a:pt x="224" y="301"/>
                  </a:lnTo>
                  <a:lnTo>
                    <a:pt x="390" y="466"/>
                  </a:lnTo>
                  <a:lnTo>
                    <a:pt x="0" y="466"/>
                  </a:lnTo>
                  <a:lnTo>
                    <a:pt x="0" y="484"/>
                  </a:lnTo>
                  <a:lnTo>
                    <a:pt x="0" y="491"/>
                  </a:lnTo>
                  <a:lnTo>
                    <a:pt x="390" y="491"/>
                  </a:lnTo>
                  <a:lnTo>
                    <a:pt x="234" y="645"/>
                  </a:lnTo>
                  <a:lnTo>
                    <a:pt x="247" y="659"/>
                  </a:lnTo>
                  <a:lnTo>
                    <a:pt x="401" y="505"/>
                  </a:lnTo>
                  <a:lnTo>
                    <a:pt x="401" y="1031"/>
                  </a:lnTo>
                  <a:lnTo>
                    <a:pt x="424" y="1031"/>
                  </a:lnTo>
                  <a:lnTo>
                    <a:pt x="424" y="503"/>
                  </a:lnTo>
                  <a:lnTo>
                    <a:pt x="603" y="679"/>
                  </a:lnTo>
                  <a:lnTo>
                    <a:pt x="617" y="668"/>
                  </a:lnTo>
                  <a:lnTo>
                    <a:pt x="440" y="491"/>
                  </a:lnTo>
                  <a:lnTo>
                    <a:pt x="851" y="491"/>
                  </a:lnTo>
                  <a:lnTo>
                    <a:pt x="851" y="46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2143108" y="928670"/>
            <a:ext cx="4929222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Непарные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согласные</a:t>
            </a:r>
          </a:p>
        </p:txBody>
      </p:sp>
      <p:pic>
        <p:nvPicPr>
          <p:cNvPr id="24581" name="Рисунок 13" descr="http://nachshkola.ucoz.ru/_si/0/3701317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64279">
            <a:off x="1593850" y="2114550"/>
            <a:ext cx="2527300" cy="31003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4582" name="i-main-pic" descr="&amp;Kcy;&amp;acy;&amp;rcy;&amp;tcy;&amp;icy;&amp;ncy;&amp;kcy;&amp;acy; 25 &amp;icy;&amp;zcy; 1047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398260">
            <a:off x="4813300" y="2065338"/>
            <a:ext cx="2541588" cy="30845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фон тумба"/>
          <p:cNvPicPr>
            <a:picLocks noChangeAspect="1" noChangeArrowheads="1"/>
          </p:cNvPicPr>
          <p:nvPr/>
        </p:nvPicPr>
        <p:blipFill>
          <a:blip r:embed="rId2">
            <a:lum bright="24000" contrast="-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603" name="Group 3"/>
          <p:cNvGrpSpPr>
            <a:grpSpLocks noChangeAspect="1"/>
          </p:cNvGrpSpPr>
          <p:nvPr/>
        </p:nvGrpSpPr>
        <p:grpSpPr bwMode="auto">
          <a:xfrm>
            <a:off x="0" y="0"/>
            <a:ext cx="9144000" cy="6858000"/>
            <a:chOff x="567" y="981"/>
            <a:chExt cx="4581" cy="3164"/>
          </a:xfrm>
        </p:grpSpPr>
        <p:sp>
          <p:nvSpPr>
            <p:cNvPr id="25605" name="AutoShape 4"/>
            <p:cNvSpPr>
              <a:spLocks noChangeAspect="1" noChangeArrowheads="1" noTextEdit="1"/>
            </p:cNvSpPr>
            <p:nvPr/>
          </p:nvSpPr>
          <p:spPr bwMode="auto">
            <a:xfrm>
              <a:off x="567" y="981"/>
              <a:ext cx="4581" cy="3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06" name="Freeform 5"/>
            <p:cNvSpPr>
              <a:spLocks/>
            </p:cNvSpPr>
            <p:nvPr/>
          </p:nvSpPr>
          <p:spPr bwMode="auto">
            <a:xfrm>
              <a:off x="1060" y="1165"/>
              <a:ext cx="3535" cy="2806"/>
            </a:xfrm>
            <a:custGeom>
              <a:avLst/>
              <a:gdLst>
                <a:gd name="T0" fmla="*/ 3459 w 3535"/>
                <a:gd name="T1" fmla="*/ 2186 h 2806"/>
                <a:gd name="T2" fmla="*/ 3517 w 3535"/>
                <a:gd name="T3" fmla="*/ 1803 h 2806"/>
                <a:gd name="T4" fmla="*/ 3535 w 3535"/>
                <a:gd name="T5" fmla="*/ 1420 h 2806"/>
                <a:gd name="T6" fmla="*/ 3514 w 3535"/>
                <a:gd name="T7" fmla="*/ 1016 h 2806"/>
                <a:gd name="T8" fmla="*/ 3455 w 3535"/>
                <a:gd name="T9" fmla="*/ 621 h 2806"/>
                <a:gd name="T10" fmla="*/ 3358 w 3535"/>
                <a:gd name="T11" fmla="*/ 348 h 2806"/>
                <a:gd name="T12" fmla="*/ 3243 w 3535"/>
                <a:gd name="T13" fmla="*/ 289 h 2806"/>
                <a:gd name="T14" fmla="*/ 3117 w 3535"/>
                <a:gd name="T15" fmla="*/ 234 h 2806"/>
                <a:gd name="T16" fmla="*/ 2982 w 3535"/>
                <a:gd name="T17" fmla="*/ 183 h 2806"/>
                <a:gd name="T18" fmla="*/ 2839 w 3535"/>
                <a:gd name="T19" fmla="*/ 140 h 2806"/>
                <a:gd name="T20" fmla="*/ 2688 w 3535"/>
                <a:gd name="T21" fmla="*/ 101 h 2806"/>
                <a:gd name="T22" fmla="*/ 2530 w 3535"/>
                <a:gd name="T23" fmla="*/ 68 h 2806"/>
                <a:gd name="T24" fmla="*/ 2364 w 3535"/>
                <a:gd name="T25" fmla="*/ 43 h 2806"/>
                <a:gd name="T26" fmla="*/ 2195 w 3535"/>
                <a:gd name="T27" fmla="*/ 22 h 2806"/>
                <a:gd name="T28" fmla="*/ 2018 w 3535"/>
                <a:gd name="T29" fmla="*/ 9 h 2806"/>
                <a:gd name="T30" fmla="*/ 1834 w 3535"/>
                <a:gd name="T31" fmla="*/ 2 h 2806"/>
                <a:gd name="T32" fmla="*/ 1646 w 3535"/>
                <a:gd name="T33" fmla="*/ 2 h 2806"/>
                <a:gd name="T34" fmla="*/ 1462 w 3535"/>
                <a:gd name="T35" fmla="*/ 13 h 2806"/>
                <a:gd name="T36" fmla="*/ 1286 w 3535"/>
                <a:gd name="T37" fmla="*/ 29 h 2806"/>
                <a:gd name="T38" fmla="*/ 1114 w 3535"/>
                <a:gd name="T39" fmla="*/ 52 h 2806"/>
                <a:gd name="T40" fmla="*/ 951 w 3535"/>
                <a:gd name="T41" fmla="*/ 80 h 2806"/>
                <a:gd name="T42" fmla="*/ 792 w 3535"/>
                <a:gd name="T43" fmla="*/ 114 h 2806"/>
                <a:gd name="T44" fmla="*/ 643 w 3535"/>
                <a:gd name="T45" fmla="*/ 156 h 2806"/>
                <a:gd name="T46" fmla="*/ 503 w 3535"/>
                <a:gd name="T47" fmla="*/ 201 h 2806"/>
                <a:gd name="T48" fmla="*/ 370 w 3535"/>
                <a:gd name="T49" fmla="*/ 252 h 2806"/>
                <a:gd name="T50" fmla="*/ 248 w 3535"/>
                <a:gd name="T51" fmla="*/ 312 h 2806"/>
                <a:gd name="T52" fmla="*/ 136 w 3535"/>
                <a:gd name="T53" fmla="*/ 374 h 2806"/>
                <a:gd name="T54" fmla="*/ 53 w 3535"/>
                <a:gd name="T55" fmla="*/ 750 h 2806"/>
                <a:gd name="T56" fmla="*/ 10 w 3535"/>
                <a:gd name="T57" fmla="*/ 1147 h 2806"/>
                <a:gd name="T58" fmla="*/ 3 w 3535"/>
                <a:gd name="T59" fmla="*/ 1548 h 2806"/>
                <a:gd name="T60" fmla="*/ 33 w 3535"/>
                <a:gd name="T61" fmla="*/ 1934 h 2806"/>
                <a:gd name="T62" fmla="*/ 101 w 3535"/>
                <a:gd name="T63" fmla="*/ 2310 h 2806"/>
                <a:gd name="T64" fmla="*/ 205 w 3535"/>
                <a:gd name="T65" fmla="*/ 2478 h 2806"/>
                <a:gd name="T66" fmla="*/ 324 w 3535"/>
                <a:gd name="T67" fmla="*/ 2535 h 2806"/>
                <a:gd name="T68" fmla="*/ 455 w 3535"/>
                <a:gd name="T69" fmla="*/ 2590 h 2806"/>
                <a:gd name="T70" fmla="*/ 593 w 3535"/>
                <a:gd name="T71" fmla="*/ 2638 h 2806"/>
                <a:gd name="T72" fmla="*/ 739 w 3535"/>
                <a:gd name="T73" fmla="*/ 2679 h 2806"/>
                <a:gd name="T74" fmla="*/ 893 w 3535"/>
                <a:gd name="T75" fmla="*/ 2716 h 2806"/>
                <a:gd name="T76" fmla="*/ 1056 w 3535"/>
                <a:gd name="T77" fmla="*/ 2746 h 2806"/>
                <a:gd name="T78" fmla="*/ 1226 w 3535"/>
                <a:gd name="T79" fmla="*/ 2771 h 2806"/>
                <a:gd name="T80" fmla="*/ 1400 w 3535"/>
                <a:gd name="T81" fmla="*/ 2790 h 2806"/>
                <a:gd name="T82" fmla="*/ 1584 w 3535"/>
                <a:gd name="T83" fmla="*/ 2801 h 2806"/>
                <a:gd name="T84" fmla="*/ 1772 w 3535"/>
                <a:gd name="T85" fmla="*/ 2806 h 2806"/>
                <a:gd name="T86" fmla="*/ 1958 w 3535"/>
                <a:gd name="T87" fmla="*/ 2801 h 2806"/>
                <a:gd name="T88" fmla="*/ 2137 w 3535"/>
                <a:gd name="T89" fmla="*/ 2790 h 2806"/>
                <a:gd name="T90" fmla="*/ 2312 w 3535"/>
                <a:gd name="T91" fmla="*/ 2771 h 2806"/>
                <a:gd name="T92" fmla="*/ 2479 w 3535"/>
                <a:gd name="T93" fmla="*/ 2746 h 2806"/>
                <a:gd name="T94" fmla="*/ 2640 w 3535"/>
                <a:gd name="T95" fmla="*/ 2716 h 2806"/>
                <a:gd name="T96" fmla="*/ 2794 w 3535"/>
                <a:gd name="T97" fmla="*/ 2682 h 2806"/>
                <a:gd name="T98" fmla="*/ 2940 w 3535"/>
                <a:gd name="T99" fmla="*/ 2638 h 2806"/>
                <a:gd name="T100" fmla="*/ 3078 w 3535"/>
                <a:gd name="T101" fmla="*/ 2592 h 2806"/>
                <a:gd name="T102" fmla="*/ 3207 w 3535"/>
                <a:gd name="T103" fmla="*/ 2539 h 2806"/>
                <a:gd name="T104" fmla="*/ 3326 w 3535"/>
                <a:gd name="T105" fmla="*/ 2480 h 280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535"/>
                <a:gd name="T160" fmla="*/ 0 h 2806"/>
                <a:gd name="T161" fmla="*/ 3535 w 3535"/>
                <a:gd name="T162" fmla="*/ 2806 h 280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535" h="2806">
                  <a:moveTo>
                    <a:pt x="3399" y="2439"/>
                  </a:moveTo>
                  <a:lnTo>
                    <a:pt x="3432" y="2312"/>
                  </a:lnTo>
                  <a:lnTo>
                    <a:pt x="3459" y="2186"/>
                  </a:lnTo>
                  <a:lnTo>
                    <a:pt x="3482" y="2060"/>
                  </a:lnTo>
                  <a:lnTo>
                    <a:pt x="3500" y="1931"/>
                  </a:lnTo>
                  <a:lnTo>
                    <a:pt x="3517" y="1803"/>
                  </a:lnTo>
                  <a:lnTo>
                    <a:pt x="3526" y="1677"/>
                  </a:lnTo>
                  <a:lnTo>
                    <a:pt x="3533" y="1548"/>
                  </a:lnTo>
                  <a:lnTo>
                    <a:pt x="3535" y="1420"/>
                  </a:lnTo>
                  <a:lnTo>
                    <a:pt x="3533" y="1284"/>
                  </a:lnTo>
                  <a:lnTo>
                    <a:pt x="3526" y="1149"/>
                  </a:lnTo>
                  <a:lnTo>
                    <a:pt x="3514" y="1016"/>
                  </a:lnTo>
                  <a:lnTo>
                    <a:pt x="3500" y="883"/>
                  </a:lnTo>
                  <a:lnTo>
                    <a:pt x="3480" y="750"/>
                  </a:lnTo>
                  <a:lnTo>
                    <a:pt x="3455" y="621"/>
                  </a:lnTo>
                  <a:lnTo>
                    <a:pt x="3427" y="493"/>
                  </a:lnTo>
                  <a:lnTo>
                    <a:pt x="3395" y="369"/>
                  </a:lnTo>
                  <a:lnTo>
                    <a:pt x="3358" y="348"/>
                  </a:lnTo>
                  <a:lnTo>
                    <a:pt x="3321" y="328"/>
                  </a:lnTo>
                  <a:lnTo>
                    <a:pt x="3282" y="307"/>
                  </a:lnTo>
                  <a:lnTo>
                    <a:pt x="3243" y="289"/>
                  </a:lnTo>
                  <a:lnTo>
                    <a:pt x="3202" y="268"/>
                  </a:lnTo>
                  <a:lnTo>
                    <a:pt x="3161" y="250"/>
                  </a:lnTo>
                  <a:lnTo>
                    <a:pt x="3117" y="234"/>
                  </a:lnTo>
                  <a:lnTo>
                    <a:pt x="3074" y="215"/>
                  </a:lnTo>
                  <a:lnTo>
                    <a:pt x="3028" y="199"/>
                  </a:lnTo>
                  <a:lnTo>
                    <a:pt x="2982" y="183"/>
                  </a:lnTo>
                  <a:lnTo>
                    <a:pt x="2936" y="169"/>
                  </a:lnTo>
                  <a:lnTo>
                    <a:pt x="2888" y="153"/>
                  </a:lnTo>
                  <a:lnTo>
                    <a:pt x="2839" y="140"/>
                  </a:lnTo>
                  <a:lnTo>
                    <a:pt x="2789" y="126"/>
                  </a:lnTo>
                  <a:lnTo>
                    <a:pt x="2741" y="114"/>
                  </a:lnTo>
                  <a:lnTo>
                    <a:pt x="2688" y="101"/>
                  </a:lnTo>
                  <a:lnTo>
                    <a:pt x="2638" y="91"/>
                  </a:lnTo>
                  <a:lnTo>
                    <a:pt x="2585" y="80"/>
                  </a:lnTo>
                  <a:lnTo>
                    <a:pt x="2530" y="68"/>
                  </a:lnTo>
                  <a:lnTo>
                    <a:pt x="2477" y="59"/>
                  </a:lnTo>
                  <a:lnTo>
                    <a:pt x="2422" y="52"/>
                  </a:lnTo>
                  <a:lnTo>
                    <a:pt x="2364" y="43"/>
                  </a:lnTo>
                  <a:lnTo>
                    <a:pt x="2309" y="36"/>
                  </a:lnTo>
                  <a:lnTo>
                    <a:pt x="2252" y="29"/>
                  </a:lnTo>
                  <a:lnTo>
                    <a:pt x="2195" y="22"/>
                  </a:lnTo>
                  <a:lnTo>
                    <a:pt x="2135" y="18"/>
                  </a:lnTo>
                  <a:lnTo>
                    <a:pt x="2078" y="13"/>
                  </a:lnTo>
                  <a:lnTo>
                    <a:pt x="2018" y="9"/>
                  </a:lnTo>
                  <a:lnTo>
                    <a:pt x="1956" y="6"/>
                  </a:lnTo>
                  <a:lnTo>
                    <a:pt x="1896" y="2"/>
                  </a:lnTo>
                  <a:lnTo>
                    <a:pt x="1834" y="2"/>
                  </a:lnTo>
                  <a:lnTo>
                    <a:pt x="1772" y="0"/>
                  </a:lnTo>
                  <a:lnTo>
                    <a:pt x="1710" y="2"/>
                  </a:lnTo>
                  <a:lnTo>
                    <a:pt x="1646" y="2"/>
                  </a:lnTo>
                  <a:lnTo>
                    <a:pt x="1584" y="6"/>
                  </a:lnTo>
                  <a:lnTo>
                    <a:pt x="1524" y="9"/>
                  </a:lnTo>
                  <a:lnTo>
                    <a:pt x="1462" y="13"/>
                  </a:lnTo>
                  <a:lnTo>
                    <a:pt x="1403" y="18"/>
                  </a:lnTo>
                  <a:lnTo>
                    <a:pt x="1343" y="22"/>
                  </a:lnTo>
                  <a:lnTo>
                    <a:pt x="1286" y="29"/>
                  </a:lnTo>
                  <a:lnTo>
                    <a:pt x="1228" y="36"/>
                  </a:lnTo>
                  <a:lnTo>
                    <a:pt x="1171" y="43"/>
                  </a:lnTo>
                  <a:lnTo>
                    <a:pt x="1114" y="52"/>
                  </a:lnTo>
                  <a:lnTo>
                    <a:pt x="1058" y="59"/>
                  </a:lnTo>
                  <a:lnTo>
                    <a:pt x="1003" y="71"/>
                  </a:lnTo>
                  <a:lnTo>
                    <a:pt x="951" y="80"/>
                  </a:lnTo>
                  <a:lnTo>
                    <a:pt x="896" y="91"/>
                  </a:lnTo>
                  <a:lnTo>
                    <a:pt x="845" y="103"/>
                  </a:lnTo>
                  <a:lnTo>
                    <a:pt x="792" y="114"/>
                  </a:lnTo>
                  <a:lnTo>
                    <a:pt x="742" y="128"/>
                  </a:lnTo>
                  <a:lnTo>
                    <a:pt x="691" y="142"/>
                  </a:lnTo>
                  <a:lnTo>
                    <a:pt x="643" y="156"/>
                  </a:lnTo>
                  <a:lnTo>
                    <a:pt x="595" y="169"/>
                  </a:lnTo>
                  <a:lnTo>
                    <a:pt x="549" y="185"/>
                  </a:lnTo>
                  <a:lnTo>
                    <a:pt x="503" y="201"/>
                  </a:lnTo>
                  <a:lnTo>
                    <a:pt x="457" y="218"/>
                  </a:lnTo>
                  <a:lnTo>
                    <a:pt x="414" y="236"/>
                  </a:lnTo>
                  <a:lnTo>
                    <a:pt x="370" y="252"/>
                  </a:lnTo>
                  <a:lnTo>
                    <a:pt x="329" y="273"/>
                  </a:lnTo>
                  <a:lnTo>
                    <a:pt x="287" y="291"/>
                  </a:lnTo>
                  <a:lnTo>
                    <a:pt x="248" y="312"/>
                  </a:lnTo>
                  <a:lnTo>
                    <a:pt x="209" y="330"/>
                  </a:lnTo>
                  <a:lnTo>
                    <a:pt x="173" y="353"/>
                  </a:lnTo>
                  <a:lnTo>
                    <a:pt x="136" y="374"/>
                  </a:lnTo>
                  <a:lnTo>
                    <a:pt x="104" y="497"/>
                  </a:lnTo>
                  <a:lnTo>
                    <a:pt x="76" y="624"/>
                  </a:lnTo>
                  <a:lnTo>
                    <a:pt x="53" y="750"/>
                  </a:lnTo>
                  <a:lnTo>
                    <a:pt x="35" y="881"/>
                  </a:lnTo>
                  <a:lnTo>
                    <a:pt x="19" y="1014"/>
                  </a:lnTo>
                  <a:lnTo>
                    <a:pt x="10" y="1147"/>
                  </a:lnTo>
                  <a:lnTo>
                    <a:pt x="3" y="1282"/>
                  </a:lnTo>
                  <a:lnTo>
                    <a:pt x="0" y="1420"/>
                  </a:lnTo>
                  <a:lnTo>
                    <a:pt x="3" y="1548"/>
                  </a:lnTo>
                  <a:lnTo>
                    <a:pt x="10" y="1677"/>
                  </a:lnTo>
                  <a:lnTo>
                    <a:pt x="19" y="1805"/>
                  </a:lnTo>
                  <a:lnTo>
                    <a:pt x="33" y="1934"/>
                  </a:lnTo>
                  <a:lnTo>
                    <a:pt x="51" y="2060"/>
                  </a:lnTo>
                  <a:lnTo>
                    <a:pt x="74" y="2186"/>
                  </a:lnTo>
                  <a:lnTo>
                    <a:pt x="101" y="2310"/>
                  </a:lnTo>
                  <a:lnTo>
                    <a:pt x="131" y="2434"/>
                  </a:lnTo>
                  <a:lnTo>
                    <a:pt x="168" y="2455"/>
                  </a:lnTo>
                  <a:lnTo>
                    <a:pt x="205" y="2478"/>
                  </a:lnTo>
                  <a:lnTo>
                    <a:pt x="244" y="2496"/>
                  </a:lnTo>
                  <a:lnTo>
                    <a:pt x="285" y="2517"/>
                  </a:lnTo>
                  <a:lnTo>
                    <a:pt x="324" y="2535"/>
                  </a:lnTo>
                  <a:lnTo>
                    <a:pt x="368" y="2556"/>
                  </a:lnTo>
                  <a:lnTo>
                    <a:pt x="409" y="2572"/>
                  </a:lnTo>
                  <a:lnTo>
                    <a:pt x="455" y="2590"/>
                  </a:lnTo>
                  <a:lnTo>
                    <a:pt x="498" y="2606"/>
                  </a:lnTo>
                  <a:lnTo>
                    <a:pt x="544" y="2622"/>
                  </a:lnTo>
                  <a:lnTo>
                    <a:pt x="593" y="2638"/>
                  </a:lnTo>
                  <a:lnTo>
                    <a:pt x="641" y="2652"/>
                  </a:lnTo>
                  <a:lnTo>
                    <a:pt x="689" y="2666"/>
                  </a:lnTo>
                  <a:lnTo>
                    <a:pt x="739" y="2679"/>
                  </a:lnTo>
                  <a:lnTo>
                    <a:pt x="790" y="2693"/>
                  </a:lnTo>
                  <a:lnTo>
                    <a:pt x="840" y="2705"/>
                  </a:lnTo>
                  <a:lnTo>
                    <a:pt x="893" y="2716"/>
                  </a:lnTo>
                  <a:lnTo>
                    <a:pt x="946" y="2728"/>
                  </a:lnTo>
                  <a:lnTo>
                    <a:pt x="1001" y="2737"/>
                  </a:lnTo>
                  <a:lnTo>
                    <a:pt x="1056" y="2746"/>
                  </a:lnTo>
                  <a:lnTo>
                    <a:pt x="1111" y="2755"/>
                  </a:lnTo>
                  <a:lnTo>
                    <a:pt x="1169" y="2764"/>
                  </a:lnTo>
                  <a:lnTo>
                    <a:pt x="1226" y="2771"/>
                  </a:lnTo>
                  <a:lnTo>
                    <a:pt x="1283" y="2778"/>
                  </a:lnTo>
                  <a:lnTo>
                    <a:pt x="1341" y="2783"/>
                  </a:lnTo>
                  <a:lnTo>
                    <a:pt x="1400" y="2790"/>
                  </a:lnTo>
                  <a:lnTo>
                    <a:pt x="1462" y="2794"/>
                  </a:lnTo>
                  <a:lnTo>
                    <a:pt x="1522" y="2796"/>
                  </a:lnTo>
                  <a:lnTo>
                    <a:pt x="1584" y="2801"/>
                  </a:lnTo>
                  <a:lnTo>
                    <a:pt x="1646" y="2803"/>
                  </a:lnTo>
                  <a:lnTo>
                    <a:pt x="1708" y="2806"/>
                  </a:lnTo>
                  <a:lnTo>
                    <a:pt x="1772" y="2806"/>
                  </a:lnTo>
                  <a:lnTo>
                    <a:pt x="1834" y="2806"/>
                  </a:lnTo>
                  <a:lnTo>
                    <a:pt x="1896" y="2803"/>
                  </a:lnTo>
                  <a:lnTo>
                    <a:pt x="1958" y="2801"/>
                  </a:lnTo>
                  <a:lnTo>
                    <a:pt x="2018" y="2796"/>
                  </a:lnTo>
                  <a:lnTo>
                    <a:pt x="2078" y="2794"/>
                  </a:lnTo>
                  <a:lnTo>
                    <a:pt x="2137" y="2790"/>
                  </a:lnTo>
                  <a:lnTo>
                    <a:pt x="2195" y="2783"/>
                  </a:lnTo>
                  <a:lnTo>
                    <a:pt x="2254" y="2778"/>
                  </a:lnTo>
                  <a:lnTo>
                    <a:pt x="2312" y="2771"/>
                  </a:lnTo>
                  <a:lnTo>
                    <a:pt x="2367" y="2764"/>
                  </a:lnTo>
                  <a:lnTo>
                    <a:pt x="2424" y="2755"/>
                  </a:lnTo>
                  <a:lnTo>
                    <a:pt x="2479" y="2746"/>
                  </a:lnTo>
                  <a:lnTo>
                    <a:pt x="2532" y="2737"/>
                  </a:lnTo>
                  <a:lnTo>
                    <a:pt x="2587" y="2728"/>
                  </a:lnTo>
                  <a:lnTo>
                    <a:pt x="2640" y="2716"/>
                  </a:lnTo>
                  <a:lnTo>
                    <a:pt x="2693" y="2705"/>
                  </a:lnTo>
                  <a:lnTo>
                    <a:pt x="2743" y="2693"/>
                  </a:lnTo>
                  <a:lnTo>
                    <a:pt x="2794" y="2682"/>
                  </a:lnTo>
                  <a:lnTo>
                    <a:pt x="2844" y="2668"/>
                  </a:lnTo>
                  <a:lnTo>
                    <a:pt x="2892" y="2654"/>
                  </a:lnTo>
                  <a:lnTo>
                    <a:pt x="2940" y="2638"/>
                  </a:lnTo>
                  <a:lnTo>
                    <a:pt x="2986" y="2624"/>
                  </a:lnTo>
                  <a:lnTo>
                    <a:pt x="3032" y="2608"/>
                  </a:lnTo>
                  <a:lnTo>
                    <a:pt x="3078" y="2592"/>
                  </a:lnTo>
                  <a:lnTo>
                    <a:pt x="3122" y="2574"/>
                  </a:lnTo>
                  <a:lnTo>
                    <a:pt x="3163" y="2558"/>
                  </a:lnTo>
                  <a:lnTo>
                    <a:pt x="3207" y="2539"/>
                  </a:lnTo>
                  <a:lnTo>
                    <a:pt x="3246" y="2519"/>
                  </a:lnTo>
                  <a:lnTo>
                    <a:pt x="3287" y="2500"/>
                  </a:lnTo>
                  <a:lnTo>
                    <a:pt x="3326" y="2480"/>
                  </a:lnTo>
                  <a:lnTo>
                    <a:pt x="3363" y="2459"/>
                  </a:lnTo>
                  <a:lnTo>
                    <a:pt x="3399" y="2439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07" name="Freeform 6" descr="Газетная бумага"/>
            <p:cNvSpPr>
              <a:spLocks/>
            </p:cNvSpPr>
            <p:nvPr/>
          </p:nvSpPr>
          <p:spPr bwMode="auto">
            <a:xfrm>
              <a:off x="925" y="1311"/>
              <a:ext cx="670" cy="2513"/>
            </a:xfrm>
            <a:custGeom>
              <a:avLst/>
              <a:gdLst>
                <a:gd name="T0" fmla="*/ 230 w 670"/>
                <a:gd name="T1" fmla="*/ 2306 h 2513"/>
                <a:gd name="T2" fmla="*/ 170 w 670"/>
                <a:gd name="T3" fmla="*/ 2052 h 2513"/>
                <a:gd name="T4" fmla="*/ 129 w 670"/>
                <a:gd name="T5" fmla="*/ 1795 h 2513"/>
                <a:gd name="T6" fmla="*/ 103 w 670"/>
                <a:gd name="T7" fmla="*/ 1535 h 2513"/>
                <a:gd name="T8" fmla="*/ 94 w 670"/>
                <a:gd name="T9" fmla="*/ 1274 h 2513"/>
                <a:gd name="T10" fmla="*/ 103 w 670"/>
                <a:gd name="T11" fmla="*/ 996 h 2513"/>
                <a:gd name="T12" fmla="*/ 131 w 670"/>
                <a:gd name="T13" fmla="*/ 725 h 2513"/>
                <a:gd name="T14" fmla="*/ 174 w 670"/>
                <a:gd name="T15" fmla="*/ 464 h 2513"/>
                <a:gd name="T16" fmla="*/ 234 w 670"/>
                <a:gd name="T17" fmla="*/ 209 h 2513"/>
                <a:gd name="T18" fmla="*/ 243 w 670"/>
                <a:gd name="T19" fmla="*/ 198 h 2513"/>
                <a:gd name="T20" fmla="*/ 292 w 670"/>
                <a:gd name="T21" fmla="*/ 170 h 2513"/>
                <a:gd name="T22" fmla="*/ 340 w 670"/>
                <a:gd name="T23" fmla="*/ 143 h 2513"/>
                <a:gd name="T24" fmla="*/ 390 w 670"/>
                <a:gd name="T25" fmla="*/ 117 h 2513"/>
                <a:gd name="T26" fmla="*/ 443 w 670"/>
                <a:gd name="T27" fmla="*/ 92 h 2513"/>
                <a:gd name="T28" fmla="*/ 498 w 670"/>
                <a:gd name="T29" fmla="*/ 67 h 2513"/>
                <a:gd name="T30" fmla="*/ 553 w 670"/>
                <a:gd name="T31" fmla="*/ 44 h 2513"/>
                <a:gd name="T32" fmla="*/ 611 w 670"/>
                <a:gd name="T33" fmla="*/ 21 h 2513"/>
                <a:gd name="T34" fmla="*/ 670 w 670"/>
                <a:gd name="T35" fmla="*/ 0 h 2513"/>
                <a:gd name="T36" fmla="*/ 594 w 670"/>
                <a:gd name="T37" fmla="*/ 23 h 2513"/>
                <a:gd name="T38" fmla="*/ 521 w 670"/>
                <a:gd name="T39" fmla="*/ 49 h 2513"/>
                <a:gd name="T40" fmla="*/ 452 w 670"/>
                <a:gd name="T41" fmla="*/ 74 h 2513"/>
                <a:gd name="T42" fmla="*/ 383 w 670"/>
                <a:gd name="T43" fmla="*/ 101 h 2513"/>
                <a:gd name="T44" fmla="*/ 319 w 670"/>
                <a:gd name="T45" fmla="*/ 131 h 2513"/>
                <a:gd name="T46" fmla="*/ 255 w 670"/>
                <a:gd name="T47" fmla="*/ 161 h 2513"/>
                <a:gd name="T48" fmla="*/ 195 w 670"/>
                <a:gd name="T49" fmla="*/ 193 h 2513"/>
                <a:gd name="T50" fmla="*/ 138 w 670"/>
                <a:gd name="T51" fmla="*/ 228 h 2513"/>
                <a:gd name="T52" fmla="*/ 78 w 670"/>
                <a:gd name="T53" fmla="*/ 478 h 2513"/>
                <a:gd name="T54" fmla="*/ 34 w 670"/>
                <a:gd name="T55" fmla="*/ 735 h 2513"/>
                <a:gd name="T56" fmla="*/ 9 w 670"/>
                <a:gd name="T57" fmla="*/ 1001 h 2513"/>
                <a:gd name="T58" fmla="*/ 0 w 670"/>
                <a:gd name="T59" fmla="*/ 1274 h 2513"/>
                <a:gd name="T60" fmla="*/ 9 w 670"/>
                <a:gd name="T61" fmla="*/ 1531 h 2513"/>
                <a:gd name="T62" fmla="*/ 34 w 670"/>
                <a:gd name="T63" fmla="*/ 1788 h 2513"/>
                <a:gd name="T64" fmla="*/ 76 w 670"/>
                <a:gd name="T65" fmla="*/ 2040 h 2513"/>
                <a:gd name="T66" fmla="*/ 133 w 670"/>
                <a:gd name="T67" fmla="*/ 2288 h 2513"/>
                <a:gd name="T68" fmla="*/ 191 w 670"/>
                <a:gd name="T69" fmla="*/ 2322 h 2513"/>
                <a:gd name="T70" fmla="*/ 250 w 670"/>
                <a:gd name="T71" fmla="*/ 2354 h 2513"/>
                <a:gd name="T72" fmla="*/ 314 w 670"/>
                <a:gd name="T73" fmla="*/ 2384 h 2513"/>
                <a:gd name="T74" fmla="*/ 379 w 670"/>
                <a:gd name="T75" fmla="*/ 2414 h 2513"/>
                <a:gd name="T76" fmla="*/ 448 w 670"/>
                <a:gd name="T77" fmla="*/ 2442 h 2513"/>
                <a:gd name="T78" fmla="*/ 516 w 670"/>
                <a:gd name="T79" fmla="*/ 2467 h 2513"/>
                <a:gd name="T80" fmla="*/ 590 w 670"/>
                <a:gd name="T81" fmla="*/ 2490 h 2513"/>
                <a:gd name="T82" fmla="*/ 666 w 670"/>
                <a:gd name="T83" fmla="*/ 2513 h 2513"/>
                <a:gd name="T84" fmla="*/ 606 w 670"/>
                <a:gd name="T85" fmla="*/ 2492 h 2513"/>
                <a:gd name="T86" fmla="*/ 549 w 670"/>
                <a:gd name="T87" fmla="*/ 2471 h 2513"/>
                <a:gd name="T88" fmla="*/ 493 w 670"/>
                <a:gd name="T89" fmla="*/ 2449 h 2513"/>
                <a:gd name="T90" fmla="*/ 438 w 670"/>
                <a:gd name="T91" fmla="*/ 2423 h 2513"/>
                <a:gd name="T92" fmla="*/ 386 w 670"/>
                <a:gd name="T93" fmla="*/ 2398 h 2513"/>
                <a:gd name="T94" fmla="*/ 335 w 670"/>
                <a:gd name="T95" fmla="*/ 2373 h 2513"/>
                <a:gd name="T96" fmla="*/ 287 w 670"/>
                <a:gd name="T97" fmla="*/ 2345 h 2513"/>
                <a:gd name="T98" fmla="*/ 239 w 670"/>
                <a:gd name="T99" fmla="*/ 2318 h 251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70"/>
                <a:gd name="T151" fmla="*/ 0 h 2513"/>
                <a:gd name="T152" fmla="*/ 670 w 670"/>
                <a:gd name="T153" fmla="*/ 2513 h 251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70" h="2513">
                  <a:moveTo>
                    <a:pt x="232" y="2313"/>
                  </a:moveTo>
                  <a:lnTo>
                    <a:pt x="230" y="2306"/>
                  </a:lnTo>
                  <a:lnTo>
                    <a:pt x="197" y="2180"/>
                  </a:lnTo>
                  <a:lnTo>
                    <a:pt x="170" y="2052"/>
                  </a:lnTo>
                  <a:lnTo>
                    <a:pt x="147" y="1925"/>
                  </a:lnTo>
                  <a:lnTo>
                    <a:pt x="129" y="1795"/>
                  </a:lnTo>
                  <a:lnTo>
                    <a:pt x="112" y="1666"/>
                  </a:lnTo>
                  <a:lnTo>
                    <a:pt x="103" y="1535"/>
                  </a:lnTo>
                  <a:lnTo>
                    <a:pt x="96" y="1405"/>
                  </a:lnTo>
                  <a:lnTo>
                    <a:pt x="94" y="1274"/>
                  </a:lnTo>
                  <a:lnTo>
                    <a:pt x="96" y="1134"/>
                  </a:lnTo>
                  <a:lnTo>
                    <a:pt x="103" y="996"/>
                  </a:lnTo>
                  <a:lnTo>
                    <a:pt x="115" y="861"/>
                  </a:lnTo>
                  <a:lnTo>
                    <a:pt x="131" y="725"/>
                  </a:lnTo>
                  <a:lnTo>
                    <a:pt x="149" y="595"/>
                  </a:lnTo>
                  <a:lnTo>
                    <a:pt x="174" y="464"/>
                  </a:lnTo>
                  <a:lnTo>
                    <a:pt x="202" y="335"/>
                  </a:lnTo>
                  <a:lnTo>
                    <a:pt x="234" y="209"/>
                  </a:lnTo>
                  <a:lnTo>
                    <a:pt x="236" y="202"/>
                  </a:lnTo>
                  <a:lnTo>
                    <a:pt x="243" y="198"/>
                  </a:lnTo>
                  <a:lnTo>
                    <a:pt x="266" y="184"/>
                  </a:lnTo>
                  <a:lnTo>
                    <a:pt x="292" y="170"/>
                  </a:lnTo>
                  <a:lnTo>
                    <a:pt x="314" y="156"/>
                  </a:lnTo>
                  <a:lnTo>
                    <a:pt x="340" y="143"/>
                  </a:lnTo>
                  <a:lnTo>
                    <a:pt x="365" y="129"/>
                  </a:lnTo>
                  <a:lnTo>
                    <a:pt x="390" y="117"/>
                  </a:lnTo>
                  <a:lnTo>
                    <a:pt x="415" y="104"/>
                  </a:lnTo>
                  <a:lnTo>
                    <a:pt x="443" y="92"/>
                  </a:lnTo>
                  <a:lnTo>
                    <a:pt x="471" y="78"/>
                  </a:lnTo>
                  <a:lnTo>
                    <a:pt x="498" y="67"/>
                  </a:lnTo>
                  <a:lnTo>
                    <a:pt x="526" y="55"/>
                  </a:lnTo>
                  <a:lnTo>
                    <a:pt x="553" y="44"/>
                  </a:lnTo>
                  <a:lnTo>
                    <a:pt x="581" y="33"/>
                  </a:lnTo>
                  <a:lnTo>
                    <a:pt x="611" y="21"/>
                  </a:lnTo>
                  <a:lnTo>
                    <a:pt x="640" y="12"/>
                  </a:lnTo>
                  <a:lnTo>
                    <a:pt x="670" y="0"/>
                  </a:lnTo>
                  <a:lnTo>
                    <a:pt x="631" y="12"/>
                  </a:lnTo>
                  <a:lnTo>
                    <a:pt x="594" y="23"/>
                  </a:lnTo>
                  <a:lnTo>
                    <a:pt x="558" y="35"/>
                  </a:lnTo>
                  <a:lnTo>
                    <a:pt x="521" y="49"/>
                  </a:lnTo>
                  <a:lnTo>
                    <a:pt x="487" y="60"/>
                  </a:lnTo>
                  <a:lnTo>
                    <a:pt x="452" y="74"/>
                  </a:lnTo>
                  <a:lnTo>
                    <a:pt x="418" y="88"/>
                  </a:lnTo>
                  <a:lnTo>
                    <a:pt x="383" y="101"/>
                  </a:lnTo>
                  <a:lnTo>
                    <a:pt x="351" y="117"/>
                  </a:lnTo>
                  <a:lnTo>
                    <a:pt x="319" y="131"/>
                  </a:lnTo>
                  <a:lnTo>
                    <a:pt x="287" y="147"/>
                  </a:lnTo>
                  <a:lnTo>
                    <a:pt x="255" y="161"/>
                  </a:lnTo>
                  <a:lnTo>
                    <a:pt x="225" y="177"/>
                  </a:lnTo>
                  <a:lnTo>
                    <a:pt x="195" y="193"/>
                  </a:lnTo>
                  <a:lnTo>
                    <a:pt x="165" y="211"/>
                  </a:lnTo>
                  <a:lnTo>
                    <a:pt x="138" y="228"/>
                  </a:lnTo>
                  <a:lnTo>
                    <a:pt x="106" y="351"/>
                  </a:lnTo>
                  <a:lnTo>
                    <a:pt x="78" y="478"/>
                  </a:lnTo>
                  <a:lnTo>
                    <a:pt x="53" y="604"/>
                  </a:lnTo>
                  <a:lnTo>
                    <a:pt x="34" y="735"/>
                  </a:lnTo>
                  <a:lnTo>
                    <a:pt x="18" y="868"/>
                  </a:lnTo>
                  <a:lnTo>
                    <a:pt x="9" y="1001"/>
                  </a:lnTo>
                  <a:lnTo>
                    <a:pt x="2" y="1136"/>
                  </a:lnTo>
                  <a:lnTo>
                    <a:pt x="0" y="1274"/>
                  </a:lnTo>
                  <a:lnTo>
                    <a:pt x="2" y="1402"/>
                  </a:lnTo>
                  <a:lnTo>
                    <a:pt x="9" y="1531"/>
                  </a:lnTo>
                  <a:lnTo>
                    <a:pt x="18" y="1659"/>
                  </a:lnTo>
                  <a:lnTo>
                    <a:pt x="34" y="1788"/>
                  </a:lnTo>
                  <a:lnTo>
                    <a:pt x="53" y="1914"/>
                  </a:lnTo>
                  <a:lnTo>
                    <a:pt x="76" y="2040"/>
                  </a:lnTo>
                  <a:lnTo>
                    <a:pt x="103" y="2164"/>
                  </a:lnTo>
                  <a:lnTo>
                    <a:pt x="133" y="2288"/>
                  </a:lnTo>
                  <a:lnTo>
                    <a:pt x="161" y="2304"/>
                  </a:lnTo>
                  <a:lnTo>
                    <a:pt x="191" y="2322"/>
                  </a:lnTo>
                  <a:lnTo>
                    <a:pt x="220" y="2338"/>
                  </a:lnTo>
                  <a:lnTo>
                    <a:pt x="250" y="2354"/>
                  </a:lnTo>
                  <a:lnTo>
                    <a:pt x="282" y="2368"/>
                  </a:lnTo>
                  <a:lnTo>
                    <a:pt x="314" y="2384"/>
                  </a:lnTo>
                  <a:lnTo>
                    <a:pt x="347" y="2398"/>
                  </a:lnTo>
                  <a:lnTo>
                    <a:pt x="379" y="2414"/>
                  </a:lnTo>
                  <a:lnTo>
                    <a:pt x="413" y="2428"/>
                  </a:lnTo>
                  <a:lnTo>
                    <a:pt x="448" y="2442"/>
                  </a:lnTo>
                  <a:lnTo>
                    <a:pt x="482" y="2453"/>
                  </a:lnTo>
                  <a:lnTo>
                    <a:pt x="516" y="2467"/>
                  </a:lnTo>
                  <a:lnTo>
                    <a:pt x="553" y="2478"/>
                  </a:lnTo>
                  <a:lnTo>
                    <a:pt x="590" y="2490"/>
                  </a:lnTo>
                  <a:lnTo>
                    <a:pt x="627" y="2501"/>
                  </a:lnTo>
                  <a:lnTo>
                    <a:pt x="666" y="2513"/>
                  </a:lnTo>
                  <a:lnTo>
                    <a:pt x="636" y="2504"/>
                  </a:lnTo>
                  <a:lnTo>
                    <a:pt x="606" y="2492"/>
                  </a:lnTo>
                  <a:lnTo>
                    <a:pt x="576" y="2481"/>
                  </a:lnTo>
                  <a:lnTo>
                    <a:pt x="549" y="2471"/>
                  </a:lnTo>
                  <a:lnTo>
                    <a:pt x="521" y="2460"/>
                  </a:lnTo>
                  <a:lnTo>
                    <a:pt x="493" y="2449"/>
                  </a:lnTo>
                  <a:lnTo>
                    <a:pt x="466" y="2437"/>
                  </a:lnTo>
                  <a:lnTo>
                    <a:pt x="438" y="2423"/>
                  </a:lnTo>
                  <a:lnTo>
                    <a:pt x="411" y="2412"/>
                  </a:lnTo>
                  <a:lnTo>
                    <a:pt x="386" y="2398"/>
                  </a:lnTo>
                  <a:lnTo>
                    <a:pt x="360" y="2387"/>
                  </a:lnTo>
                  <a:lnTo>
                    <a:pt x="335" y="2373"/>
                  </a:lnTo>
                  <a:lnTo>
                    <a:pt x="310" y="2359"/>
                  </a:lnTo>
                  <a:lnTo>
                    <a:pt x="287" y="2345"/>
                  </a:lnTo>
                  <a:lnTo>
                    <a:pt x="262" y="2332"/>
                  </a:lnTo>
                  <a:lnTo>
                    <a:pt x="239" y="2318"/>
                  </a:lnTo>
                  <a:lnTo>
                    <a:pt x="232" y="2313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08" name="Freeform 7" descr="Газетная бумага"/>
            <p:cNvSpPr>
              <a:spLocks/>
            </p:cNvSpPr>
            <p:nvPr/>
          </p:nvSpPr>
          <p:spPr bwMode="auto">
            <a:xfrm>
              <a:off x="4058" y="1311"/>
              <a:ext cx="629" cy="2515"/>
            </a:xfrm>
            <a:custGeom>
              <a:avLst/>
              <a:gdLst>
                <a:gd name="T0" fmla="*/ 626 w 629"/>
                <a:gd name="T1" fmla="*/ 1129 h 2515"/>
                <a:gd name="T2" fmla="*/ 610 w 629"/>
                <a:gd name="T3" fmla="*/ 852 h 2515"/>
                <a:gd name="T4" fmla="*/ 576 w 629"/>
                <a:gd name="T5" fmla="*/ 585 h 2515"/>
                <a:gd name="T6" fmla="*/ 530 w 629"/>
                <a:gd name="T7" fmla="*/ 331 h 2515"/>
                <a:gd name="T8" fmla="*/ 475 w 629"/>
                <a:gd name="T9" fmla="*/ 191 h 2515"/>
                <a:gd name="T10" fmla="*/ 420 w 629"/>
                <a:gd name="T11" fmla="*/ 161 h 2515"/>
                <a:gd name="T12" fmla="*/ 360 w 629"/>
                <a:gd name="T13" fmla="*/ 133 h 2515"/>
                <a:gd name="T14" fmla="*/ 300 w 629"/>
                <a:gd name="T15" fmla="*/ 106 h 2515"/>
                <a:gd name="T16" fmla="*/ 236 w 629"/>
                <a:gd name="T17" fmla="*/ 81 h 2515"/>
                <a:gd name="T18" fmla="*/ 172 w 629"/>
                <a:gd name="T19" fmla="*/ 55 h 2515"/>
                <a:gd name="T20" fmla="*/ 105 w 629"/>
                <a:gd name="T21" fmla="*/ 33 h 2515"/>
                <a:gd name="T22" fmla="*/ 34 w 629"/>
                <a:gd name="T23" fmla="*/ 12 h 2515"/>
                <a:gd name="T24" fmla="*/ 30 w 629"/>
                <a:gd name="T25" fmla="*/ 12 h 2515"/>
                <a:gd name="T26" fmla="*/ 87 w 629"/>
                <a:gd name="T27" fmla="*/ 33 h 2515"/>
                <a:gd name="T28" fmla="*/ 144 w 629"/>
                <a:gd name="T29" fmla="*/ 55 h 2515"/>
                <a:gd name="T30" fmla="*/ 200 w 629"/>
                <a:gd name="T31" fmla="*/ 78 h 2515"/>
                <a:gd name="T32" fmla="*/ 252 w 629"/>
                <a:gd name="T33" fmla="*/ 101 h 2515"/>
                <a:gd name="T34" fmla="*/ 305 w 629"/>
                <a:gd name="T35" fmla="*/ 127 h 2515"/>
                <a:gd name="T36" fmla="*/ 353 w 629"/>
                <a:gd name="T37" fmla="*/ 152 h 2515"/>
                <a:gd name="T38" fmla="*/ 401 w 629"/>
                <a:gd name="T39" fmla="*/ 179 h 2515"/>
                <a:gd name="T40" fmla="*/ 431 w 629"/>
                <a:gd name="T41" fmla="*/ 198 h 2515"/>
                <a:gd name="T42" fmla="*/ 466 w 629"/>
                <a:gd name="T43" fmla="*/ 331 h 2515"/>
                <a:gd name="T44" fmla="*/ 521 w 629"/>
                <a:gd name="T45" fmla="*/ 592 h 2515"/>
                <a:gd name="T46" fmla="*/ 555 w 629"/>
                <a:gd name="T47" fmla="*/ 861 h 2515"/>
                <a:gd name="T48" fmla="*/ 574 w 629"/>
                <a:gd name="T49" fmla="*/ 1136 h 2515"/>
                <a:gd name="T50" fmla="*/ 574 w 629"/>
                <a:gd name="T51" fmla="*/ 1405 h 2515"/>
                <a:gd name="T52" fmla="*/ 558 w 629"/>
                <a:gd name="T53" fmla="*/ 1664 h 2515"/>
                <a:gd name="T54" fmla="*/ 523 w 629"/>
                <a:gd name="T55" fmla="*/ 1923 h 2515"/>
                <a:gd name="T56" fmla="*/ 470 w 629"/>
                <a:gd name="T57" fmla="*/ 2182 h 2515"/>
                <a:gd name="T58" fmla="*/ 436 w 629"/>
                <a:gd name="T59" fmla="*/ 2318 h 2515"/>
                <a:gd name="T60" fmla="*/ 406 w 629"/>
                <a:gd name="T61" fmla="*/ 2336 h 2515"/>
                <a:gd name="T62" fmla="*/ 358 w 629"/>
                <a:gd name="T63" fmla="*/ 2364 h 2515"/>
                <a:gd name="T64" fmla="*/ 310 w 629"/>
                <a:gd name="T65" fmla="*/ 2389 h 2515"/>
                <a:gd name="T66" fmla="*/ 257 w 629"/>
                <a:gd name="T67" fmla="*/ 2414 h 2515"/>
                <a:gd name="T68" fmla="*/ 204 w 629"/>
                <a:gd name="T69" fmla="*/ 2437 h 2515"/>
                <a:gd name="T70" fmla="*/ 149 w 629"/>
                <a:gd name="T71" fmla="*/ 2460 h 2515"/>
                <a:gd name="T72" fmla="*/ 92 w 629"/>
                <a:gd name="T73" fmla="*/ 2483 h 2515"/>
                <a:gd name="T74" fmla="*/ 34 w 629"/>
                <a:gd name="T75" fmla="*/ 2504 h 2515"/>
                <a:gd name="T76" fmla="*/ 39 w 629"/>
                <a:gd name="T77" fmla="*/ 2504 h 2515"/>
                <a:gd name="T78" fmla="*/ 108 w 629"/>
                <a:gd name="T79" fmla="*/ 2483 h 2515"/>
                <a:gd name="T80" fmla="*/ 174 w 629"/>
                <a:gd name="T81" fmla="*/ 2460 h 2515"/>
                <a:gd name="T82" fmla="*/ 239 w 629"/>
                <a:gd name="T83" fmla="*/ 2435 h 2515"/>
                <a:gd name="T84" fmla="*/ 300 w 629"/>
                <a:gd name="T85" fmla="*/ 2410 h 2515"/>
                <a:gd name="T86" fmla="*/ 362 w 629"/>
                <a:gd name="T87" fmla="*/ 2382 h 2515"/>
                <a:gd name="T88" fmla="*/ 420 w 629"/>
                <a:gd name="T89" fmla="*/ 2354 h 2515"/>
                <a:gd name="T90" fmla="*/ 475 w 629"/>
                <a:gd name="T91" fmla="*/ 2327 h 2515"/>
                <a:gd name="T92" fmla="*/ 530 w 629"/>
                <a:gd name="T93" fmla="*/ 2192 h 2515"/>
                <a:gd name="T94" fmla="*/ 576 w 629"/>
                <a:gd name="T95" fmla="*/ 1939 h 2515"/>
                <a:gd name="T96" fmla="*/ 608 w 629"/>
                <a:gd name="T97" fmla="*/ 1680 h 2515"/>
                <a:gd name="T98" fmla="*/ 626 w 629"/>
                <a:gd name="T99" fmla="*/ 1409 h 251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29"/>
                <a:gd name="T151" fmla="*/ 0 h 2515"/>
                <a:gd name="T152" fmla="*/ 629 w 629"/>
                <a:gd name="T153" fmla="*/ 2515 h 251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29" h="2515">
                  <a:moveTo>
                    <a:pt x="629" y="1272"/>
                  </a:moveTo>
                  <a:lnTo>
                    <a:pt x="626" y="1129"/>
                  </a:lnTo>
                  <a:lnTo>
                    <a:pt x="620" y="989"/>
                  </a:lnTo>
                  <a:lnTo>
                    <a:pt x="610" y="852"/>
                  </a:lnTo>
                  <a:lnTo>
                    <a:pt x="594" y="719"/>
                  </a:lnTo>
                  <a:lnTo>
                    <a:pt x="576" y="585"/>
                  </a:lnTo>
                  <a:lnTo>
                    <a:pt x="555" y="457"/>
                  </a:lnTo>
                  <a:lnTo>
                    <a:pt x="530" y="331"/>
                  </a:lnTo>
                  <a:lnTo>
                    <a:pt x="502" y="207"/>
                  </a:lnTo>
                  <a:lnTo>
                    <a:pt x="475" y="191"/>
                  </a:lnTo>
                  <a:lnTo>
                    <a:pt x="447" y="177"/>
                  </a:lnTo>
                  <a:lnTo>
                    <a:pt x="420" y="161"/>
                  </a:lnTo>
                  <a:lnTo>
                    <a:pt x="390" y="147"/>
                  </a:lnTo>
                  <a:lnTo>
                    <a:pt x="360" y="133"/>
                  </a:lnTo>
                  <a:lnTo>
                    <a:pt x="330" y="120"/>
                  </a:lnTo>
                  <a:lnTo>
                    <a:pt x="300" y="106"/>
                  </a:lnTo>
                  <a:lnTo>
                    <a:pt x="268" y="92"/>
                  </a:lnTo>
                  <a:lnTo>
                    <a:pt x="236" y="81"/>
                  </a:lnTo>
                  <a:lnTo>
                    <a:pt x="204" y="69"/>
                  </a:lnTo>
                  <a:lnTo>
                    <a:pt x="172" y="55"/>
                  </a:lnTo>
                  <a:lnTo>
                    <a:pt x="138" y="44"/>
                  </a:lnTo>
                  <a:lnTo>
                    <a:pt x="105" y="33"/>
                  </a:lnTo>
                  <a:lnTo>
                    <a:pt x="71" y="21"/>
                  </a:lnTo>
                  <a:lnTo>
                    <a:pt x="34" y="12"/>
                  </a:lnTo>
                  <a:lnTo>
                    <a:pt x="0" y="0"/>
                  </a:lnTo>
                  <a:lnTo>
                    <a:pt x="30" y="12"/>
                  </a:lnTo>
                  <a:lnTo>
                    <a:pt x="60" y="21"/>
                  </a:lnTo>
                  <a:lnTo>
                    <a:pt x="87" y="33"/>
                  </a:lnTo>
                  <a:lnTo>
                    <a:pt x="117" y="44"/>
                  </a:lnTo>
                  <a:lnTo>
                    <a:pt x="144" y="55"/>
                  </a:lnTo>
                  <a:lnTo>
                    <a:pt x="172" y="67"/>
                  </a:lnTo>
                  <a:lnTo>
                    <a:pt x="200" y="78"/>
                  </a:lnTo>
                  <a:lnTo>
                    <a:pt x="227" y="90"/>
                  </a:lnTo>
                  <a:lnTo>
                    <a:pt x="252" y="101"/>
                  </a:lnTo>
                  <a:lnTo>
                    <a:pt x="278" y="115"/>
                  </a:lnTo>
                  <a:lnTo>
                    <a:pt x="305" y="127"/>
                  </a:lnTo>
                  <a:lnTo>
                    <a:pt x="328" y="140"/>
                  </a:lnTo>
                  <a:lnTo>
                    <a:pt x="353" y="152"/>
                  </a:lnTo>
                  <a:lnTo>
                    <a:pt x="379" y="166"/>
                  </a:lnTo>
                  <a:lnTo>
                    <a:pt x="401" y="179"/>
                  </a:lnTo>
                  <a:lnTo>
                    <a:pt x="424" y="193"/>
                  </a:lnTo>
                  <a:lnTo>
                    <a:pt x="431" y="198"/>
                  </a:lnTo>
                  <a:lnTo>
                    <a:pt x="434" y="205"/>
                  </a:lnTo>
                  <a:lnTo>
                    <a:pt x="466" y="331"/>
                  </a:lnTo>
                  <a:lnTo>
                    <a:pt x="496" y="459"/>
                  </a:lnTo>
                  <a:lnTo>
                    <a:pt x="521" y="592"/>
                  </a:lnTo>
                  <a:lnTo>
                    <a:pt x="539" y="725"/>
                  </a:lnTo>
                  <a:lnTo>
                    <a:pt x="555" y="861"/>
                  </a:lnTo>
                  <a:lnTo>
                    <a:pt x="567" y="998"/>
                  </a:lnTo>
                  <a:lnTo>
                    <a:pt x="574" y="1136"/>
                  </a:lnTo>
                  <a:lnTo>
                    <a:pt x="576" y="1274"/>
                  </a:lnTo>
                  <a:lnTo>
                    <a:pt x="574" y="1405"/>
                  </a:lnTo>
                  <a:lnTo>
                    <a:pt x="567" y="1533"/>
                  </a:lnTo>
                  <a:lnTo>
                    <a:pt x="558" y="1664"/>
                  </a:lnTo>
                  <a:lnTo>
                    <a:pt x="541" y="1795"/>
                  </a:lnTo>
                  <a:lnTo>
                    <a:pt x="523" y="1923"/>
                  </a:lnTo>
                  <a:lnTo>
                    <a:pt x="498" y="2054"/>
                  </a:lnTo>
                  <a:lnTo>
                    <a:pt x="470" y="2182"/>
                  </a:lnTo>
                  <a:lnTo>
                    <a:pt x="438" y="2311"/>
                  </a:lnTo>
                  <a:lnTo>
                    <a:pt x="436" y="2318"/>
                  </a:lnTo>
                  <a:lnTo>
                    <a:pt x="429" y="2322"/>
                  </a:lnTo>
                  <a:lnTo>
                    <a:pt x="406" y="2336"/>
                  </a:lnTo>
                  <a:lnTo>
                    <a:pt x="383" y="2350"/>
                  </a:lnTo>
                  <a:lnTo>
                    <a:pt x="358" y="2364"/>
                  </a:lnTo>
                  <a:lnTo>
                    <a:pt x="333" y="2375"/>
                  </a:lnTo>
                  <a:lnTo>
                    <a:pt x="310" y="2389"/>
                  </a:lnTo>
                  <a:lnTo>
                    <a:pt x="282" y="2400"/>
                  </a:lnTo>
                  <a:lnTo>
                    <a:pt x="257" y="2414"/>
                  </a:lnTo>
                  <a:lnTo>
                    <a:pt x="232" y="2426"/>
                  </a:lnTo>
                  <a:lnTo>
                    <a:pt x="204" y="2437"/>
                  </a:lnTo>
                  <a:lnTo>
                    <a:pt x="177" y="2449"/>
                  </a:lnTo>
                  <a:lnTo>
                    <a:pt x="149" y="2460"/>
                  </a:lnTo>
                  <a:lnTo>
                    <a:pt x="121" y="2471"/>
                  </a:lnTo>
                  <a:lnTo>
                    <a:pt x="92" y="2483"/>
                  </a:lnTo>
                  <a:lnTo>
                    <a:pt x="64" y="2494"/>
                  </a:lnTo>
                  <a:lnTo>
                    <a:pt x="34" y="2504"/>
                  </a:lnTo>
                  <a:lnTo>
                    <a:pt x="4" y="2515"/>
                  </a:lnTo>
                  <a:lnTo>
                    <a:pt x="39" y="2504"/>
                  </a:lnTo>
                  <a:lnTo>
                    <a:pt x="73" y="2494"/>
                  </a:lnTo>
                  <a:lnTo>
                    <a:pt x="108" y="2483"/>
                  </a:lnTo>
                  <a:lnTo>
                    <a:pt x="142" y="2471"/>
                  </a:lnTo>
                  <a:lnTo>
                    <a:pt x="174" y="2460"/>
                  </a:lnTo>
                  <a:lnTo>
                    <a:pt x="206" y="2449"/>
                  </a:lnTo>
                  <a:lnTo>
                    <a:pt x="239" y="2435"/>
                  </a:lnTo>
                  <a:lnTo>
                    <a:pt x="271" y="2423"/>
                  </a:lnTo>
                  <a:lnTo>
                    <a:pt x="300" y="2410"/>
                  </a:lnTo>
                  <a:lnTo>
                    <a:pt x="333" y="2396"/>
                  </a:lnTo>
                  <a:lnTo>
                    <a:pt x="362" y="2382"/>
                  </a:lnTo>
                  <a:lnTo>
                    <a:pt x="390" y="2368"/>
                  </a:lnTo>
                  <a:lnTo>
                    <a:pt x="420" y="2354"/>
                  </a:lnTo>
                  <a:lnTo>
                    <a:pt x="447" y="2341"/>
                  </a:lnTo>
                  <a:lnTo>
                    <a:pt x="475" y="2327"/>
                  </a:lnTo>
                  <a:lnTo>
                    <a:pt x="502" y="2311"/>
                  </a:lnTo>
                  <a:lnTo>
                    <a:pt x="530" y="2192"/>
                  </a:lnTo>
                  <a:lnTo>
                    <a:pt x="555" y="2068"/>
                  </a:lnTo>
                  <a:lnTo>
                    <a:pt x="576" y="1939"/>
                  </a:lnTo>
                  <a:lnTo>
                    <a:pt x="594" y="1811"/>
                  </a:lnTo>
                  <a:lnTo>
                    <a:pt x="608" y="1680"/>
                  </a:lnTo>
                  <a:lnTo>
                    <a:pt x="620" y="1545"/>
                  </a:lnTo>
                  <a:lnTo>
                    <a:pt x="626" y="1409"/>
                  </a:lnTo>
                  <a:lnTo>
                    <a:pt x="629" y="1272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09" name="Freeform 8" descr="Гранит"/>
            <p:cNvSpPr>
              <a:spLocks/>
            </p:cNvSpPr>
            <p:nvPr/>
          </p:nvSpPr>
          <p:spPr bwMode="auto">
            <a:xfrm>
              <a:off x="567" y="981"/>
              <a:ext cx="3980" cy="3164"/>
            </a:xfrm>
            <a:custGeom>
              <a:avLst/>
              <a:gdLst>
                <a:gd name="T0" fmla="*/ 2265 w 3980"/>
                <a:gd name="T1" fmla="*/ 3031 h 3164"/>
                <a:gd name="T2" fmla="*/ 2132 w 3980"/>
                <a:gd name="T3" fmla="*/ 3031 h 3164"/>
                <a:gd name="T4" fmla="*/ 1806 w 3980"/>
                <a:gd name="T5" fmla="*/ 3017 h 3164"/>
                <a:gd name="T6" fmla="*/ 1499 w 3980"/>
                <a:gd name="T7" fmla="*/ 2983 h 3164"/>
                <a:gd name="T8" fmla="*/ 1212 w 3980"/>
                <a:gd name="T9" fmla="*/ 2932 h 3164"/>
                <a:gd name="T10" fmla="*/ 948 w 3980"/>
                <a:gd name="T11" fmla="*/ 2863 h 3164"/>
                <a:gd name="T12" fmla="*/ 711 w 3980"/>
                <a:gd name="T13" fmla="*/ 2776 h 3164"/>
                <a:gd name="T14" fmla="*/ 503 w 3980"/>
                <a:gd name="T15" fmla="*/ 2671 h 3164"/>
                <a:gd name="T16" fmla="*/ 395 w 3980"/>
                <a:gd name="T17" fmla="*/ 2382 h 3164"/>
                <a:gd name="T18" fmla="*/ 321 w 3980"/>
                <a:gd name="T19" fmla="*/ 1735 h 3164"/>
                <a:gd name="T20" fmla="*/ 356 w 3980"/>
                <a:gd name="T21" fmla="*/ 1055 h 3164"/>
                <a:gd name="T22" fmla="*/ 461 w 3980"/>
                <a:gd name="T23" fmla="*/ 532 h 3164"/>
                <a:gd name="T24" fmla="*/ 629 w 3980"/>
                <a:gd name="T25" fmla="*/ 441 h 3164"/>
                <a:gd name="T26" fmla="*/ 854 w 3980"/>
                <a:gd name="T27" fmla="*/ 346 h 3164"/>
                <a:gd name="T28" fmla="*/ 1106 w 3980"/>
                <a:gd name="T29" fmla="*/ 268 h 3164"/>
                <a:gd name="T30" fmla="*/ 1384 w 3980"/>
                <a:gd name="T31" fmla="*/ 211 h 3164"/>
                <a:gd name="T32" fmla="*/ 1682 w 3980"/>
                <a:gd name="T33" fmla="*/ 170 h 3164"/>
                <a:gd name="T34" fmla="*/ 1999 w 3980"/>
                <a:gd name="T35" fmla="*/ 149 h 3164"/>
                <a:gd name="T36" fmla="*/ 2231 w 3980"/>
                <a:gd name="T37" fmla="*/ 145 h 3164"/>
                <a:gd name="T38" fmla="*/ 2316 w 3980"/>
                <a:gd name="T39" fmla="*/ 145 h 3164"/>
                <a:gd name="T40" fmla="*/ 2577 w 3980"/>
                <a:gd name="T41" fmla="*/ 149 h 3164"/>
                <a:gd name="T42" fmla="*/ 2869 w 3980"/>
                <a:gd name="T43" fmla="*/ 172 h 3164"/>
                <a:gd name="T44" fmla="*/ 3147 w 3980"/>
                <a:gd name="T45" fmla="*/ 211 h 3164"/>
                <a:gd name="T46" fmla="*/ 3406 w 3980"/>
                <a:gd name="T47" fmla="*/ 266 h 3164"/>
                <a:gd name="T48" fmla="*/ 3645 w 3980"/>
                <a:gd name="T49" fmla="*/ 337 h 3164"/>
                <a:gd name="T50" fmla="*/ 3863 w 3980"/>
                <a:gd name="T51" fmla="*/ 424 h 3164"/>
                <a:gd name="T52" fmla="*/ 3971 w 3980"/>
                <a:gd name="T53" fmla="*/ 452 h 3164"/>
                <a:gd name="T54" fmla="*/ 3828 w 3980"/>
                <a:gd name="T55" fmla="*/ 346 h 3164"/>
                <a:gd name="T56" fmla="*/ 3580 w 3980"/>
                <a:gd name="T57" fmla="*/ 236 h 3164"/>
                <a:gd name="T58" fmla="*/ 3305 w 3980"/>
                <a:gd name="T59" fmla="*/ 149 h 3164"/>
                <a:gd name="T60" fmla="*/ 3004 w 3980"/>
                <a:gd name="T61" fmla="*/ 80 h 3164"/>
                <a:gd name="T62" fmla="*/ 2683 w 3980"/>
                <a:gd name="T63" fmla="*/ 34 h 3164"/>
                <a:gd name="T64" fmla="*/ 2343 w 3980"/>
                <a:gd name="T65" fmla="*/ 7 h 3164"/>
                <a:gd name="T66" fmla="*/ 1992 w 3980"/>
                <a:gd name="T67" fmla="*/ 0 h 3164"/>
                <a:gd name="T68" fmla="*/ 1641 w 3980"/>
                <a:gd name="T69" fmla="*/ 16 h 3164"/>
                <a:gd name="T70" fmla="*/ 1308 w 3980"/>
                <a:gd name="T71" fmla="*/ 50 h 3164"/>
                <a:gd name="T72" fmla="*/ 991 w 3980"/>
                <a:gd name="T73" fmla="*/ 106 h 3164"/>
                <a:gd name="T74" fmla="*/ 700 w 3980"/>
                <a:gd name="T75" fmla="*/ 184 h 3164"/>
                <a:gd name="T76" fmla="*/ 434 w 3980"/>
                <a:gd name="T77" fmla="*/ 280 h 3164"/>
                <a:gd name="T78" fmla="*/ 197 w 3980"/>
                <a:gd name="T79" fmla="*/ 399 h 3164"/>
                <a:gd name="T80" fmla="*/ 39 w 3980"/>
                <a:gd name="T81" fmla="*/ 984 h 3164"/>
                <a:gd name="T82" fmla="*/ 2 w 3980"/>
                <a:gd name="T83" fmla="*/ 1755 h 3164"/>
                <a:gd name="T84" fmla="*/ 87 w 3980"/>
                <a:gd name="T85" fmla="*/ 2478 h 3164"/>
                <a:gd name="T86" fmla="*/ 285 w 3980"/>
                <a:gd name="T87" fmla="*/ 2818 h 3164"/>
                <a:gd name="T88" fmla="*/ 532 w 3980"/>
                <a:gd name="T89" fmla="*/ 2928 h 3164"/>
                <a:gd name="T90" fmla="*/ 810 w 3980"/>
                <a:gd name="T91" fmla="*/ 3015 h 3164"/>
                <a:gd name="T92" fmla="*/ 1113 w 3980"/>
                <a:gd name="T93" fmla="*/ 3084 h 3164"/>
                <a:gd name="T94" fmla="*/ 1439 w 3980"/>
                <a:gd name="T95" fmla="*/ 3132 h 3164"/>
                <a:gd name="T96" fmla="*/ 1779 w 3980"/>
                <a:gd name="T97" fmla="*/ 3157 h 3164"/>
                <a:gd name="T98" fmla="*/ 2134 w 3980"/>
                <a:gd name="T99" fmla="*/ 3164 h 3164"/>
                <a:gd name="T100" fmla="*/ 2481 w 3980"/>
                <a:gd name="T101" fmla="*/ 3150 h 3164"/>
                <a:gd name="T102" fmla="*/ 2814 w 3980"/>
                <a:gd name="T103" fmla="*/ 3114 h 3164"/>
                <a:gd name="T104" fmla="*/ 3128 w 3980"/>
                <a:gd name="T105" fmla="*/ 3058 h 3164"/>
                <a:gd name="T106" fmla="*/ 3422 w 3980"/>
                <a:gd name="T107" fmla="*/ 2983 h 3164"/>
                <a:gd name="T108" fmla="*/ 3686 w 3980"/>
                <a:gd name="T109" fmla="*/ 2889 h 3164"/>
                <a:gd name="T110" fmla="*/ 3922 w 3980"/>
                <a:gd name="T111" fmla="*/ 2772 h 3164"/>
                <a:gd name="T112" fmla="*/ 3980 w 3980"/>
                <a:gd name="T113" fmla="*/ 2694 h 3164"/>
                <a:gd name="T114" fmla="*/ 3778 w 3980"/>
                <a:gd name="T115" fmla="*/ 2788 h 3164"/>
                <a:gd name="T116" fmla="*/ 3553 w 3980"/>
                <a:gd name="T117" fmla="*/ 2868 h 3164"/>
                <a:gd name="T118" fmla="*/ 3305 w 3980"/>
                <a:gd name="T119" fmla="*/ 2932 h 3164"/>
                <a:gd name="T120" fmla="*/ 3039 w 3980"/>
                <a:gd name="T121" fmla="*/ 2983 h 3164"/>
                <a:gd name="T122" fmla="*/ 2754 w 3980"/>
                <a:gd name="T123" fmla="*/ 3015 h 3164"/>
                <a:gd name="T124" fmla="*/ 2456 w 3980"/>
                <a:gd name="T125" fmla="*/ 3029 h 316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980"/>
                <a:gd name="T190" fmla="*/ 0 h 3164"/>
                <a:gd name="T191" fmla="*/ 3980 w 3980"/>
                <a:gd name="T192" fmla="*/ 3164 h 316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980" h="3164">
                  <a:moveTo>
                    <a:pt x="2332" y="3031"/>
                  </a:moveTo>
                  <a:lnTo>
                    <a:pt x="2316" y="3031"/>
                  </a:lnTo>
                  <a:lnTo>
                    <a:pt x="2297" y="3031"/>
                  </a:lnTo>
                  <a:lnTo>
                    <a:pt x="2281" y="3031"/>
                  </a:lnTo>
                  <a:lnTo>
                    <a:pt x="2265" y="3031"/>
                  </a:lnTo>
                  <a:lnTo>
                    <a:pt x="2249" y="3031"/>
                  </a:lnTo>
                  <a:lnTo>
                    <a:pt x="2231" y="3031"/>
                  </a:lnTo>
                  <a:lnTo>
                    <a:pt x="2215" y="3031"/>
                  </a:lnTo>
                  <a:lnTo>
                    <a:pt x="2199" y="3031"/>
                  </a:lnTo>
                  <a:lnTo>
                    <a:pt x="2132" y="3031"/>
                  </a:lnTo>
                  <a:lnTo>
                    <a:pt x="2066" y="3029"/>
                  </a:lnTo>
                  <a:lnTo>
                    <a:pt x="1999" y="3026"/>
                  </a:lnTo>
                  <a:lnTo>
                    <a:pt x="1935" y="3024"/>
                  </a:lnTo>
                  <a:lnTo>
                    <a:pt x="1870" y="3022"/>
                  </a:lnTo>
                  <a:lnTo>
                    <a:pt x="1806" y="3017"/>
                  </a:lnTo>
                  <a:lnTo>
                    <a:pt x="1742" y="3013"/>
                  </a:lnTo>
                  <a:lnTo>
                    <a:pt x="1680" y="3006"/>
                  </a:lnTo>
                  <a:lnTo>
                    <a:pt x="1618" y="2999"/>
                  </a:lnTo>
                  <a:lnTo>
                    <a:pt x="1558" y="2992"/>
                  </a:lnTo>
                  <a:lnTo>
                    <a:pt x="1499" y="2983"/>
                  </a:lnTo>
                  <a:lnTo>
                    <a:pt x="1439" y="2976"/>
                  </a:lnTo>
                  <a:lnTo>
                    <a:pt x="1382" y="2964"/>
                  </a:lnTo>
                  <a:lnTo>
                    <a:pt x="1324" y="2955"/>
                  </a:lnTo>
                  <a:lnTo>
                    <a:pt x="1267" y="2944"/>
                  </a:lnTo>
                  <a:lnTo>
                    <a:pt x="1212" y="2932"/>
                  </a:lnTo>
                  <a:lnTo>
                    <a:pt x="1157" y="2921"/>
                  </a:lnTo>
                  <a:lnTo>
                    <a:pt x="1104" y="2907"/>
                  </a:lnTo>
                  <a:lnTo>
                    <a:pt x="1051" y="2893"/>
                  </a:lnTo>
                  <a:lnTo>
                    <a:pt x="998" y="2877"/>
                  </a:lnTo>
                  <a:lnTo>
                    <a:pt x="948" y="2863"/>
                  </a:lnTo>
                  <a:lnTo>
                    <a:pt x="897" y="2847"/>
                  </a:lnTo>
                  <a:lnTo>
                    <a:pt x="849" y="2829"/>
                  </a:lnTo>
                  <a:lnTo>
                    <a:pt x="803" y="2813"/>
                  </a:lnTo>
                  <a:lnTo>
                    <a:pt x="755" y="2795"/>
                  </a:lnTo>
                  <a:lnTo>
                    <a:pt x="711" y="2776"/>
                  </a:lnTo>
                  <a:lnTo>
                    <a:pt x="666" y="2756"/>
                  </a:lnTo>
                  <a:lnTo>
                    <a:pt x="624" y="2735"/>
                  </a:lnTo>
                  <a:lnTo>
                    <a:pt x="581" y="2714"/>
                  </a:lnTo>
                  <a:lnTo>
                    <a:pt x="542" y="2694"/>
                  </a:lnTo>
                  <a:lnTo>
                    <a:pt x="503" y="2671"/>
                  </a:lnTo>
                  <a:lnTo>
                    <a:pt x="464" y="2648"/>
                  </a:lnTo>
                  <a:lnTo>
                    <a:pt x="457" y="2643"/>
                  </a:lnTo>
                  <a:lnTo>
                    <a:pt x="454" y="2636"/>
                  </a:lnTo>
                  <a:lnTo>
                    <a:pt x="422" y="2510"/>
                  </a:lnTo>
                  <a:lnTo>
                    <a:pt x="395" y="2382"/>
                  </a:lnTo>
                  <a:lnTo>
                    <a:pt x="372" y="2255"/>
                  </a:lnTo>
                  <a:lnTo>
                    <a:pt x="353" y="2125"/>
                  </a:lnTo>
                  <a:lnTo>
                    <a:pt x="337" y="1996"/>
                  </a:lnTo>
                  <a:lnTo>
                    <a:pt x="328" y="1865"/>
                  </a:lnTo>
                  <a:lnTo>
                    <a:pt x="321" y="1735"/>
                  </a:lnTo>
                  <a:lnTo>
                    <a:pt x="319" y="1604"/>
                  </a:lnTo>
                  <a:lnTo>
                    <a:pt x="321" y="1464"/>
                  </a:lnTo>
                  <a:lnTo>
                    <a:pt x="328" y="1326"/>
                  </a:lnTo>
                  <a:lnTo>
                    <a:pt x="340" y="1191"/>
                  </a:lnTo>
                  <a:lnTo>
                    <a:pt x="356" y="1055"/>
                  </a:lnTo>
                  <a:lnTo>
                    <a:pt x="374" y="925"/>
                  </a:lnTo>
                  <a:lnTo>
                    <a:pt x="399" y="794"/>
                  </a:lnTo>
                  <a:lnTo>
                    <a:pt x="427" y="665"/>
                  </a:lnTo>
                  <a:lnTo>
                    <a:pt x="459" y="539"/>
                  </a:lnTo>
                  <a:lnTo>
                    <a:pt x="461" y="532"/>
                  </a:lnTo>
                  <a:lnTo>
                    <a:pt x="468" y="528"/>
                  </a:lnTo>
                  <a:lnTo>
                    <a:pt x="507" y="505"/>
                  </a:lnTo>
                  <a:lnTo>
                    <a:pt x="546" y="482"/>
                  </a:lnTo>
                  <a:lnTo>
                    <a:pt x="585" y="461"/>
                  </a:lnTo>
                  <a:lnTo>
                    <a:pt x="629" y="441"/>
                  </a:lnTo>
                  <a:lnTo>
                    <a:pt x="670" y="420"/>
                  </a:lnTo>
                  <a:lnTo>
                    <a:pt x="714" y="399"/>
                  </a:lnTo>
                  <a:lnTo>
                    <a:pt x="760" y="381"/>
                  </a:lnTo>
                  <a:lnTo>
                    <a:pt x="806" y="363"/>
                  </a:lnTo>
                  <a:lnTo>
                    <a:pt x="854" y="346"/>
                  </a:lnTo>
                  <a:lnTo>
                    <a:pt x="902" y="328"/>
                  </a:lnTo>
                  <a:lnTo>
                    <a:pt x="952" y="312"/>
                  </a:lnTo>
                  <a:lnTo>
                    <a:pt x="1003" y="298"/>
                  </a:lnTo>
                  <a:lnTo>
                    <a:pt x="1053" y="282"/>
                  </a:lnTo>
                  <a:lnTo>
                    <a:pt x="1106" y="268"/>
                  </a:lnTo>
                  <a:lnTo>
                    <a:pt x="1161" y="255"/>
                  </a:lnTo>
                  <a:lnTo>
                    <a:pt x="1214" y="243"/>
                  </a:lnTo>
                  <a:lnTo>
                    <a:pt x="1269" y="232"/>
                  </a:lnTo>
                  <a:lnTo>
                    <a:pt x="1327" y="220"/>
                  </a:lnTo>
                  <a:lnTo>
                    <a:pt x="1384" y="211"/>
                  </a:lnTo>
                  <a:lnTo>
                    <a:pt x="1441" y="200"/>
                  </a:lnTo>
                  <a:lnTo>
                    <a:pt x="1501" y="193"/>
                  </a:lnTo>
                  <a:lnTo>
                    <a:pt x="1561" y="184"/>
                  </a:lnTo>
                  <a:lnTo>
                    <a:pt x="1620" y="177"/>
                  </a:lnTo>
                  <a:lnTo>
                    <a:pt x="1682" y="170"/>
                  </a:lnTo>
                  <a:lnTo>
                    <a:pt x="1744" y="163"/>
                  </a:lnTo>
                  <a:lnTo>
                    <a:pt x="1806" y="158"/>
                  </a:lnTo>
                  <a:lnTo>
                    <a:pt x="1870" y="154"/>
                  </a:lnTo>
                  <a:lnTo>
                    <a:pt x="1935" y="151"/>
                  </a:lnTo>
                  <a:lnTo>
                    <a:pt x="1999" y="149"/>
                  </a:lnTo>
                  <a:lnTo>
                    <a:pt x="2066" y="147"/>
                  </a:lnTo>
                  <a:lnTo>
                    <a:pt x="2132" y="145"/>
                  </a:lnTo>
                  <a:lnTo>
                    <a:pt x="2199" y="145"/>
                  </a:lnTo>
                  <a:lnTo>
                    <a:pt x="2215" y="145"/>
                  </a:lnTo>
                  <a:lnTo>
                    <a:pt x="2231" y="145"/>
                  </a:lnTo>
                  <a:lnTo>
                    <a:pt x="2249" y="145"/>
                  </a:lnTo>
                  <a:lnTo>
                    <a:pt x="2265" y="145"/>
                  </a:lnTo>
                  <a:lnTo>
                    <a:pt x="2281" y="145"/>
                  </a:lnTo>
                  <a:lnTo>
                    <a:pt x="2297" y="145"/>
                  </a:lnTo>
                  <a:lnTo>
                    <a:pt x="2316" y="145"/>
                  </a:lnTo>
                  <a:lnTo>
                    <a:pt x="2332" y="145"/>
                  </a:lnTo>
                  <a:lnTo>
                    <a:pt x="2394" y="145"/>
                  </a:lnTo>
                  <a:lnTo>
                    <a:pt x="2456" y="147"/>
                  </a:lnTo>
                  <a:lnTo>
                    <a:pt x="2515" y="147"/>
                  </a:lnTo>
                  <a:lnTo>
                    <a:pt x="2577" y="149"/>
                  </a:lnTo>
                  <a:lnTo>
                    <a:pt x="2637" y="154"/>
                  </a:lnTo>
                  <a:lnTo>
                    <a:pt x="2694" y="156"/>
                  </a:lnTo>
                  <a:lnTo>
                    <a:pt x="2754" y="161"/>
                  </a:lnTo>
                  <a:lnTo>
                    <a:pt x="2811" y="167"/>
                  </a:lnTo>
                  <a:lnTo>
                    <a:pt x="2869" y="172"/>
                  </a:lnTo>
                  <a:lnTo>
                    <a:pt x="2926" y="179"/>
                  </a:lnTo>
                  <a:lnTo>
                    <a:pt x="2984" y="186"/>
                  </a:lnTo>
                  <a:lnTo>
                    <a:pt x="3039" y="195"/>
                  </a:lnTo>
                  <a:lnTo>
                    <a:pt x="3094" y="202"/>
                  </a:lnTo>
                  <a:lnTo>
                    <a:pt x="3147" y="211"/>
                  </a:lnTo>
                  <a:lnTo>
                    <a:pt x="3199" y="220"/>
                  </a:lnTo>
                  <a:lnTo>
                    <a:pt x="3252" y="232"/>
                  </a:lnTo>
                  <a:lnTo>
                    <a:pt x="3305" y="243"/>
                  </a:lnTo>
                  <a:lnTo>
                    <a:pt x="3355" y="255"/>
                  </a:lnTo>
                  <a:lnTo>
                    <a:pt x="3406" y="266"/>
                  </a:lnTo>
                  <a:lnTo>
                    <a:pt x="3456" y="280"/>
                  </a:lnTo>
                  <a:lnTo>
                    <a:pt x="3505" y="294"/>
                  </a:lnTo>
                  <a:lnTo>
                    <a:pt x="3553" y="307"/>
                  </a:lnTo>
                  <a:lnTo>
                    <a:pt x="3599" y="324"/>
                  </a:lnTo>
                  <a:lnTo>
                    <a:pt x="3645" y="337"/>
                  </a:lnTo>
                  <a:lnTo>
                    <a:pt x="3691" y="353"/>
                  </a:lnTo>
                  <a:lnTo>
                    <a:pt x="3734" y="372"/>
                  </a:lnTo>
                  <a:lnTo>
                    <a:pt x="3778" y="388"/>
                  </a:lnTo>
                  <a:lnTo>
                    <a:pt x="3819" y="406"/>
                  </a:lnTo>
                  <a:lnTo>
                    <a:pt x="3863" y="424"/>
                  </a:lnTo>
                  <a:lnTo>
                    <a:pt x="3902" y="445"/>
                  </a:lnTo>
                  <a:lnTo>
                    <a:pt x="3941" y="463"/>
                  </a:lnTo>
                  <a:lnTo>
                    <a:pt x="3980" y="484"/>
                  </a:lnTo>
                  <a:lnTo>
                    <a:pt x="3975" y="468"/>
                  </a:lnTo>
                  <a:lnTo>
                    <a:pt x="3971" y="452"/>
                  </a:lnTo>
                  <a:lnTo>
                    <a:pt x="3966" y="436"/>
                  </a:lnTo>
                  <a:lnTo>
                    <a:pt x="3961" y="420"/>
                  </a:lnTo>
                  <a:lnTo>
                    <a:pt x="3918" y="395"/>
                  </a:lnTo>
                  <a:lnTo>
                    <a:pt x="3874" y="369"/>
                  </a:lnTo>
                  <a:lnTo>
                    <a:pt x="3828" y="346"/>
                  </a:lnTo>
                  <a:lnTo>
                    <a:pt x="3780" y="321"/>
                  </a:lnTo>
                  <a:lnTo>
                    <a:pt x="3732" y="301"/>
                  </a:lnTo>
                  <a:lnTo>
                    <a:pt x="3684" y="278"/>
                  </a:lnTo>
                  <a:lnTo>
                    <a:pt x="3631" y="257"/>
                  </a:lnTo>
                  <a:lnTo>
                    <a:pt x="3580" y="236"/>
                  </a:lnTo>
                  <a:lnTo>
                    <a:pt x="3528" y="218"/>
                  </a:lnTo>
                  <a:lnTo>
                    <a:pt x="3472" y="200"/>
                  </a:lnTo>
                  <a:lnTo>
                    <a:pt x="3417" y="181"/>
                  </a:lnTo>
                  <a:lnTo>
                    <a:pt x="3362" y="165"/>
                  </a:lnTo>
                  <a:lnTo>
                    <a:pt x="3305" y="149"/>
                  </a:lnTo>
                  <a:lnTo>
                    <a:pt x="3245" y="133"/>
                  </a:lnTo>
                  <a:lnTo>
                    <a:pt x="3188" y="119"/>
                  </a:lnTo>
                  <a:lnTo>
                    <a:pt x="3126" y="106"/>
                  </a:lnTo>
                  <a:lnTo>
                    <a:pt x="3066" y="94"/>
                  </a:lnTo>
                  <a:lnTo>
                    <a:pt x="3004" y="80"/>
                  </a:lnTo>
                  <a:lnTo>
                    <a:pt x="2942" y="69"/>
                  </a:lnTo>
                  <a:lnTo>
                    <a:pt x="2878" y="60"/>
                  </a:lnTo>
                  <a:lnTo>
                    <a:pt x="2814" y="50"/>
                  </a:lnTo>
                  <a:lnTo>
                    <a:pt x="2750" y="41"/>
                  </a:lnTo>
                  <a:lnTo>
                    <a:pt x="2683" y="34"/>
                  </a:lnTo>
                  <a:lnTo>
                    <a:pt x="2616" y="28"/>
                  </a:lnTo>
                  <a:lnTo>
                    <a:pt x="2550" y="21"/>
                  </a:lnTo>
                  <a:lnTo>
                    <a:pt x="2481" y="16"/>
                  </a:lnTo>
                  <a:lnTo>
                    <a:pt x="2412" y="11"/>
                  </a:lnTo>
                  <a:lnTo>
                    <a:pt x="2343" y="7"/>
                  </a:lnTo>
                  <a:lnTo>
                    <a:pt x="2274" y="5"/>
                  </a:lnTo>
                  <a:lnTo>
                    <a:pt x="2206" y="2"/>
                  </a:lnTo>
                  <a:lnTo>
                    <a:pt x="2134" y="0"/>
                  </a:lnTo>
                  <a:lnTo>
                    <a:pt x="2063" y="0"/>
                  </a:lnTo>
                  <a:lnTo>
                    <a:pt x="1992" y="0"/>
                  </a:lnTo>
                  <a:lnTo>
                    <a:pt x="1921" y="2"/>
                  </a:lnTo>
                  <a:lnTo>
                    <a:pt x="1850" y="5"/>
                  </a:lnTo>
                  <a:lnTo>
                    <a:pt x="1781" y="7"/>
                  </a:lnTo>
                  <a:lnTo>
                    <a:pt x="1710" y="11"/>
                  </a:lnTo>
                  <a:lnTo>
                    <a:pt x="1641" y="16"/>
                  </a:lnTo>
                  <a:lnTo>
                    <a:pt x="1574" y="21"/>
                  </a:lnTo>
                  <a:lnTo>
                    <a:pt x="1506" y="28"/>
                  </a:lnTo>
                  <a:lnTo>
                    <a:pt x="1439" y="34"/>
                  </a:lnTo>
                  <a:lnTo>
                    <a:pt x="1372" y="41"/>
                  </a:lnTo>
                  <a:lnTo>
                    <a:pt x="1308" y="50"/>
                  </a:lnTo>
                  <a:lnTo>
                    <a:pt x="1242" y="60"/>
                  </a:lnTo>
                  <a:lnTo>
                    <a:pt x="1180" y="71"/>
                  </a:lnTo>
                  <a:lnTo>
                    <a:pt x="1115" y="83"/>
                  </a:lnTo>
                  <a:lnTo>
                    <a:pt x="1053" y="94"/>
                  </a:lnTo>
                  <a:lnTo>
                    <a:pt x="991" y="106"/>
                  </a:lnTo>
                  <a:lnTo>
                    <a:pt x="932" y="119"/>
                  </a:lnTo>
                  <a:lnTo>
                    <a:pt x="872" y="135"/>
                  </a:lnTo>
                  <a:lnTo>
                    <a:pt x="815" y="149"/>
                  </a:lnTo>
                  <a:lnTo>
                    <a:pt x="757" y="165"/>
                  </a:lnTo>
                  <a:lnTo>
                    <a:pt x="700" y="184"/>
                  </a:lnTo>
                  <a:lnTo>
                    <a:pt x="645" y="202"/>
                  </a:lnTo>
                  <a:lnTo>
                    <a:pt x="590" y="220"/>
                  </a:lnTo>
                  <a:lnTo>
                    <a:pt x="537" y="239"/>
                  </a:lnTo>
                  <a:lnTo>
                    <a:pt x="484" y="259"/>
                  </a:lnTo>
                  <a:lnTo>
                    <a:pt x="434" y="280"/>
                  </a:lnTo>
                  <a:lnTo>
                    <a:pt x="383" y="303"/>
                  </a:lnTo>
                  <a:lnTo>
                    <a:pt x="335" y="326"/>
                  </a:lnTo>
                  <a:lnTo>
                    <a:pt x="289" y="349"/>
                  </a:lnTo>
                  <a:lnTo>
                    <a:pt x="241" y="374"/>
                  </a:lnTo>
                  <a:lnTo>
                    <a:pt x="197" y="399"/>
                  </a:lnTo>
                  <a:lnTo>
                    <a:pt x="154" y="424"/>
                  </a:lnTo>
                  <a:lnTo>
                    <a:pt x="119" y="558"/>
                  </a:lnTo>
                  <a:lnTo>
                    <a:pt x="87" y="698"/>
                  </a:lnTo>
                  <a:lnTo>
                    <a:pt x="62" y="840"/>
                  </a:lnTo>
                  <a:lnTo>
                    <a:pt x="39" y="984"/>
                  </a:lnTo>
                  <a:lnTo>
                    <a:pt x="23" y="1133"/>
                  </a:lnTo>
                  <a:lnTo>
                    <a:pt x="9" y="1287"/>
                  </a:lnTo>
                  <a:lnTo>
                    <a:pt x="2" y="1443"/>
                  </a:lnTo>
                  <a:lnTo>
                    <a:pt x="0" y="1602"/>
                  </a:lnTo>
                  <a:lnTo>
                    <a:pt x="2" y="1755"/>
                  </a:lnTo>
                  <a:lnTo>
                    <a:pt x="11" y="1904"/>
                  </a:lnTo>
                  <a:lnTo>
                    <a:pt x="23" y="2054"/>
                  </a:lnTo>
                  <a:lnTo>
                    <a:pt x="41" y="2198"/>
                  </a:lnTo>
                  <a:lnTo>
                    <a:pt x="62" y="2338"/>
                  </a:lnTo>
                  <a:lnTo>
                    <a:pt x="87" y="2478"/>
                  </a:lnTo>
                  <a:lnTo>
                    <a:pt x="117" y="2611"/>
                  </a:lnTo>
                  <a:lnTo>
                    <a:pt x="149" y="2742"/>
                  </a:lnTo>
                  <a:lnTo>
                    <a:pt x="193" y="2767"/>
                  </a:lnTo>
                  <a:lnTo>
                    <a:pt x="236" y="2792"/>
                  </a:lnTo>
                  <a:lnTo>
                    <a:pt x="285" y="2818"/>
                  </a:lnTo>
                  <a:lnTo>
                    <a:pt x="330" y="2840"/>
                  </a:lnTo>
                  <a:lnTo>
                    <a:pt x="379" y="2863"/>
                  </a:lnTo>
                  <a:lnTo>
                    <a:pt x="429" y="2886"/>
                  </a:lnTo>
                  <a:lnTo>
                    <a:pt x="482" y="2907"/>
                  </a:lnTo>
                  <a:lnTo>
                    <a:pt x="532" y="2928"/>
                  </a:lnTo>
                  <a:lnTo>
                    <a:pt x="588" y="2946"/>
                  </a:lnTo>
                  <a:lnTo>
                    <a:pt x="640" y="2964"/>
                  </a:lnTo>
                  <a:lnTo>
                    <a:pt x="698" y="2983"/>
                  </a:lnTo>
                  <a:lnTo>
                    <a:pt x="753" y="2999"/>
                  </a:lnTo>
                  <a:lnTo>
                    <a:pt x="810" y="3015"/>
                  </a:lnTo>
                  <a:lnTo>
                    <a:pt x="870" y="3031"/>
                  </a:lnTo>
                  <a:lnTo>
                    <a:pt x="930" y="3045"/>
                  </a:lnTo>
                  <a:lnTo>
                    <a:pt x="989" y="3058"/>
                  </a:lnTo>
                  <a:lnTo>
                    <a:pt x="1051" y="3072"/>
                  </a:lnTo>
                  <a:lnTo>
                    <a:pt x="1113" y="3084"/>
                  </a:lnTo>
                  <a:lnTo>
                    <a:pt x="1177" y="3095"/>
                  </a:lnTo>
                  <a:lnTo>
                    <a:pt x="1242" y="3104"/>
                  </a:lnTo>
                  <a:lnTo>
                    <a:pt x="1306" y="3114"/>
                  </a:lnTo>
                  <a:lnTo>
                    <a:pt x="1372" y="3123"/>
                  </a:lnTo>
                  <a:lnTo>
                    <a:pt x="1439" y="3132"/>
                  </a:lnTo>
                  <a:lnTo>
                    <a:pt x="1506" y="3139"/>
                  </a:lnTo>
                  <a:lnTo>
                    <a:pt x="1572" y="3143"/>
                  </a:lnTo>
                  <a:lnTo>
                    <a:pt x="1641" y="3150"/>
                  </a:lnTo>
                  <a:lnTo>
                    <a:pt x="1710" y="3155"/>
                  </a:lnTo>
                  <a:lnTo>
                    <a:pt x="1779" y="3157"/>
                  </a:lnTo>
                  <a:lnTo>
                    <a:pt x="1850" y="3159"/>
                  </a:lnTo>
                  <a:lnTo>
                    <a:pt x="1921" y="3162"/>
                  </a:lnTo>
                  <a:lnTo>
                    <a:pt x="1992" y="3164"/>
                  </a:lnTo>
                  <a:lnTo>
                    <a:pt x="2063" y="3164"/>
                  </a:lnTo>
                  <a:lnTo>
                    <a:pt x="2134" y="3164"/>
                  </a:lnTo>
                  <a:lnTo>
                    <a:pt x="2206" y="3162"/>
                  </a:lnTo>
                  <a:lnTo>
                    <a:pt x="2274" y="3159"/>
                  </a:lnTo>
                  <a:lnTo>
                    <a:pt x="2346" y="3157"/>
                  </a:lnTo>
                  <a:lnTo>
                    <a:pt x="2414" y="3155"/>
                  </a:lnTo>
                  <a:lnTo>
                    <a:pt x="2481" y="3150"/>
                  </a:lnTo>
                  <a:lnTo>
                    <a:pt x="2550" y="3143"/>
                  </a:lnTo>
                  <a:lnTo>
                    <a:pt x="2616" y="3139"/>
                  </a:lnTo>
                  <a:lnTo>
                    <a:pt x="2683" y="3132"/>
                  </a:lnTo>
                  <a:lnTo>
                    <a:pt x="2750" y="3123"/>
                  </a:lnTo>
                  <a:lnTo>
                    <a:pt x="2814" y="3114"/>
                  </a:lnTo>
                  <a:lnTo>
                    <a:pt x="2880" y="3104"/>
                  </a:lnTo>
                  <a:lnTo>
                    <a:pt x="2942" y="3095"/>
                  </a:lnTo>
                  <a:lnTo>
                    <a:pt x="3007" y="3084"/>
                  </a:lnTo>
                  <a:lnTo>
                    <a:pt x="3069" y="3072"/>
                  </a:lnTo>
                  <a:lnTo>
                    <a:pt x="3128" y="3058"/>
                  </a:lnTo>
                  <a:lnTo>
                    <a:pt x="3190" y="3047"/>
                  </a:lnTo>
                  <a:lnTo>
                    <a:pt x="3250" y="3031"/>
                  </a:lnTo>
                  <a:lnTo>
                    <a:pt x="3307" y="3017"/>
                  </a:lnTo>
                  <a:lnTo>
                    <a:pt x="3365" y="3001"/>
                  </a:lnTo>
                  <a:lnTo>
                    <a:pt x="3422" y="2983"/>
                  </a:lnTo>
                  <a:lnTo>
                    <a:pt x="3477" y="2967"/>
                  </a:lnTo>
                  <a:lnTo>
                    <a:pt x="3530" y="2948"/>
                  </a:lnTo>
                  <a:lnTo>
                    <a:pt x="3583" y="2928"/>
                  </a:lnTo>
                  <a:lnTo>
                    <a:pt x="3635" y="2909"/>
                  </a:lnTo>
                  <a:lnTo>
                    <a:pt x="3686" y="2889"/>
                  </a:lnTo>
                  <a:lnTo>
                    <a:pt x="3736" y="2866"/>
                  </a:lnTo>
                  <a:lnTo>
                    <a:pt x="3785" y="2845"/>
                  </a:lnTo>
                  <a:lnTo>
                    <a:pt x="3833" y="2820"/>
                  </a:lnTo>
                  <a:lnTo>
                    <a:pt x="3879" y="2797"/>
                  </a:lnTo>
                  <a:lnTo>
                    <a:pt x="3922" y="2772"/>
                  </a:lnTo>
                  <a:lnTo>
                    <a:pt x="3966" y="2746"/>
                  </a:lnTo>
                  <a:lnTo>
                    <a:pt x="3971" y="2735"/>
                  </a:lnTo>
                  <a:lnTo>
                    <a:pt x="3973" y="2721"/>
                  </a:lnTo>
                  <a:lnTo>
                    <a:pt x="3977" y="2707"/>
                  </a:lnTo>
                  <a:lnTo>
                    <a:pt x="3980" y="2694"/>
                  </a:lnTo>
                  <a:lnTo>
                    <a:pt x="3941" y="2714"/>
                  </a:lnTo>
                  <a:lnTo>
                    <a:pt x="3902" y="2733"/>
                  </a:lnTo>
                  <a:lnTo>
                    <a:pt x="3863" y="2753"/>
                  </a:lnTo>
                  <a:lnTo>
                    <a:pt x="3821" y="2772"/>
                  </a:lnTo>
                  <a:lnTo>
                    <a:pt x="3778" y="2788"/>
                  </a:lnTo>
                  <a:lnTo>
                    <a:pt x="3736" y="2806"/>
                  </a:lnTo>
                  <a:lnTo>
                    <a:pt x="3691" y="2822"/>
                  </a:lnTo>
                  <a:lnTo>
                    <a:pt x="3647" y="2838"/>
                  </a:lnTo>
                  <a:lnTo>
                    <a:pt x="3601" y="2854"/>
                  </a:lnTo>
                  <a:lnTo>
                    <a:pt x="3553" y="2868"/>
                  </a:lnTo>
                  <a:lnTo>
                    <a:pt x="3505" y="2882"/>
                  </a:lnTo>
                  <a:lnTo>
                    <a:pt x="3456" y="2896"/>
                  </a:lnTo>
                  <a:lnTo>
                    <a:pt x="3408" y="2909"/>
                  </a:lnTo>
                  <a:lnTo>
                    <a:pt x="3358" y="2921"/>
                  </a:lnTo>
                  <a:lnTo>
                    <a:pt x="3305" y="2932"/>
                  </a:lnTo>
                  <a:lnTo>
                    <a:pt x="3254" y="2944"/>
                  </a:lnTo>
                  <a:lnTo>
                    <a:pt x="3202" y="2955"/>
                  </a:lnTo>
                  <a:lnTo>
                    <a:pt x="3149" y="2964"/>
                  </a:lnTo>
                  <a:lnTo>
                    <a:pt x="3094" y="2974"/>
                  </a:lnTo>
                  <a:lnTo>
                    <a:pt x="3039" y="2983"/>
                  </a:lnTo>
                  <a:lnTo>
                    <a:pt x="2984" y="2990"/>
                  </a:lnTo>
                  <a:lnTo>
                    <a:pt x="2926" y="2997"/>
                  </a:lnTo>
                  <a:lnTo>
                    <a:pt x="2871" y="3003"/>
                  </a:lnTo>
                  <a:lnTo>
                    <a:pt x="2814" y="3008"/>
                  </a:lnTo>
                  <a:lnTo>
                    <a:pt x="2754" y="3015"/>
                  </a:lnTo>
                  <a:lnTo>
                    <a:pt x="2697" y="3019"/>
                  </a:lnTo>
                  <a:lnTo>
                    <a:pt x="2637" y="3022"/>
                  </a:lnTo>
                  <a:lnTo>
                    <a:pt x="2577" y="3026"/>
                  </a:lnTo>
                  <a:lnTo>
                    <a:pt x="2515" y="3029"/>
                  </a:lnTo>
                  <a:lnTo>
                    <a:pt x="2456" y="3029"/>
                  </a:lnTo>
                  <a:lnTo>
                    <a:pt x="2394" y="3031"/>
                  </a:lnTo>
                  <a:lnTo>
                    <a:pt x="2332" y="3031"/>
                  </a:lnTo>
                  <a:close/>
                </a:path>
              </a:pathLst>
            </a:custGeom>
            <a:blipFill dpi="0" rotWithShape="1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10" name="Freeform 9"/>
            <p:cNvSpPr>
              <a:spLocks/>
            </p:cNvSpPr>
            <p:nvPr/>
          </p:nvSpPr>
          <p:spPr bwMode="auto">
            <a:xfrm>
              <a:off x="4813" y="1757"/>
              <a:ext cx="335" cy="334"/>
            </a:xfrm>
            <a:custGeom>
              <a:avLst/>
              <a:gdLst>
                <a:gd name="T0" fmla="*/ 167 w 335"/>
                <a:gd name="T1" fmla="*/ 0 h 334"/>
                <a:gd name="T2" fmla="*/ 133 w 335"/>
                <a:gd name="T3" fmla="*/ 2 h 334"/>
                <a:gd name="T4" fmla="*/ 103 w 335"/>
                <a:gd name="T5" fmla="*/ 13 h 334"/>
                <a:gd name="T6" fmla="*/ 73 w 335"/>
                <a:gd name="T7" fmla="*/ 27 h 334"/>
                <a:gd name="T8" fmla="*/ 50 w 335"/>
                <a:gd name="T9" fmla="*/ 48 h 334"/>
                <a:gd name="T10" fmla="*/ 30 w 335"/>
                <a:gd name="T11" fmla="*/ 73 h 334"/>
                <a:gd name="T12" fmla="*/ 14 w 335"/>
                <a:gd name="T13" fmla="*/ 100 h 334"/>
                <a:gd name="T14" fmla="*/ 2 w 335"/>
                <a:gd name="T15" fmla="*/ 133 h 334"/>
                <a:gd name="T16" fmla="*/ 0 w 335"/>
                <a:gd name="T17" fmla="*/ 167 h 334"/>
                <a:gd name="T18" fmla="*/ 2 w 335"/>
                <a:gd name="T19" fmla="*/ 201 h 334"/>
                <a:gd name="T20" fmla="*/ 14 w 335"/>
                <a:gd name="T21" fmla="*/ 231 h 334"/>
                <a:gd name="T22" fmla="*/ 30 w 335"/>
                <a:gd name="T23" fmla="*/ 261 h 334"/>
                <a:gd name="T24" fmla="*/ 50 w 335"/>
                <a:gd name="T25" fmla="*/ 284 h 334"/>
                <a:gd name="T26" fmla="*/ 73 w 335"/>
                <a:gd name="T27" fmla="*/ 305 h 334"/>
                <a:gd name="T28" fmla="*/ 103 w 335"/>
                <a:gd name="T29" fmla="*/ 321 h 334"/>
                <a:gd name="T30" fmla="*/ 133 w 335"/>
                <a:gd name="T31" fmla="*/ 332 h 334"/>
                <a:gd name="T32" fmla="*/ 167 w 335"/>
                <a:gd name="T33" fmla="*/ 334 h 334"/>
                <a:gd name="T34" fmla="*/ 202 w 335"/>
                <a:gd name="T35" fmla="*/ 332 h 334"/>
                <a:gd name="T36" fmla="*/ 234 w 335"/>
                <a:gd name="T37" fmla="*/ 321 h 334"/>
                <a:gd name="T38" fmla="*/ 262 w 335"/>
                <a:gd name="T39" fmla="*/ 305 h 334"/>
                <a:gd name="T40" fmla="*/ 287 w 335"/>
                <a:gd name="T41" fmla="*/ 284 h 334"/>
                <a:gd name="T42" fmla="*/ 307 w 335"/>
                <a:gd name="T43" fmla="*/ 261 h 334"/>
                <a:gd name="T44" fmla="*/ 321 w 335"/>
                <a:gd name="T45" fmla="*/ 231 h 334"/>
                <a:gd name="T46" fmla="*/ 333 w 335"/>
                <a:gd name="T47" fmla="*/ 201 h 334"/>
                <a:gd name="T48" fmla="*/ 335 w 335"/>
                <a:gd name="T49" fmla="*/ 167 h 334"/>
                <a:gd name="T50" fmla="*/ 333 w 335"/>
                <a:gd name="T51" fmla="*/ 133 h 334"/>
                <a:gd name="T52" fmla="*/ 321 w 335"/>
                <a:gd name="T53" fmla="*/ 100 h 334"/>
                <a:gd name="T54" fmla="*/ 307 w 335"/>
                <a:gd name="T55" fmla="*/ 73 h 334"/>
                <a:gd name="T56" fmla="*/ 287 w 335"/>
                <a:gd name="T57" fmla="*/ 48 h 334"/>
                <a:gd name="T58" fmla="*/ 262 w 335"/>
                <a:gd name="T59" fmla="*/ 27 h 334"/>
                <a:gd name="T60" fmla="*/ 234 w 335"/>
                <a:gd name="T61" fmla="*/ 13 h 334"/>
                <a:gd name="T62" fmla="*/ 202 w 335"/>
                <a:gd name="T63" fmla="*/ 2 h 334"/>
                <a:gd name="T64" fmla="*/ 167 w 335"/>
                <a:gd name="T65" fmla="*/ 0 h 3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5"/>
                <a:gd name="T100" fmla="*/ 0 h 334"/>
                <a:gd name="T101" fmla="*/ 335 w 335"/>
                <a:gd name="T102" fmla="*/ 334 h 3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5" h="334">
                  <a:moveTo>
                    <a:pt x="167" y="0"/>
                  </a:moveTo>
                  <a:lnTo>
                    <a:pt x="133" y="2"/>
                  </a:lnTo>
                  <a:lnTo>
                    <a:pt x="103" y="13"/>
                  </a:lnTo>
                  <a:lnTo>
                    <a:pt x="73" y="27"/>
                  </a:lnTo>
                  <a:lnTo>
                    <a:pt x="50" y="48"/>
                  </a:lnTo>
                  <a:lnTo>
                    <a:pt x="30" y="73"/>
                  </a:lnTo>
                  <a:lnTo>
                    <a:pt x="14" y="100"/>
                  </a:lnTo>
                  <a:lnTo>
                    <a:pt x="2" y="133"/>
                  </a:lnTo>
                  <a:lnTo>
                    <a:pt x="0" y="167"/>
                  </a:lnTo>
                  <a:lnTo>
                    <a:pt x="2" y="201"/>
                  </a:lnTo>
                  <a:lnTo>
                    <a:pt x="14" y="231"/>
                  </a:lnTo>
                  <a:lnTo>
                    <a:pt x="30" y="261"/>
                  </a:lnTo>
                  <a:lnTo>
                    <a:pt x="50" y="284"/>
                  </a:lnTo>
                  <a:lnTo>
                    <a:pt x="73" y="305"/>
                  </a:lnTo>
                  <a:lnTo>
                    <a:pt x="103" y="321"/>
                  </a:lnTo>
                  <a:lnTo>
                    <a:pt x="133" y="332"/>
                  </a:lnTo>
                  <a:lnTo>
                    <a:pt x="167" y="334"/>
                  </a:lnTo>
                  <a:lnTo>
                    <a:pt x="202" y="332"/>
                  </a:lnTo>
                  <a:lnTo>
                    <a:pt x="234" y="321"/>
                  </a:lnTo>
                  <a:lnTo>
                    <a:pt x="262" y="305"/>
                  </a:lnTo>
                  <a:lnTo>
                    <a:pt x="287" y="284"/>
                  </a:lnTo>
                  <a:lnTo>
                    <a:pt x="307" y="261"/>
                  </a:lnTo>
                  <a:lnTo>
                    <a:pt x="321" y="231"/>
                  </a:lnTo>
                  <a:lnTo>
                    <a:pt x="333" y="201"/>
                  </a:lnTo>
                  <a:lnTo>
                    <a:pt x="335" y="167"/>
                  </a:lnTo>
                  <a:lnTo>
                    <a:pt x="333" y="133"/>
                  </a:lnTo>
                  <a:lnTo>
                    <a:pt x="321" y="100"/>
                  </a:lnTo>
                  <a:lnTo>
                    <a:pt x="307" y="73"/>
                  </a:lnTo>
                  <a:lnTo>
                    <a:pt x="287" y="48"/>
                  </a:lnTo>
                  <a:lnTo>
                    <a:pt x="262" y="27"/>
                  </a:lnTo>
                  <a:lnTo>
                    <a:pt x="234" y="13"/>
                  </a:lnTo>
                  <a:lnTo>
                    <a:pt x="202" y="2"/>
                  </a:lnTo>
                  <a:lnTo>
                    <a:pt x="167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11" name="Freeform 10"/>
            <p:cNvSpPr>
              <a:spLocks/>
            </p:cNvSpPr>
            <p:nvPr/>
          </p:nvSpPr>
          <p:spPr bwMode="auto">
            <a:xfrm>
              <a:off x="4857" y="2259"/>
              <a:ext cx="220" cy="218"/>
            </a:xfrm>
            <a:custGeom>
              <a:avLst/>
              <a:gdLst>
                <a:gd name="T0" fmla="*/ 110 w 220"/>
                <a:gd name="T1" fmla="*/ 0 h 218"/>
                <a:gd name="T2" fmla="*/ 87 w 220"/>
                <a:gd name="T3" fmla="*/ 2 h 218"/>
                <a:gd name="T4" fmla="*/ 66 w 220"/>
                <a:gd name="T5" fmla="*/ 9 h 218"/>
                <a:gd name="T6" fmla="*/ 48 w 220"/>
                <a:gd name="T7" fmla="*/ 18 h 218"/>
                <a:gd name="T8" fmla="*/ 32 w 220"/>
                <a:gd name="T9" fmla="*/ 32 h 218"/>
                <a:gd name="T10" fmla="*/ 18 w 220"/>
                <a:gd name="T11" fmla="*/ 48 h 218"/>
                <a:gd name="T12" fmla="*/ 9 w 220"/>
                <a:gd name="T13" fmla="*/ 67 h 218"/>
                <a:gd name="T14" fmla="*/ 2 w 220"/>
                <a:gd name="T15" fmla="*/ 87 h 218"/>
                <a:gd name="T16" fmla="*/ 0 w 220"/>
                <a:gd name="T17" fmla="*/ 110 h 218"/>
                <a:gd name="T18" fmla="*/ 2 w 220"/>
                <a:gd name="T19" fmla="*/ 131 h 218"/>
                <a:gd name="T20" fmla="*/ 9 w 220"/>
                <a:gd name="T21" fmla="*/ 151 h 218"/>
                <a:gd name="T22" fmla="*/ 18 w 220"/>
                <a:gd name="T23" fmla="*/ 170 h 218"/>
                <a:gd name="T24" fmla="*/ 32 w 220"/>
                <a:gd name="T25" fmla="*/ 186 h 218"/>
                <a:gd name="T26" fmla="*/ 48 w 220"/>
                <a:gd name="T27" fmla="*/ 200 h 218"/>
                <a:gd name="T28" fmla="*/ 66 w 220"/>
                <a:gd name="T29" fmla="*/ 209 h 218"/>
                <a:gd name="T30" fmla="*/ 87 w 220"/>
                <a:gd name="T31" fmla="*/ 216 h 218"/>
                <a:gd name="T32" fmla="*/ 110 w 220"/>
                <a:gd name="T33" fmla="*/ 218 h 218"/>
                <a:gd name="T34" fmla="*/ 133 w 220"/>
                <a:gd name="T35" fmla="*/ 216 h 218"/>
                <a:gd name="T36" fmla="*/ 151 w 220"/>
                <a:gd name="T37" fmla="*/ 209 h 218"/>
                <a:gd name="T38" fmla="*/ 172 w 220"/>
                <a:gd name="T39" fmla="*/ 200 h 218"/>
                <a:gd name="T40" fmla="*/ 188 w 220"/>
                <a:gd name="T41" fmla="*/ 186 h 218"/>
                <a:gd name="T42" fmla="*/ 201 w 220"/>
                <a:gd name="T43" fmla="*/ 170 h 218"/>
                <a:gd name="T44" fmla="*/ 211 w 220"/>
                <a:gd name="T45" fmla="*/ 151 h 218"/>
                <a:gd name="T46" fmla="*/ 218 w 220"/>
                <a:gd name="T47" fmla="*/ 131 h 218"/>
                <a:gd name="T48" fmla="*/ 220 w 220"/>
                <a:gd name="T49" fmla="*/ 110 h 218"/>
                <a:gd name="T50" fmla="*/ 218 w 220"/>
                <a:gd name="T51" fmla="*/ 87 h 218"/>
                <a:gd name="T52" fmla="*/ 211 w 220"/>
                <a:gd name="T53" fmla="*/ 67 h 218"/>
                <a:gd name="T54" fmla="*/ 201 w 220"/>
                <a:gd name="T55" fmla="*/ 48 h 218"/>
                <a:gd name="T56" fmla="*/ 188 w 220"/>
                <a:gd name="T57" fmla="*/ 32 h 218"/>
                <a:gd name="T58" fmla="*/ 172 w 220"/>
                <a:gd name="T59" fmla="*/ 18 h 218"/>
                <a:gd name="T60" fmla="*/ 151 w 220"/>
                <a:gd name="T61" fmla="*/ 9 h 218"/>
                <a:gd name="T62" fmla="*/ 133 w 220"/>
                <a:gd name="T63" fmla="*/ 2 h 218"/>
                <a:gd name="T64" fmla="*/ 110 w 220"/>
                <a:gd name="T65" fmla="*/ 0 h 2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0"/>
                <a:gd name="T100" fmla="*/ 0 h 218"/>
                <a:gd name="T101" fmla="*/ 220 w 220"/>
                <a:gd name="T102" fmla="*/ 218 h 21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0" h="218">
                  <a:moveTo>
                    <a:pt x="110" y="0"/>
                  </a:moveTo>
                  <a:lnTo>
                    <a:pt x="87" y="2"/>
                  </a:lnTo>
                  <a:lnTo>
                    <a:pt x="66" y="9"/>
                  </a:lnTo>
                  <a:lnTo>
                    <a:pt x="48" y="18"/>
                  </a:lnTo>
                  <a:lnTo>
                    <a:pt x="32" y="32"/>
                  </a:lnTo>
                  <a:lnTo>
                    <a:pt x="18" y="48"/>
                  </a:lnTo>
                  <a:lnTo>
                    <a:pt x="9" y="67"/>
                  </a:lnTo>
                  <a:lnTo>
                    <a:pt x="2" y="87"/>
                  </a:lnTo>
                  <a:lnTo>
                    <a:pt x="0" y="110"/>
                  </a:lnTo>
                  <a:lnTo>
                    <a:pt x="2" y="131"/>
                  </a:lnTo>
                  <a:lnTo>
                    <a:pt x="9" y="151"/>
                  </a:lnTo>
                  <a:lnTo>
                    <a:pt x="18" y="170"/>
                  </a:lnTo>
                  <a:lnTo>
                    <a:pt x="32" y="186"/>
                  </a:lnTo>
                  <a:lnTo>
                    <a:pt x="48" y="200"/>
                  </a:lnTo>
                  <a:lnTo>
                    <a:pt x="66" y="209"/>
                  </a:lnTo>
                  <a:lnTo>
                    <a:pt x="87" y="216"/>
                  </a:lnTo>
                  <a:lnTo>
                    <a:pt x="110" y="218"/>
                  </a:lnTo>
                  <a:lnTo>
                    <a:pt x="133" y="216"/>
                  </a:lnTo>
                  <a:lnTo>
                    <a:pt x="151" y="209"/>
                  </a:lnTo>
                  <a:lnTo>
                    <a:pt x="172" y="200"/>
                  </a:lnTo>
                  <a:lnTo>
                    <a:pt x="188" y="186"/>
                  </a:lnTo>
                  <a:lnTo>
                    <a:pt x="201" y="170"/>
                  </a:lnTo>
                  <a:lnTo>
                    <a:pt x="211" y="151"/>
                  </a:lnTo>
                  <a:lnTo>
                    <a:pt x="218" y="131"/>
                  </a:lnTo>
                  <a:lnTo>
                    <a:pt x="220" y="110"/>
                  </a:lnTo>
                  <a:lnTo>
                    <a:pt x="218" y="87"/>
                  </a:lnTo>
                  <a:lnTo>
                    <a:pt x="211" y="67"/>
                  </a:lnTo>
                  <a:lnTo>
                    <a:pt x="201" y="48"/>
                  </a:lnTo>
                  <a:lnTo>
                    <a:pt x="188" y="32"/>
                  </a:lnTo>
                  <a:lnTo>
                    <a:pt x="172" y="18"/>
                  </a:lnTo>
                  <a:lnTo>
                    <a:pt x="151" y="9"/>
                  </a:lnTo>
                  <a:lnTo>
                    <a:pt x="133" y="2"/>
                  </a:lnTo>
                  <a:lnTo>
                    <a:pt x="11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12" name="Freeform 11"/>
            <p:cNvSpPr>
              <a:spLocks/>
            </p:cNvSpPr>
            <p:nvPr/>
          </p:nvSpPr>
          <p:spPr bwMode="auto">
            <a:xfrm>
              <a:off x="4857" y="2617"/>
              <a:ext cx="220" cy="218"/>
            </a:xfrm>
            <a:custGeom>
              <a:avLst/>
              <a:gdLst>
                <a:gd name="T0" fmla="*/ 110 w 220"/>
                <a:gd name="T1" fmla="*/ 0 h 218"/>
                <a:gd name="T2" fmla="*/ 87 w 220"/>
                <a:gd name="T3" fmla="*/ 2 h 218"/>
                <a:gd name="T4" fmla="*/ 66 w 220"/>
                <a:gd name="T5" fmla="*/ 9 h 218"/>
                <a:gd name="T6" fmla="*/ 48 w 220"/>
                <a:gd name="T7" fmla="*/ 18 h 218"/>
                <a:gd name="T8" fmla="*/ 32 w 220"/>
                <a:gd name="T9" fmla="*/ 32 h 218"/>
                <a:gd name="T10" fmla="*/ 18 w 220"/>
                <a:gd name="T11" fmla="*/ 48 h 218"/>
                <a:gd name="T12" fmla="*/ 9 w 220"/>
                <a:gd name="T13" fmla="*/ 69 h 218"/>
                <a:gd name="T14" fmla="*/ 2 w 220"/>
                <a:gd name="T15" fmla="*/ 87 h 218"/>
                <a:gd name="T16" fmla="*/ 0 w 220"/>
                <a:gd name="T17" fmla="*/ 110 h 218"/>
                <a:gd name="T18" fmla="*/ 2 w 220"/>
                <a:gd name="T19" fmla="*/ 131 h 218"/>
                <a:gd name="T20" fmla="*/ 9 w 220"/>
                <a:gd name="T21" fmla="*/ 151 h 218"/>
                <a:gd name="T22" fmla="*/ 18 w 220"/>
                <a:gd name="T23" fmla="*/ 170 h 218"/>
                <a:gd name="T24" fmla="*/ 32 w 220"/>
                <a:gd name="T25" fmla="*/ 186 h 218"/>
                <a:gd name="T26" fmla="*/ 48 w 220"/>
                <a:gd name="T27" fmla="*/ 200 h 218"/>
                <a:gd name="T28" fmla="*/ 66 w 220"/>
                <a:gd name="T29" fmla="*/ 209 h 218"/>
                <a:gd name="T30" fmla="*/ 87 w 220"/>
                <a:gd name="T31" fmla="*/ 216 h 218"/>
                <a:gd name="T32" fmla="*/ 110 w 220"/>
                <a:gd name="T33" fmla="*/ 218 h 218"/>
                <a:gd name="T34" fmla="*/ 133 w 220"/>
                <a:gd name="T35" fmla="*/ 216 h 218"/>
                <a:gd name="T36" fmla="*/ 151 w 220"/>
                <a:gd name="T37" fmla="*/ 209 h 218"/>
                <a:gd name="T38" fmla="*/ 172 w 220"/>
                <a:gd name="T39" fmla="*/ 200 h 218"/>
                <a:gd name="T40" fmla="*/ 188 w 220"/>
                <a:gd name="T41" fmla="*/ 186 h 218"/>
                <a:gd name="T42" fmla="*/ 201 w 220"/>
                <a:gd name="T43" fmla="*/ 170 h 218"/>
                <a:gd name="T44" fmla="*/ 211 w 220"/>
                <a:gd name="T45" fmla="*/ 151 h 218"/>
                <a:gd name="T46" fmla="*/ 218 w 220"/>
                <a:gd name="T47" fmla="*/ 131 h 218"/>
                <a:gd name="T48" fmla="*/ 220 w 220"/>
                <a:gd name="T49" fmla="*/ 110 h 218"/>
                <a:gd name="T50" fmla="*/ 218 w 220"/>
                <a:gd name="T51" fmla="*/ 87 h 218"/>
                <a:gd name="T52" fmla="*/ 211 w 220"/>
                <a:gd name="T53" fmla="*/ 69 h 218"/>
                <a:gd name="T54" fmla="*/ 201 w 220"/>
                <a:gd name="T55" fmla="*/ 48 h 218"/>
                <a:gd name="T56" fmla="*/ 188 w 220"/>
                <a:gd name="T57" fmla="*/ 32 h 218"/>
                <a:gd name="T58" fmla="*/ 172 w 220"/>
                <a:gd name="T59" fmla="*/ 18 h 218"/>
                <a:gd name="T60" fmla="*/ 151 w 220"/>
                <a:gd name="T61" fmla="*/ 9 h 218"/>
                <a:gd name="T62" fmla="*/ 133 w 220"/>
                <a:gd name="T63" fmla="*/ 2 h 218"/>
                <a:gd name="T64" fmla="*/ 110 w 220"/>
                <a:gd name="T65" fmla="*/ 0 h 2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0"/>
                <a:gd name="T100" fmla="*/ 0 h 218"/>
                <a:gd name="T101" fmla="*/ 220 w 220"/>
                <a:gd name="T102" fmla="*/ 218 h 21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0" h="218">
                  <a:moveTo>
                    <a:pt x="110" y="0"/>
                  </a:moveTo>
                  <a:lnTo>
                    <a:pt x="87" y="2"/>
                  </a:lnTo>
                  <a:lnTo>
                    <a:pt x="66" y="9"/>
                  </a:lnTo>
                  <a:lnTo>
                    <a:pt x="48" y="18"/>
                  </a:lnTo>
                  <a:lnTo>
                    <a:pt x="32" y="32"/>
                  </a:lnTo>
                  <a:lnTo>
                    <a:pt x="18" y="48"/>
                  </a:lnTo>
                  <a:lnTo>
                    <a:pt x="9" y="69"/>
                  </a:lnTo>
                  <a:lnTo>
                    <a:pt x="2" y="87"/>
                  </a:lnTo>
                  <a:lnTo>
                    <a:pt x="0" y="110"/>
                  </a:lnTo>
                  <a:lnTo>
                    <a:pt x="2" y="131"/>
                  </a:lnTo>
                  <a:lnTo>
                    <a:pt x="9" y="151"/>
                  </a:lnTo>
                  <a:lnTo>
                    <a:pt x="18" y="170"/>
                  </a:lnTo>
                  <a:lnTo>
                    <a:pt x="32" y="186"/>
                  </a:lnTo>
                  <a:lnTo>
                    <a:pt x="48" y="200"/>
                  </a:lnTo>
                  <a:lnTo>
                    <a:pt x="66" y="209"/>
                  </a:lnTo>
                  <a:lnTo>
                    <a:pt x="87" y="216"/>
                  </a:lnTo>
                  <a:lnTo>
                    <a:pt x="110" y="218"/>
                  </a:lnTo>
                  <a:lnTo>
                    <a:pt x="133" y="216"/>
                  </a:lnTo>
                  <a:lnTo>
                    <a:pt x="151" y="209"/>
                  </a:lnTo>
                  <a:lnTo>
                    <a:pt x="172" y="200"/>
                  </a:lnTo>
                  <a:lnTo>
                    <a:pt x="188" y="186"/>
                  </a:lnTo>
                  <a:lnTo>
                    <a:pt x="201" y="170"/>
                  </a:lnTo>
                  <a:lnTo>
                    <a:pt x="211" y="151"/>
                  </a:lnTo>
                  <a:lnTo>
                    <a:pt x="218" y="131"/>
                  </a:lnTo>
                  <a:lnTo>
                    <a:pt x="220" y="110"/>
                  </a:lnTo>
                  <a:lnTo>
                    <a:pt x="218" y="87"/>
                  </a:lnTo>
                  <a:lnTo>
                    <a:pt x="211" y="69"/>
                  </a:lnTo>
                  <a:lnTo>
                    <a:pt x="201" y="48"/>
                  </a:lnTo>
                  <a:lnTo>
                    <a:pt x="188" y="32"/>
                  </a:lnTo>
                  <a:lnTo>
                    <a:pt x="172" y="18"/>
                  </a:lnTo>
                  <a:lnTo>
                    <a:pt x="151" y="9"/>
                  </a:lnTo>
                  <a:lnTo>
                    <a:pt x="133" y="2"/>
                  </a:lnTo>
                  <a:lnTo>
                    <a:pt x="11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13" name="Freeform 12"/>
            <p:cNvSpPr>
              <a:spLocks/>
            </p:cNvSpPr>
            <p:nvPr/>
          </p:nvSpPr>
          <p:spPr bwMode="auto">
            <a:xfrm>
              <a:off x="1357" y="1552"/>
              <a:ext cx="851" cy="1031"/>
            </a:xfrm>
            <a:custGeom>
              <a:avLst/>
              <a:gdLst>
                <a:gd name="T0" fmla="*/ 851 w 851"/>
                <a:gd name="T1" fmla="*/ 466 h 1031"/>
                <a:gd name="T2" fmla="*/ 849 w 851"/>
                <a:gd name="T3" fmla="*/ 466 h 1031"/>
                <a:gd name="T4" fmla="*/ 440 w 851"/>
                <a:gd name="T5" fmla="*/ 466 h 1031"/>
                <a:gd name="T6" fmla="*/ 626 w 851"/>
                <a:gd name="T7" fmla="*/ 280 h 1031"/>
                <a:gd name="T8" fmla="*/ 615 w 851"/>
                <a:gd name="T9" fmla="*/ 266 h 1031"/>
                <a:gd name="T10" fmla="*/ 424 w 851"/>
                <a:gd name="T11" fmla="*/ 455 h 1031"/>
                <a:gd name="T12" fmla="*/ 424 w 851"/>
                <a:gd name="T13" fmla="*/ 0 h 1031"/>
                <a:gd name="T14" fmla="*/ 422 w 851"/>
                <a:gd name="T15" fmla="*/ 0 h 1031"/>
                <a:gd name="T16" fmla="*/ 422 w 851"/>
                <a:gd name="T17" fmla="*/ 0 h 1031"/>
                <a:gd name="T18" fmla="*/ 403 w 851"/>
                <a:gd name="T19" fmla="*/ 0 h 1031"/>
                <a:gd name="T20" fmla="*/ 403 w 851"/>
                <a:gd name="T21" fmla="*/ 0 h 1031"/>
                <a:gd name="T22" fmla="*/ 401 w 851"/>
                <a:gd name="T23" fmla="*/ 0 h 1031"/>
                <a:gd name="T24" fmla="*/ 401 w 851"/>
                <a:gd name="T25" fmla="*/ 452 h 1031"/>
                <a:gd name="T26" fmla="*/ 236 w 851"/>
                <a:gd name="T27" fmla="*/ 287 h 1031"/>
                <a:gd name="T28" fmla="*/ 224 w 851"/>
                <a:gd name="T29" fmla="*/ 301 h 1031"/>
                <a:gd name="T30" fmla="*/ 390 w 851"/>
                <a:gd name="T31" fmla="*/ 466 h 1031"/>
                <a:gd name="T32" fmla="*/ 0 w 851"/>
                <a:gd name="T33" fmla="*/ 466 h 1031"/>
                <a:gd name="T34" fmla="*/ 0 w 851"/>
                <a:gd name="T35" fmla="*/ 484 h 1031"/>
                <a:gd name="T36" fmla="*/ 0 w 851"/>
                <a:gd name="T37" fmla="*/ 491 h 1031"/>
                <a:gd name="T38" fmla="*/ 390 w 851"/>
                <a:gd name="T39" fmla="*/ 491 h 1031"/>
                <a:gd name="T40" fmla="*/ 234 w 851"/>
                <a:gd name="T41" fmla="*/ 645 h 1031"/>
                <a:gd name="T42" fmla="*/ 247 w 851"/>
                <a:gd name="T43" fmla="*/ 659 h 1031"/>
                <a:gd name="T44" fmla="*/ 401 w 851"/>
                <a:gd name="T45" fmla="*/ 505 h 1031"/>
                <a:gd name="T46" fmla="*/ 401 w 851"/>
                <a:gd name="T47" fmla="*/ 1031 h 1031"/>
                <a:gd name="T48" fmla="*/ 424 w 851"/>
                <a:gd name="T49" fmla="*/ 1031 h 1031"/>
                <a:gd name="T50" fmla="*/ 424 w 851"/>
                <a:gd name="T51" fmla="*/ 503 h 1031"/>
                <a:gd name="T52" fmla="*/ 603 w 851"/>
                <a:gd name="T53" fmla="*/ 679 h 1031"/>
                <a:gd name="T54" fmla="*/ 617 w 851"/>
                <a:gd name="T55" fmla="*/ 668 h 1031"/>
                <a:gd name="T56" fmla="*/ 440 w 851"/>
                <a:gd name="T57" fmla="*/ 491 h 1031"/>
                <a:gd name="T58" fmla="*/ 851 w 851"/>
                <a:gd name="T59" fmla="*/ 491 h 1031"/>
                <a:gd name="T60" fmla="*/ 851 w 851"/>
                <a:gd name="T61" fmla="*/ 466 h 103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851"/>
                <a:gd name="T94" fmla="*/ 0 h 1031"/>
                <a:gd name="T95" fmla="*/ 851 w 851"/>
                <a:gd name="T96" fmla="*/ 1031 h 103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851" h="1031">
                  <a:moveTo>
                    <a:pt x="851" y="466"/>
                  </a:moveTo>
                  <a:lnTo>
                    <a:pt x="849" y="466"/>
                  </a:lnTo>
                  <a:lnTo>
                    <a:pt x="440" y="466"/>
                  </a:lnTo>
                  <a:lnTo>
                    <a:pt x="626" y="280"/>
                  </a:lnTo>
                  <a:lnTo>
                    <a:pt x="615" y="266"/>
                  </a:lnTo>
                  <a:lnTo>
                    <a:pt x="424" y="455"/>
                  </a:lnTo>
                  <a:lnTo>
                    <a:pt x="424" y="0"/>
                  </a:lnTo>
                  <a:lnTo>
                    <a:pt x="422" y="0"/>
                  </a:lnTo>
                  <a:lnTo>
                    <a:pt x="403" y="0"/>
                  </a:lnTo>
                  <a:lnTo>
                    <a:pt x="401" y="0"/>
                  </a:lnTo>
                  <a:lnTo>
                    <a:pt x="401" y="452"/>
                  </a:lnTo>
                  <a:lnTo>
                    <a:pt x="236" y="287"/>
                  </a:lnTo>
                  <a:lnTo>
                    <a:pt x="224" y="301"/>
                  </a:lnTo>
                  <a:lnTo>
                    <a:pt x="390" y="466"/>
                  </a:lnTo>
                  <a:lnTo>
                    <a:pt x="0" y="466"/>
                  </a:lnTo>
                  <a:lnTo>
                    <a:pt x="0" y="484"/>
                  </a:lnTo>
                  <a:lnTo>
                    <a:pt x="0" y="491"/>
                  </a:lnTo>
                  <a:lnTo>
                    <a:pt x="390" y="491"/>
                  </a:lnTo>
                  <a:lnTo>
                    <a:pt x="234" y="645"/>
                  </a:lnTo>
                  <a:lnTo>
                    <a:pt x="247" y="659"/>
                  </a:lnTo>
                  <a:lnTo>
                    <a:pt x="401" y="505"/>
                  </a:lnTo>
                  <a:lnTo>
                    <a:pt x="401" y="1031"/>
                  </a:lnTo>
                  <a:lnTo>
                    <a:pt x="424" y="1031"/>
                  </a:lnTo>
                  <a:lnTo>
                    <a:pt x="424" y="503"/>
                  </a:lnTo>
                  <a:lnTo>
                    <a:pt x="603" y="679"/>
                  </a:lnTo>
                  <a:lnTo>
                    <a:pt x="617" y="668"/>
                  </a:lnTo>
                  <a:lnTo>
                    <a:pt x="440" y="491"/>
                  </a:lnTo>
                  <a:lnTo>
                    <a:pt x="851" y="491"/>
                  </a:lnTo>
                  <a:lnTo>
                    <a:pt x="851" y="46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5" name="i-main-pic" descr="&amp;Kcy;&amp;acy;&amp;rcy;&amp;tcy;&amp;icy;&amp;ncy;&amp;kcy;&amp;acy; 334 &amp;icy;&amp;zcy; 10473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5918" y="928670"/>
            <a:ext cx="5357850" cy="50006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фон тумба"/>
          <p:cNvPicPr>
            <a:picLocks noChangeAspect="1" noChangeArrowheads="1"/>
          </p:cNvPicPr>
          <p:nvPr/>
        </p:nvPicPr>
        <p:blipFill>
          <a:blip r:embed="rId2">
            <a:lum bright="24000" contrast="-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627" name="Group 3"/>
          <p:cNvGrpSpPr>
            <a:grpSpLocks noChangeAspect="1"/>
          </p:cNvGrpSpPr>
          <p:nvPr/>
        </p:nvGrpSpPr>
        <p:grpSpPr bwMode="auto">
          <a:xfrm>
            <a:off x="0" y="0"/>
            <a:ext cx="9144000" cy="6858000"/>
            <a:chOff x="567" y="981"/>
            <a:chExt cx="4581" cy="3164"/>
          </a:xfrm>
        </p:grpSpPr>
        <p:sp>
          <p:nvSpPr>
            <p:cNvPr id="26631" name="AutoShape 4"/>
            <p:cNvSpPr>
              <a:spLocks noChangeAspect="1" noChangeArrowheads="1" noTextEdit="1"/>
            </p:cNvSpPr>
            <p:nvPr/>
          </p:nvSpPr>
          <p:spPr bwMode="auto">
            <a:xfrm>
              <a:off x="567" y="981"/>
              <a:ext cx="4581" cy="3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32" name="Freeform 5"/>
            <p:cNvSpPr>
              <a:spLocks/>
            </p:cNvSpPr>
            <p:nvPr/>
          </p:nvSpPr>
          <p:spPr bwMode="auto">
            <a:xfrm>
              <a:off x="996" y="1179"/>
              <a:ext cx="3535" cy="2806"/>
            </a:xfrm>
            <a:custGeom>
              <a:avLst/>
              <a:gdLst>
                <a:gd name="T0" fmla="*/ 3459 w 3535"/>
                <a:gd name="T1" fmla="*/ 2186 h 2806"/>
                <a:gd name="T2" fmla="*/ 3517 w 3535"/>
                <a:gd name="T3" fmla="*/ 1803 h 2806"/>
                <a:gd name="T4" fmla="*/ 3535 w 3535"/>
                <a:gd name="T5" fmla="*/ 1420 h 2806"/>
                <a:gd name="T6" fmla="*/ 3514 w 3535"/>
                <a:gd name="T7" fmla="*/ 1016 h 2806"/>
                <a:gd name="T8" fmla="*/ 3455 w 3535"/>
                <a:gd name="T9" fmla="*/ 621 h 2806"/>
                <a:gd name="T10" fmla="*/ 3358 w 3535"/>
                <a:gd name="T11" fmla="*/ 348 h 2806"/>
                <a:gd name="T12" fmla="*/ 3243 w 3535"/>
                <a:gd name="T13" fmla="*/ 289 h 2806"/>
                <a:gd name="T14" fmla="*/ 3117 w 3535"/>
                <a:gd name="T15" fmla="*/ 234 h 2806"/>
                <a:gd name="T16" fmla="*/ 2982 w 3535"/>
                <a:gd name="T17" fmla="*/ 183 h 2806"/>
                <a:gd name="T18" fmla="*/ 2839 w 3535"/>
                <a:gd name="T19" fmla="*/ 140 h 2806"/>
                <a:gd name="T20" fmla="*/ 2688 w 3535"/>
                <a:gd name="T21" fmla="*/ 101 h 2806"/>
                <a:gd name="T22" fmla="*/ 2530 w 3535"/>
                <a:gd name="T23" fmla="*/ 68 h 2806"/>
                <a:gd name="T24" fmla="*/ 2364 w 3535"/>
                <a:gd name="T25" fmla="*/ 43 h 2806"/>
                <a:gd name="T26" fmla="*/ 2195 w 3535"/>
                <a:gd name="T27" fmla="*/ 22 h 2806"/>
                <a:gd name="T28" fmla="*/ 2018 w 3535"/>
                <a:gd name="T29" fmla="*/ 9 h 2806"/>
                <a:gd name="T30" fmla="*/ 1834 w 3535"/>
                <a:gd name="T31" fmla="*/ 2 h 2806"/>
                <a:gd name="T32" fmla="*/ 1646 w 3535"/>
                <a:gd name="T33" fmla="*/ 2 h 2806"/>
                <a:gd name="T34" fmla="*/ 1462 w 3535"/>
                <a:gd name="T35" fmla="*/ 13 h 2806"/>
                <a:gd name="T36" fmla="*/ 1286 w 3535"/>
                <a:gd name="T37" fmla="*/ 29 h 2806"/>
                <a:gd name="T38" fmla="*/ 1114 w 3535"/>
                <a:gd name="T39" fmla="*/ 52 h 2806"/>
                <a:gd name="T40" fmla="*/ 951 w 3535"/>
                <a:gd name="T41" fmla="*/ 80 h 2806"/>
                <a:gd name="T42" fmla="*/ 792 w 3535"/>
                <a:gd name="T43" fmla="*/ 114 h 2806"/>
                <a:gd name="T44" fmla="*/ 643 w 3535"/>
                <a:gd name="T45" fmla="*/ 156 h 2806"/>
                <a:gd name="T46" fmla="*/ 503 w 3535"/>
                <a:gd name="T47" fmla="*/ 201 h 2806"/>
                <a:gd name="T48" fmla="*/ 370 w 3535"/>
                <a:gd name="T49" fmla="*/ 252 h 2806"/>
                <a:gd name="T50" fmla="*/ 248 w 3535"/>
                <a:gd name="T51" fmla="*/ 312 h 2806"/>
                <a:gd name="T52" fmla="*/ 136 w 3535"/>
                <a:gd name="T53" fmla="*/ 374 h 2806"/>
                <a:gd name="T54" fmla="*/ 53 w 3535"/>
                <a:gd name="T55" fmla="*/ 750 h 2806"/>
                <a:gd name="T56" fmla="*/ 10 w 3535"/>
                <a:gd name="T57" fmla="*/ 1147 h 2806"/>
                <a:gd name="T58" fmla="*/ 3 w 3535"/>
                <a:gd name="T59" fmla="*/ 1548 h 2806"/>
                <a:gd name="T60" fmla="*/ 33 w 3535"/>
                <a:gd name="T61" fmla="*/ 1934 h 2806"/>
                <a:gd name="T62" fmla="*/ 101 w 3535"/>
                <a:gd name="T63" fmla="*/ 2310 h 2806"/>
                <a:gd name="T64" fmla="*/ 205 w 3535"/>
                <a:gd name="T65" fmla="*/ 2478 h 2806"/>
                <a:gd name="T66" fmla="*/ 324 w 3535"/>
                <a:gd name="T67" fmla="*/ 2535 h 2806"/>
                <a:gd name="T68" fmla="*/ 455 w 3535"/>
                <a:gd name="T69" fmla="*/ 2590 h 2806"/>
                <a:gd name="T70" fmla="*/ 593 w 3535"/>
                <a:gd name="T71" fmla="*/ 2638 h 2806"/>
                <a:gd name="T72" fmla="*/ 739 w 3535"/>
                <a:gd name="T73" fmla="*/ 2679 h 2806"/>
                <a:gd name="T74" fmla="*/ 893 w 3535"/>
                <a:gd name="T75" fmla="*/ 2716 h 2806"/>
                <a:gd name="T76" fmla="*/ 1056 w 3535"/>
                <a:gd name="T77" fmla="*/ 2746 h 2806"/>
                <a:gd name="T78" fmla="*/ 1226 w 3535"/>
                <a:gd name="T79" fmla="*/ 2771 h 2806"/>
                <a:gd name="T80" fmla="*/ 1400 w 3535"/>
                <a:gd name="T81" fmla="*/ 2790 h 2806"/>
                <a:gd name="T82" fmla="*/ 1584 w 3535"/>
                <a:gd name="T83" fmla="*/ 2801 h 2806"/>
                <a:gd name="T84" fmla="*/ 1772 w 3535"/>
                <a:gd name="T85" fmla="*/ 2806 h 2806"/>
                <a:gd name="T86" fmla="*/ 1958 w 3535"/>
                <a:gd name="T87" fmla="*/ 2801 h 2806"/>
                <a:gd name="T88" fmla="*/ 2137 w 3535"/>
                <a:gd name="T89" fmla="*/ 2790 h 2806"/>
                <a:gd name="T90" fmla="*/ 2312 w 3535"/>
                <a:gd name="T91" fmla="*/ 2771 h 2806"/>
                <a:gd name="T92" fmla="*/ 2479 w 3535"/>
                <a:gd name="T93" fmla="*/ 2746 h 2806"/>
                <a:gd name="T94" fmla="*/ 2640 w 3535"/>
                <a:gd name="T95" fmla="*/ 2716 h 2806"/>
                <a:gd name="T96" fmla="*/ 2794 w 3535"/>
                <a:gd name="T97" fmla="*/ 2682 h 2806"/>
                <a:gd name="T98" fmla="*/ 2940 w 3535"/>
                <a:gd name="T99" fmla="*/ 2638 h 2806"/>
                <a:gd name="T100" fmla="*/ 3078 w 3535"/>
                <a:gd name="T101" fmla="*/ 2592 h 2806"/>
                <a:gd name="T102" fmla="*/ 3207 w 3535"/>
                <a:gd name="T103" fmla="*/ 2539 h 2806"/>
                <a:gd name="T104" fmla="*/ 3326 w 3535"/>
                <a:gd name="T105" fmla="*/ 2480 h 280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535"/>
                <a:gd name="T160" fmla="*/ 0 h 2806"/>
                <a:gd name="T161" fmla="*/ 3535 w 3535"/>
                <a:gd name="T162" fmla="*/ 2806 h 280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535" h="2806">
                  <a:moveTo>
                    <a:pt x="3399" y="2439"/>
                  </a:moveTo>
                  <a:lnTo>
                    <a:pt x="3432" y="2312"/>
                  </a:lnTo>
                  <a:lnTo>
                    <a:pt x="3459" y="2186"/>
                  </a:lnTo>
                  <a:lnTo>
                    <a:pt x="3482" y="2060"/>
                  </a:lnTo>
                  <a:lnTo>
                    <a:pt x="3500" y="1931"/>
                  </a:lnTo>
                  <a:lnTo>
                    <a:pt x="3517" y="1803"/>
                  </a:lnTo>
                  <a:lnTo>
                    <a:pt x="3526" y="1677"/>
                  </a:lnTo>
                  <a:lnTo>
                    <a:pt x="3533" y="1548"/>
                  </a:lnTo>
                  <a:lnTo>
                    <a:pt x="3535" y="1420"/>
                  </a:lnTo>
                  <a:lnTo>
                    <a:pt x="3533" y="1284"/>
                  </a:lnTo>
                  <a:lnTo>
                    <a:pt x="3526" y="1149"/>
                  </a:lnTo>
                  <a:lnTo>
                    <a:pt x="3514" y="1016"/>
                  </a:lnTo>
                  <a:lnTo>
                    <a:pt x="3500" y="883"/>
                  </a:lnTo>
                  <a:lnTo>
                    <a:pt x="3480" y="750"/>
                  </a:lnTo>
                  <a:lnTo>
                    <a:pt x="3455" y="621"/>
                  </a:lnTo>
                  <a:lnTo>
                    <a:pt x="3427" y="493"/>
                  </a:lnTo>
                  <a:lnTo>
                    <a:pt x="3395" y="369"/>
                  </a:lnTo>
                  <a:lnTo>
                    <a:pt x="3358" y="348"/>
                  </a:lnTo>
                  <a:lnTo>
                    <a:pt x="3321" y="328"/>
                  </a:lnTo>
                  <a:lnTo>
                    <a:pt x="3282" y="307"/>
                  </a:lnTo>
                  <a:lnTo>
                    <a:pt x="3243" y="289"/>
                  </a:lnTo>
                  <a:lnTo>
                    <a:pt x="3202" y="268"/>
                  </a:lnTo>
                  <a:lnTo>
                    <a:pt x="3161" y="250"/>
                  </a:lnTo>
                  <a:lnTo>
                    <a:pt x="3117" y="234"/>
                  </a:lnTo>
                  <a:lnTo>
                    <a:pt x="3074" y="215"/>
                  </a:lnTo>
                  <a:lnTo>
                    <a:pt x="3028" y="199"/>
                  </a:lnTo>
                  <a:lnTo>
                    <a:pt x="2982" y="183"/>
                  </a:lnTo>
                  <a:lnTo>
                    <a:pt x="2936" y="169"/>
                  </a:lnTo>
                  <a:lnTo>
                    <a:pt x="2888" y="153"/>
                  </a:lnTo>
                  <a:lnTo>
                    <a:pt x="2839" y="140"/>
                  </a:lnTo>
                  <a:lnTo>
                    <a:pt x="2789" y="126"/>
                  </a:lnTo>
                  <a:lnTo>
                    <a:pt x="2741" y="114"/>
                  </a:lnTo>
                  <a:lnTo>
                    <a:pt x="2688" y="101"/>
                  </a:lnTo>
                  <a:lnTo>
                    <a:pt x="2638" y="91"/>
                  </a:lnTo>
                  <a:lnTo>
                    <a:pt x="2585" y="80"/>
                  </a:lnTo>
                  <a:lnTo>
                    <a:pt x="2530" y="68"/>
                  </a:lnTo>
                  <a:lnTo>
                    <a:pt x="2477" y="59"/>
                  </a:lnTo>
                  <a:lnTo>
                    <a:pt x="2422" y="52"/>
                  </a:lnTo>
                  <a:lnTo>
                    <a:pt x="2364" y="43"/>
                  </a:lnTo>
                  <a:lnTo>
                    <a:pt x="2309" y="36"/>
                  </a:lnTo>
                  <a:lnTo>
                    <a:pt x="2252" y="29"/>
                  </a:lnTo>
                  <a:lnTo>
                    <a:pt x="2195" y="22"/>
                  </a:lnTo>
                  <a:lnTo>
                    <a:pt x="2135" y="18"/>
                  </a:lnTo>
                  <a:lnTo>
                    <a:pt x="2078" y="13"/>
                  </a:lnTo>
                  <a:lnTo>
                    <a:pt x="2018" y="9"/>
                  </a:lnTo>
                  <a:lnTo>
                    <a:pt x="1956" y="6"/>
                  </a:lnTo>
                  <a:lnTo>
                    <a:pt x="1896" y="2"/>
                  </a:lnTo>
                  <a:lnTo>
                    <a:pt x="1834" y="2"/>
                  </a:lnTo>
                  <a:lnTo>
                    <a:pt x="1772" y="0"/>
                  </a:lnTo>
                  <a:lnTo>
                    <a:pt x="1710" y="2"/>
                  </a:lnTo>
                  <a:lnTo>
                    <a:pt x="1646" y="2"/>
                  </a:lnTo>
                  <a:lnTo>
                    <a:pt x="1584" y="6"/>
                  </a:lnTo>
                  <a:lnTo>
                    <a:pt x="1524" y="9"/>
                  </a:lnTo>
                  <a:lnTo>
                    <a:pt x="1462" y="13"/>
                  </a:lnTo>
                  <a:lnTo>
                    <a:pt x="1403" y="18"/>
                  </a:lnTo>
                  <a:lnTo>
                    <a:pt x="1343" y="22"/>
                  </a:lnTo>
                  <a:lnTo>
                    <a:pt x="1286" y="29"/>
                  </a:lnTo>
                  <a:lnTo>
                    <a:pt x="1228" y="36"/>
                  </a:lnTo>
                  <a:lnTo>
                    <a:pt x="1171" y="43"/>
                  </a:lnTo>
                  <a:lnTo>
                    <a:pt x="1114" y="52"/>
                  </a:lnTo>
                  <a:lnTo>
                    <a:pt x="1058" y="59"/>
                  </a:lnTo>
                  <a:lnTo>
                    <a:pt x="1003" y="71"/>
                  </a:lnTo>
                  <a:lnTo>
                    <a:pt x="951" y="80"/>
                  </a:lnTo>
                  <a:lnTo>
                    <a:pt x="896" y="91"/>
                  </a:lnTo>
                  <a:lnTo>
                    <a:pt x="845" y="103"/>
                  </a:lnTo>
                  <a:lnTo>
                    <a:pt x="792" y="114"/>
                  </a:lnTo>
                  <a:lnTo>
                    <a:pt x="742" y="128"/>
                  </a:lnTo>
                  <a:lnTo>
                    <a:pt x="691" y="142"/>
                  </a:lnTo>
                  <a:lnTo>
                    <a:pt x="643" y="156"/>
                  </a:lnTo>
                  <a:lnTo>
                    <a:pt x="595" y="169"/>
                  </a:lnTo>
                  <a:lnTo>
                    <a:pt x="549" y="185"/>
                  </a:lnTo>
                  <a:lnTo>
                    <a:pt x="503" y="201"/>
                  </a:lnTo>
                  <a:lnTo>
                    <a:pt x="457" y="218"/>
                  </a:lnTo>
                  <a:lnTo>
                    <a:pt x="414" y="236"/>
                  </a:lnTo>
                  <a:lnTo>
                    <a:pt x="370" y="252"/>
                  </a:lnTo>
                  <a:lnTo>
                    <a:pt x="329" y="273"/>
                  </a:lnTo>
                  <a:lnTo>
                    <a:pt x="287" y="291"/>
                  </a:lnTo>
                  <a:lnTo>
                    <a:pt x="248" y="312"/>
                  </a:lnTo>
                  <a:lnTo>
                    <a:pt x="209" y="330"/>
                  </a:lnTo>
                  <a:lnTo>
                    <a:pt x="173" y="353"/>
                  </a:lnTo>
                  <a:lnTo>
                    <a:pt x="136" y="374"/>
                  </a:lnTo>
                  <a:lnTo>
                    <a:pt x="104" y="497"/>
                  </a:lnTo>
                  <a:lnTo>
                    <a:pt x="76" y="624"/>
                  </a:lnTo>
                  <a:lnTo>
                    <a:pt x="53" y="750"/>
                  </a:lnTo>
                  <a:lnTo>
                    <a:pt x="35" y="881"/>
                  </a:lnTo>
                  <a:lnTo>
                    <a:pt x="19" y="1014"/>
                  </a:lnTo>
                  <a:lnTo>
                    <a:pt x="10" y="1147"/>
                  </a:lnTo>
                  <a:lnTo>
                    <a:pt x="3" y="1282"/>
                  </a:lnTo>
                  <a:lnTo>
                    <a:pt x="0" y="1420"/>
                  </a:lnTo>
                  <a:lnTo>
                    <a:pt x="3" y="1548"/>
                  </a:lnTo>
                  <a:lnTo>
                    <a:pt x="10" y="1677"/>
                  </a:lnTo>
                  <a:lnTo>
                    <a:pt x="19" y="1805"/>
                  </a:lnTo>
                  <a:lnTo>
                    <a:pt x="33" y="1934"/>
                  </a:lnTo>
                  <a:lnTo>
                    <a:pt x="51" y="2060"/>
                  </a:lnTo>
                  <a:lnTo>
                    <a:pt x="74" y="2186"/>
                  </a:lnTo>
                  <a:lnTo>
                    <a:pt x="101" y="2310"/>
                  </a:lnTo>
                  <a:lnTo>
                    <a:pt x="131" y="2434"/>
                  </a:lnTo>
                  <a:lnTo>
                    <a:pt x="168" y="2455"/>
                  </a:lnTo>
                  <a:lnTo>
                    <a:pt x="205" y="2478"/>
                  </a:lnTo>
                  <a:lnTo>
                    <a:pt x="244" y="2496"/>
                  </a:lnTo>
                  <a:lnTo>
                    <a:pt x="285" y="2517"/>
                  </a:lnTo>
                  <a:lnTo>
                    <a:pt x="324" y="2535"/>
                  </a:lnTo>
                  <a:lnTo>
                    <a:pt x="368" y="2556"/>
                  </a:lnTo>
                  <a:lnTo>
                    <a:pt x="409" y="2572"/>
                  </a:lnTo>
                  <a:lnTo>
                    <a:pt x="455" y="2590"/>
                  </a:lnTo>
                  <a:lnTo>
                    <a:pt x="498" y="2606"/>
                  </a:lnTo>
                  <a:lnTo>
                    <a:pt x="544" y="2622"/>
                  </a:lnTo>
                  <a:lnTo>
                    <a:pt x="593" y="2638"/>
                  </a:lnTo>
                  <a:lnTo>
                    <a:pt x="641" y="2652"/>
                  </a:lnTo>
                  <a:lnTo>
                    <a:pt x="689" y="2666"/>
                  </a:lnTo>
                  <a:lnTo>
                    <a:pt x="739" y="2679"/>
                  </a:lnTo>
                  <a:lnTo>
                    <a:pt x="790" y="2693"/>
                  </a:lnTo>
                  <a:lnTo>
                    <a:pt x="840" y="2705"/>
                  </a:lnTo>
                  <a:lnTo>
                    <a:pt x="893" y="2716"/>
                  </a:lnTo>
                  <a:lnTo>
                    <a:pt x="946" y="2728"/>
                  </a:lnTo>
                  <a:lnTo>
                    <a:pt x="1001" y="2737"/>
                  </a:lnTo>
                  <a:lnTo>
                    <a:pt x="1056" y="2746"/>
                  </a:lnTo>
                  <a:lnTo>
                    <a:pt x="1111" y="2755"/>
                  </a:lnTo>
                  <a:lnTo>
                    <a:pt x="1169" y="2764"/>
                  </a:lnTo>
                  <a:lnTo>
                    <a:pt x="1226" y="2771"/>
                  </a:lnTo>
                  <a:lnTo>
                    <a:pt x="1283" y="2778"/>
                  </a:lnTo>
                  <a:lnTo>
                    <a:pt x="1341" y="2783"/>
                  </a:lnTo>
                  <a:lnTo>
                    <a:pt x="1400" y="2790"/>
                  </a:lnTo>
                  <a:lnTo>
                    <a:pt x="1462" y="2794"/>
                  </a:lnTo>
                  <a:lnTo>
                    <a:pt x="1522" y="2796"/>
                  </a:lnTo>
                  <a:lnTo>
                    <a:pt x="1584" y="2801"/>
                  </a:lnTo>
                  <a:lnTo>
                    <a:pt x="1646" y="2803"/>
                  </a:lnTo>
                  <a:lnTo>
                    <a:pt x="1708" y="2806"/>
                  </a:lnTo>
                  <a:lnTo>
                    <a:pt x="1772" y="2806"/>
                  </a:lnTo>
                  <a:lnTo>
                    <a:pt x="1834" y="2806"/>
                  </a:lnTo>
                  <a:lnTo>
                    <a:pt x="1896" y="2803"/>
                  </a:lnTo>
                  <a:lnTo>
                    <a:pt x="1958" y="2801"/>
                  </a:lnTo>
                  <a:lnTo>
                    <a:pt x="2018" y="2796"/>
                  </a:lnTo>
                  <a:lnTo>
                    <a:pt x="2078" y="2794"/>
                  </a:lnTo>
                  <a:lnTo>
                    <a:pt x="2137" y="2790"/>
                  </a:lnTo>
                  <a:lnTo>
                    <a:pt x="2195" y="2783"/>
                  </a:lnTo>
                  <a:lnTo>
                    <a:pt x="2254" y="2778"/>
                  </a:lnTo>
                  <a:lnTo>
                    <a:pt x="2312" y="2771"/>
                  </a:lnTo>
                  <a:lnTo>
                    <a:pt x="2367" y="2764"/>
                  </a:lnTo>
                  <a:lnTo>
                    <a:pt x="2424" y="2755"/>
                  </a:lnTo>
                  <a:lnTo>
                    <a:pt x="2479" y="2746"/>
                  </a:lnTo>
                  <a:lnTo>
                    <a:pt x="2532" y="2737"/>
                  </a:lnTo>
                  <a:lnTo>
                    <a:pt x="2587" y="2728"/>
                  </a:lnTo>
                  <a:lnTo>
                    <a:pt x="2640" y="2716"/>
                  </a:lnTo>
                  <a:lnTo>
                    <a:pt x="2693" y="2705"/>
                  </a:lnTo>
                  <a:lnTo>
                    <a:pt x="2743" y="2693"/>
                  </a:lnTo>
                  <a:lnTo>
                    <a:pt x="2794" y="2682"/>
                  </a:lnTo>
                  <a:lnTo>
                    <a:pt x="2844" y="2668"/>
                  </a:lnTo>
                  <a:lnTo>
                    <a:pt x="2892" y="2654"/>
                  </a:lnTo>
                  <a:lnTo>
                    <a:pt x="2940" y="2638"/>
                  </a:lnTo>
                  <a:lnTo>
                    <a:pt x="2986" y="2624"/>
                  </a:lnTo>
                  <a:lnTo>
                    <a:pt x="3032" y="2608"/>
                  </a:lnTo>
                  <a:lnTo>
                    <a:pt x="3078" y="2592"/>
                  </a:lnTo>
                  <a:lnTo>
                    <a:pt x="3122" y="2574"/>
                  </a:lnTo>
                  <a:lnTo>
                    <a:pt x="3163" y="2558"/>
                  </a:lnTo>
                  <a:lnTo>
                    <a:pt x="3207" y="2539"/>
                  </a:lnTo>
                  <a:lnTo>
                    <a:pt x="3246" y="2519"/>
                  </a:lnTo>
                  <a:lnTo>
                    <a:pt x="3287" y="2500"/>
                  </a:lnTo>
                  <a:lnTo>
                    <a:pt x="3326" y="2480"/>
                  </a:lnTo>
                  <a:lnTo>
                    <a:pt x="3363" y="2459"/>
                  </a:lnTo>
                  <a:lnTo>
                    <a:pt x="3399" y="2439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33" name="Freeform 6" descr="Газетная бумага"/>
            <p:cNvSpPr>
              <a:spLocks/>
            </p:cNvSpPr>
            <p:nvPr/>
          </p:nvSpPr>
          <p:spPr bwMode="auto">
            <a:xfrm>
              <a:off x="925" y="1311"/>
              <a:ext cx="670" cy="2513"/>
            </a:xfrm>
            <a:custGeom>
              <a:avLst/>
              <a:gdLst>
                <a:gd name="T0" fmla="*/ 230 w 670"/>
                <a:gd name="T1" fmla="*/ 2306 h 2513"/>
                <a:gd name="T2" fmla="*/ 170 w 670"/>
                <a:gd name="T3" fmla="*/ 2052 h 2513"/>
                <a:gd name="T4" fmla="*/ 129 w 670"/>
                <a:gd name="T5" fmla="*/ 1795 h 2513"/>
                <a:gd name="T6" fmla="*/ 103 w 670"/>
                <a:gd name="T7" fmla="*/ 1535 h 2513"/>
                <a:gd name="T8" fmla="*/ 94 w 670"/>
                <a:gd name="T9" fmla="*/ 1274 h 2513"/>
                <a:gd name="T10" fmla="*/ 103 w 670"/>
                <a:gd name="T11" fmla="*/ 996 h 2513"/>
                <a:gd name="T12" fmla="*/ 131 w 670"/>
                <a:gd name="T13" fmla="*/ 725 h 2513"/>
                <a:gd name="T14" fmla="*/ 174 w 670"/>
                <a:gd name="T15" fmla="*/ 464 h 2513"/>
                <a:gd name="T16" fmla="*/ 234 w 670"/>
                <a:gd name="T17" fmla="*/ 209 h 2513"/>
                <a:gd name="T18" fmla="*/ 243 w 670"/>
                <a:gd name="T19" fmla="*/ 198 h 2513"/>
                <a:gd name="T20" fmla="*/ 292 w 670"/>
                <a:gd name="T21" fmla="*/ 170 h 2513"/>
                <a:gd name="T22" fmla="*/ 340 w 670"/>
                <a:gd name="T23" fmla="*/ 143 h 2513"/>
                <a:gd name="T24" fmla="*/ 390 w 670"/>
                <a:gd name="T25" fmla="*/ 117 h 2513"/>
                <a:gd name="T26" fmla="*/ 443 w 670"/>
                <a:gd name="T27" fmla="*/ 92 h 2513"/>
                <a:gd name="T28" fmla="*/ 498 w 670"/>
                <a:gd name="T29" fmla="*/ 67 h 2513"/>
                <a:gd name="T30" fmla="*/ 553 w 670"/>
                <a:gd name="T31" fmla="*/ 44 h 2513"/>
                <a:gd name="T32" fmla="*/ 611 w 670"/>
                <a:gd name="T33" fmla="*/ 21 h 2513"/>
                <a:gd name="T34" fmla="*/ 670 w 670"/>
                <a:gd name="T35" fmla="*/ 0 h 2513"/>
                <a:gd name="T36" fmla="*/ 594 w 670"/>
                <a:gd name="T37" fmla="*/ 23 h 2513"/>
                <a:gd name="T38" fmla="*/ 521 w 670"/>
                <a:gd name="T39" fmla="*/ 49 h 2513"/>
                <a:gd name="T40" fmla="*/ 452 w 670"/>
                <a:gd name="T41" fmla="*/ 74 h 2513"/>
                <a:gd name="T42" fmla="*/ 383 w 670"/>
                <a:gd name="T43" fmla="*/ 101 h 2513"/>
                <a:gd name="T44" fmla="*/ 319 w 670"/>
                <a:gd name="T45" fmla="*/ 131 h 2513"/>
                <a:gd name="T46" fmla="*/ 255 w 670"/>
                <a:gd name="T47" fmla="*/ 161 h 2513"/>
                <a:gd name="T48" fmla="*/ 195 w 670"/>
                <a:gd name="T49" fmla="*/ 193 h 2513"/>
                <a:gd name="T50" fmla="*/ 138 w 670"/>
                <a:gd name="T51" fmla="*/ 228 h 2513"/>
                <a:gd name="T52" fmla="*/ 78 w 670"/>
                <a:gd name="T53" fmla="*/ 478 h 2513"/>
                <a:gd name="T54" fmla="*/ 34 w 670"/>
                <a:gd name="T55" fmla="*/ 735 h 2513"/>
                <a:gd name="T56" fmla="*/ 9 w 670"/>
                <a:gd name="T57" fmla="*/ 1001 h 2513"/>
                <a:gd name="T58" fmla="*/ 0 w 670"/>
                <a:gd name="T59" fmla="*/ 1274 h 2513"/>
                <a:gd name="T60" fmla="*/ 9 w 670"/>
                <a:gd name="T61" fmla="*/ 1531 h 2513"/>
                <a:gd name="T62" fmla="*/ 34 w 670"/>
                <a:gd name="T63" fmla="*/ 1788 h 2513"/>
                <a:gd name="T64" fmla="*/ 76 w 670"/>
                <a:gd name="T65" fmla="*/ 2040 h 2513"/>
                <a:gd name="T66" fmla="*/ 133 w 670"/>
                <a:gd name="T67" fmla="*/ 2288 h 2513"/>
                <a:gd name="T68" fmla="*/ 191 w 670"/>
                <a:gd name="T69" fmla="*/ 2322 h 2513"/>
                <a:gd name="T70" fmla="*/ 250 w 670"/>
                <a:gd name="T71" fmla="*/ 2354 h 2513"/>
                <a:gd name="T72" fmla="*/ 314 w 670"/>
                <a:gd name="T73" fmla="*/ 2384 h 2513"/>
                <a:gd name="T74" fmla="*/ 379 w 670"/>
                <a:gd name="T75" fmla="*/ 2414 h 2513"/>
                <a:gd name="T76" fmla="*/ 448 w 670"/>
                <a:gd name="T77" fmla="*/ 2442 h 2513"/>
                <a:gd name="T78" fmla="*/ 516 w 670"/>
                <a:gd name="T79" fmla="*/ 2467 h 2513"/>
                <a:gd name="T80" fmla="*/ 590 w 670"/>
                <a:gd name="T81" fmla="*/ 2490 h 2513"/>
                <a:gd name="T82" fmla="*/ 666 w 670"/>
                <a:gd name="T83" fmla="*/ 2513 h 2513"/>
                <a:gd name="T84" fmla="*/ 606 w 670"/>
                <a:gd name="T85" fmla="*/ 2492 h 2513"/>
                <a:gd name="T86" fmla="*/ 549 w 670"/>
                <a:gd name="T87" fmla="*/ 2471 h 2513"/>
                <a:gd name="T88" fmla="*/ 493 w 670"/>
                <a:gd name="T89" fmla="*/ 2449 h 2513"/>
                <a:gd name="T90" fmla="*/ 438 w 670"/>
                <a:gd name="T91" fmla="*/ 2423 h 2513"/>
                <a:gd name="T92" fmla="*/ 386 w 670"/>
                <a:gd name="T93" fmla="*/ 2398 h 2513"/>
                <a:gd name="T94" fmla="*/ 335 w 670"/>
                <a:gd name="T95" fmla="*/ 2373 h 2513"/>
                <a:gd name="T96" fmla="*/ 287 w 670"/>
                <a:gd name="T97" fmla="*/ 2345 h 2513"/>
                <a:gd name="T98" fmla="*/ 239 w 670"/>
                <a:gd name="T99" fmla="*/ 2318 h 251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70"/>
                <a:gd name="T151" fmla="*/ 0 h 2513"/>
                <a:gd name="T152" fmla="*/ 670 w 670"/>
                <a:gd name="T153" fmla="*/ 2513 h 251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70" h="2513">
                  <a:moveTo>
                    <a:pt x="232" y="2313"/>
                  </a:moveTo>
                  <a:lnTo>
                    <a:pt x="230" y="2306"/>
                  </a:lnTo>
                  <a:lnTo>
                    <a:pt x="197" y="2180"/>
                  </a:lnTo>
                  <a:lnTo>
                    <a:pt x="170" y="2052"/>
                  </a:lnTo>
                  <a:lnTo>
                    <a:pt x="147" y="1925"/>
                  </a:lnTo>
                  <a:lnTo>
                    <a:pt x="129" y="1795"/>
                  </a:lnTo>
                  <a:lnTo>
                    <a:pt x="112" y="1666"/>
                  </a:lnTo>
                  <a:lnTo>
                    <a:pt x="103" y="1535"/>
                  </a:lnTo>
                  <a:lnTo>
                    <a:pt x="96" y="1405"/>
                  </a:lnTo>
                  <a:lnTo>
                    <a:pt x="94" y="1274"/>
                  </a:lnTo>
                  <a:lnTo>
                    <a:pt x="96" y="1134"/>
                  </a:lnTo>
                  <a:lnTo>
                    <a:pt x="103" y="996"/>
                  </a:lnTo>
                  <a:lnTo>
                    <a:pt x="115" y="861"/>
                  </a:lnTo>
                  <a:lnTo>
                    <a:pt x="131" y="725"/>
                  </a:lnTo>
                  <a:lnTo>
                    <a:pt x="149" y="595"/>
                  </a:lnTo>
                  <a:lnTo>
                    <a:pt x="174" y="464"/>
                  </a:lnTo>
                  <a:lnTo>
                    <a:pt x="202" y="335"/>
                  </a:lnTo>
                  <a:lnTo>
                    <a:pt x="234" y="209"/>
                  </a:lnTo>
                  <a:lnTo>
                    <a:pt x="236" y="202"/>
                  </a:lnTo>
                  <a:lnTo>
                    <a:pt x="243" y="198"/>
                  </a:lnTo>
                  <a:lnTo>
                    <a:pt x="266" y="184"/>
                  </a:lnTo>
                  <a:lnTo>
                    <a:pt x="292" y="170"/>
                  </a:lnTo>
                  <a:lnTo>
                    <a:pt x="314" y="156"/>
                  </a:lnTo>
                  <a:lnTo>
                    <a:pt x="340" y="143"/>
                  </a:lnTo>
                  <a:lnTo>
                    <a:pt x="365" y="129"/>
                  </a:lnTo>
                  <a:lnTo>
                    <a:pt x="390" y="117"/>
                  </a:lnTo>
                  <a:lnTo>
                    <a:pt x="415" y="104"/>
                  </a:lnTo>
                  <a:lnTo>
                    <a:pt x="443" y="92"/>
                  </a:lnTo>
                  <a:lnTo>
                    <a:pt x="471" y="78"/>
                  </a:lnTo>
                  <a:lnTo>
                    <a:pt x="498" y="67"/>
                  </a:lnTo>
                  <a:lnTo>
                    <a:pt x="526" y="55"/>
                  </a:lnTo>
                  <a:lnTo>
                    <a:pt x="553" y="44"/>
                  </a:lnTo>
                  <a:lnTo>
                    <a:pt x="581" y="33"/>
                  </a:lnTo>
                  <a:lnTo>
                    <a:pt x="611" y="21"/>
                  </a:lnTo>
                  <a:lnTo>
                    <a:pt x="640" y="12"/>
                  </a:lnTo>
                  <a:lnTo>
                    <a:pt x="670" y="0"/>
                  </a:lnTo>
                  <a:lnTo>
                    <a:pt x="631" y="12"/>
                  </a:lnTo>
                  <a:lnTo>
                    <a:pt x="594" y="23"/>
                  </a:lnTo>
                  <a:lnTo>
                    <a:pt x="558" y="35"/>
                  </a:lnTo>
                  <a:lnTo>
                    <a:pt x="521" y="49"/>
                  </a:lnTo>
                  <a:lnTo>
                    <a:pt x="487" y="60"/>
                  </a:lnTo>
                  <a:lnTo>
                    <a:pt x="452" y="74"/>
                  </a:lnTo>
                  <a:lnTo>
                    <a:pt x="418" y="88"/>
                  </a:lnTo>
                  <a:lnTo>
                    <a:pt x="383" y="101"/>
                  </a:lnTo>
                  <a:lnTo>
                    <a:pt x="351" y="117"/>
                  </a:lnTo>
                  <a:lnTo>
                    <a:pt x="319" y="131"/>
                  </a:lnTo>
                  <a:lnTo>
                    <a:pt x="287" y="147"/>
                  </a:lnTo>
                  <a:lnTo>
                    <a:pt x="255" y="161"/>
                  </a:lnTo>
                  <a:lnTo>
                    <a:pt x="225" y="177"/>
                  </a:lnTo>
                  <a:lnTo>
                    <a:pt x="195" y="193"/>
                  </a:lnTo>
                  <a:lnTo>
                    <a:pt x="165" y="211"/>
                  </a:lnTo>
                  <a:lnTo>
                    <a:pt x="138" y="228"/>
                  </a:lnTo>
                  <a:lnTo>
                    <a:pt x="106" y="351"/>
                  </a:lnTo>
                  <a:lnTo>
                    <a:pt x="78" y="478"/>
                  </a:lnTo>
                  <a:lnTo>
                    <a:pt x="53" y="604"/>
                  </a:lnTo>
                  <a:lnTo>
                    <a:pt x="34" y="735"/>
                  </a:lnTo>
                  <a:lnTo>
                    <a:pt x="18" y="868"/>
                  </a:lnTo>
                  <a:lnTo>
                    <a:pt x="9" y="1001"/>
                  </a:lnTo>
                  <a:lnTo>
                    <a:pt x="2" y="1136"/>
                  </a:lnTo>
                  <a:lnTo>
                    <a:pt x="0" y="1274"/>
                  </a:lnTo>
                  <a:lnTo>
                    <a:pt x="2" y="1402"/>
                  </a:lnTo>
                  <a:lnTo>
                    <a:pt x="9" y="1531"/>
                  </a:lnTo>
                  <a:lnTo>
                    <a:pt x="18" y="1659"/>
                  </a:lnTo>
                  <a:lnTo>
                    <a:pt x="34" y="1788"/>
                  </a:lnTo>
                  <a:lnTo>
                    <a:pt x="53" y="1914"/>
                  </a:lnTo>
                  <a:lnTo>
                    <a:pt x="76" y="2040"/>
                  </a:lnTo>
                  <a:lnTo>
                    <a:pt x="103" y="2164"/>
                  </a:lnTo>
                  <a:lnTo>
                    <a:pt x="133" y="2288"/>
                  </a:lnTo>
                  <a:lnTo>
                    <a:pt x="161" y="2304"/>
                  </a:lnTo>
                  <a:lnTo>
                    <a:pt x="191" y="2322"/>
                  </a:lnTo>
                  <a:lnTo>
                    <a:pt x="220" y="2338"/>
                  </a:lnTo>
                  <a:lnTo>
                    <a:pt x="250" y="2354"/>
                  </a:lnTo>
                  <a:lnTo>
                    <a:pt x="282" y="2368"/>
                  </a:lnTo>
                  <a:lnTo>
                    <a:pt x="314" y="2384"/>
                  </a:lnTo>
                  <a:lnTo>
                    <a:pt x="347" y="2398"/>
                  </a:lnTo>
                  <a:lnTo>
                    <a:pt x="379" y="2414"/>
                  </a:lnTo>
                  <a:lnTo>
                    <a:pt x="413" y="2428"/>
                  </a:lnTo>
                  <a:lnTo>
                    <a:pt x="448" y="2442"/>
                  </a:lnTo>
                  <a:lnTo>
                    <a:pt x="482" y="2453"/>
                  </a:lnTo>
                  <a:lnTo>
                    <a:pt x="516" y="2467"/>
                  </a:lnTo>
                  <a:lnTo>
                    <a:pt x="553" y="2478"/>
                  </a:lnTo>
                  <a:lnTo>
                    <a:pt x="590" y="2490"/>
                  </a:lnTo>
                  <a:lnTo>
                    <a:pt x="627" y="2501"/>
                  </a:lnTo>
                  <a:lnTo>
                    <a:pt x="666" y="2513"/>
                  </a:lnTo>
                  <a:lnTo>
                    <a:pt x="636" y="2504"/>
                  </a:lnTo>
                  <a:lnTo>
                    <a:pt x="606" y="2492"/>
                  </a:lnTo>
                  <a:lnTo>
                    <a:pt x="576" y="2481"/>
                  </a:lnTo>
                  <a:lnTo>
                    <a:pt x="549" y="2471"/>
                  </a:lnTo>
                  <a:lnTo>
                    <a:pt x="521" y="2460"/>
                  </a:lnTo>
                  <a:lnTo>
                    <a:pt x="493" y="2449"/>
                  </a:lnTo>
                  <a:lnTo>
                    <a:pt x="466" y="2437"/>
                  </a:lnTo>
                  <a:lnTo>
                    <a:pt x="438" y="2423"/>
                  </a:lnTo>
                  <a:lnTo>
                    <a:pt x="411" y="2412"/>
                  </a:lnTo>
                  <a:lnTo>
                    <a:pt x="386" y="2398"/>
                  </a:lnTo>
                  <a:lnTo>
                    <a:pt x="360" y="2387"/>
                  </a:lnTo>
                  <a:lnTo>
                    <a:pt x="335" y="2373"/>
                  </a:lnTo>
                  <a:lnTo>
                    <a:pt x="310" y="2359"/>
                  </a:lnTo>
                  <a:lnTo>
                    <a:pt x="287" y="2345"/>
                  </a:lnTo>
                  <a:lnTo>
                    <a:pt x="262" y="2332"/>
                  </a:lnTo>
                  <a:lnTo>
                    <a:pt x="239" y="2318"/>
                  </a:lnTo>
                  <a:lnTo>
                    <a:pt x="232" y="2313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34" name="Freeform 7" descr="Газетная бумага"/>
            <p:cNvSpPr>
              <a:spLocks/>
            </p:cNvSpPr>
            <p:nvPr/>
          </p:nvSpPr>
          <p:spPr bwMode="auto">
            <a:xfrm>
              <a:off x="4058" y="1311"/>
              <a:ext cx="629" cy="2515"/>
            </a:xfrm>
            <a:custGeom>
              <a:avLst/>
              <a:gdLst>
                <a:gd name="T0" fmla="*/ 626 w 629"/>
                <a:gd name="T1" fmla="*/ 1129 h 2515"/>
                <a:gd name="T2" fmla="*/ 610 w 629"/>
                <a:gd name="T3" fmla="*/ 852 h 2515"/>
                <a:gd name="T4" fmla="*/ 576 w 629"/>
                <a:gd name="T5" fmla="*/ 585 h 2515"/>
                <a:gd name="T6" fmla="*/ 530 w 629"/>
                <a:gd name="T7" fmla="*/ 331 h 2515"/>
                <a:gd name="T8" fmla="*/ 475 w 629"/>
                <a:gd name="T9" fmla="*/ 191 h 2515"/>
                <a:gd name="T10" fmla="*/ 420 w 629"/>
                <a:gd name="T11" fmla="*/ 161 h 2515"/>
                <a:gd name="T12" fmla="*/ 360 w 629"/>
                <a:gd name="T13" fmla="*/ 133 h 2515"/>
                <a:gd name="T14" fmla="*/ 300 w 629"/>
                <a:gd name="T15" fmla="*/ 106 h 2515"/>
                <a:gd name="T16" fmla="*/ 236 w 629"/>
                <a:gd name="T17" fmla="*/ 81 h 2515"/>
                <a:gd name="T18" fmla="*/ 172 w 629"/>
                <a:gd name="T19" fmla="*/ 55 h 2515"/>
                <a:gd name="T20" fmla="*/ 105 w 629"/>
                <a:gd name="T21" fmla="*/ 33 h 2515"/>
                <a:gd name="T22" fmla="*/ 34 w 629"/>
                <a:gd name="T23" fmla="*/ 12 h 2515"/>
                <a:gd name="T24" fmla="*/ 30 w 629"/>
                <a:gd name="T25" fmla="*/ 12 h 2515"/>
                <a:gd name="T26" fmla="*/ 87 w 629"/>
                <a:gd name="T27" fmla="*/ 33 h 2515"/>
                <a:gd name="T28" fmla="*/ 144 w 629"/>
                <a:gd name="T29" fmla="*/ 55 h 2515"/>
                <a:gd name="T30" fmla="*/ 200 w 629"/>
                <a:gd name="T31" fmla="*/ 78 h 2515"/>
                <a:gd name="T32" fmla="*/ 252 w 629"/>
                <a:gd name="T33" fmla="*/ 101 h 2515"/>
                <a:gd name="T34" fmla="*/ 305 w 629"/>
                <a:gd name="T35" fmla="*/ 127 h 2515"/>
                <a:gd name="T36" fmla="*/ 353 w 629"/>
                <a:gd name="T37" fmla="*/ 152 h 2515"/>
                <a:gd name="T38" fmla="*/ 401 w 629"/>
                <a:gd name="T39" fmla="*/ 179 h 2515"/>
                <a:gd name="T40" fmla="*/ 431 w 629"/>
                <a:gd name="T41" fmla="*/ 198 h 2515"/>
                <a:gd name="T42" fmla="*/ 466 w 629"/>
                <a:gd name="T43" fmla="*/ 331 h 2515"/>
                <a:gd name="T44" fmla="*/ 521 w 629"/>
                <a:gd name="T45" fmla="*/ 592 h 2515"/>
                <a:gd name="T46" fmla="*/ 555 w 629"/>
                <a:gd name="T47" fmla="*/ 861 h 2515"/>
                <a:gd name="T48" fmla="*/ 574 w 629"/>
                <a:gd name="T49" fmla="*/ 1136 h 2515"/>
                <a:gd name="T50" fmla="*/ 574 w 629"/>
                <a:gd name="T51" fmla="*/ 1405 h 2515"/>
                <a:gd name="T52" fmla="*/ 558 w 629"/>
                <a:gd name="T53" fmla="*/ 1664 h 2515"/>
                <a:gd name="T54" fmla="*/ 523 w 629"/>
                <a:gd name="T55" fmla="*/ 1923 h 2515"/>
                <a:gd name="T56" fmla="*/ 470 w 629"/>
                <a:gd name="T57" fmla="*/ 2182 h 2515"/>
                <a:gd name="T58" fmla="*/ 436 w 629"/>
                <a:gd name="T59" fmla="*/ 2318 h 2515"/>
                <a:gd name="T60" fmla="*/ 406 w 629"/>
                <a:gd name="T61" fmla="*/ 2336 h 2515"/>
                <a:gd name="T62" fmla="*/ 358 w 629"/>
                <a:gd name="T63" fmla="*/ 2364 h 2515"/>
                <a:gd name="T64" fmla="*/ 310 w 629"/>
                <a:gd name="T65" fmla="*/ 2389 h 2515"/>
                <a:gd name="T66" fmla="*/ 257 w 629"/>
                <a:gd name="T67" fmla="*/ 2414 h 2515"/>
                <a:gd name="T68" fmla="*/ 204 w 629"/>
                <a:gd name="T69" fmla="*/ 2437 h 2515"/>
                <a:gd name="T70" fmla="*/ 149 w 629"/>
                <a:gd name="T71" fmla="*/ 2460 h 2515"/>
                <a:gd name="T72" fmla="*/ 92 w 629"/>
                <a:gd name="T73" fmla="*/ 2483 h 2515"/>
                <a:gd name="T74" fmla="*/ 34 w 629"/>
                <a:gd name="T75" fmla="*/ 2504 h 2515"/>
                <a:gd name="T76" fmla="*/ 39 w 629"/>
                <a:gd name="T77" fmla="*/ 2504 h 2515"/>
                <a:gd name="T78" fmla="*/ 108 w 629"/>
                <a:gd name="T79" fmla="*/ 2483 h 2515"/>
                <a:gd name="T80" fmla="*/ 174 w 629"/>
                <a:gd name="T81" fmla="*/ 2460 h 2515"/>
                <a:gd name="T82" fmla="*/ 239 w 629"/>
                <a:gd name="T83" fmla="*/ 2435 h 2515"/>
                <a:gd name="T84" fmla="*/ 300 w 629"/>
                <a:gd name="T85" fmla="*/ 2410 h 2515"/>
                <a:gd name="T86" fmla="*/ 362 w 629"/>
                <a:gd name="T87" fmla="*/ 2382 h 2515"/>
                <a:gd name="T88" fmla="*/ 420 w 629"/>
                <a:gd name="T89" fmla="*/ 2354 h 2515"/>
                <a:gd name="T90" fmla="*/ 475 w 629"/>
                <a:gd name="T91" fmla="*/ 2327 h 2515"/>
                <a:gd name="T92" fmla="*/ 530 w 629"/>
                <a:gd name="T93" fmla="*/ 2192 h 2515"/>
                <a:gd name="T94" fmla="*/ 576 w 629"/>
                <a:gd name="T95" fmla="*/ 1939 h 2515"/>
                <a:gd name="T96" fmla="*/ 608 w 629"/>
                <a:gd name="T97" fmla="*/ 1680 h 2515"/>
                <a:gd name="T98" fmla="*/ 626 w 629"/>
                <a:gd name="T99" fmla="*/ 1409 h 251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29"/>
                <a:gd name="T151" fmla="*/ 0 h 2515"/>
                <a:gd name="T152" fmla="*/ 629 w 629"/>
                <a:gd name="T153" fmla="*/ 2515 h 251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29" h="2515">
                  <a:moveTo>
                    <a:pt x="629" y="1272"/>
                  </a:moveTo>
                  <a:lnTo>
                    <a:pt x="626" y="1129"/>
                  </a:lnTo>
                  <a:lnTo>
                    <a:pt x="620" y="989"/>
                  </a:lnTo>
                  <a:lnTo>
                    <a:pt x="610" y="852"/>
                  </a:lnTo>
                  <a:lnTo>
                    <a:pt x="594" y="719"/>
                  </a:lnTo>
                  <a:lnTo>
                    <a:pt x="576" y="585"/>
                  </a:lnTo>
                  <a:lnTo>
                    <a:pt x="555" y="457"/>
                  </a:lnTo>
                  <a:lnTo>
                    <a:pt x="530" y="331"/>
                  </a:lnTo>
                  <a:lnTo>
                    <a:pt x="502" y="207"/>
                  </a:lnTo>
                  <a:lnTo>
                    <a:pt x="475" y="191"/>
                  </a:lnTo>
                  <a:lnTo>
                    <a:pt x="447" y="177"/>
                  </a:lnTo>
                  <a:lnTo>
                    <a:pt x="420" y="161"/>
                  </a:lnTo>
                  <a:lnTo>
                    <a:pt x="390" y="147"/>
                  </a:lnTo>
                  <a:lnTo>
                    <a:pt x="360" y="133"/>
                  </a:lnTo>
                  <a:lnTo>
                    <a:pt x="330" y="120"/>
                  </a:lnTo>
                  <a:lnTo>
                    <a:pt x="300" y="106"/>
                  </a:lnTo>
                  <a:lnTo>
                    <a:pt x="268" y="92"/>
                  </a:lnTo>
                  <a:lnTo>
                    <a:pt x="236" y="81"/>
                  </a:lnTo>
                  <a:lnTo>
                    <a:pt x="204" y="69"/>
                  </a:lnTo>
                  <a:lnTo>
                    <a:pt x="172" y="55"/>
                  </a:lnTo>
                  <a:lnTo>
                    <a:pt x="138" y="44"/>
                  </a:lnTo>
                  <a:lnTo>
                    <a:pt x="105" y="33"/>
                  </a:lnTo>
                  <a:lnTo>
                    <a:pt x="71" y="21"/>
                  </a:lnTo>
                  <a:lnTo>
                    <a:pt x="34" y="12"/>
                  </a:lnTo>
                  <a:lnTo>
                    <a:pt x="0" y="0"/>
                  </a:lnTo>
                  <a:lnTo>
                    <a:pt x="30" y="12"/>
                  </a:lnTo>
                  <a:lnTo>
                    <a:pt x="60" y="21"/>
                  </a:lnTo>
                  <a:lnTo>
                    <a:pt x="87" y="33"/>
                  </a:lnTo>
                  <a:lnTo>
                    <a:pt x="117" y="44"/>
                  </a:lnTo>
                  <a:lnTo>
                    <a:pt x="144" y="55"/>
                  </a:lnTo>
                  <a:lnTo>
                    <a:pt x="172" y="67"/>
                  </a:lnTo>
                  <a:lnTo>
                    <a:pt x="200" y="78"/>
                  </a:lnTo>
                  <a:lnTo>
                    <a:pt x="227" y="90"/>
                  </a:lnTo>
                  <a:lnTo>
                    <a:pt x="252" y="101"/>
                  </a:lnTo>
                  <a:lnTo>
                    <a:pt x="278" y="115"/>
                  </a:lnTo>
                  <a:lnTo>
                    <a:pt x="305" y="127"/>
                  </a:lnTo>
                  <a:lnTo>
                    <a:pt x="328" y="140"/>
                  </a:lnTo>
                  <a:lnTo>
                    <a:pt x="353" y="152"/>
                  </a:lnTo>
                  <a:lnTo>
                    <a:pt x="379" y="166"/>
                  </a:lnTo>
                  <a:lnTo>
                    <a:pt x="401" y="179"/>
                  </a:lnTo>
                  <a:lnTo>
                    <a:pt x="424" y="193"/>
                  </a:lnTo>
                  <a:lnTo>
                    <a:pt x="431" y="198"/>
                  </a:lnTo>
                  <a:lnTo>
                    <a:pt x="434" y="205"/>
                  </a:lnTo>
                  <a:lnTo>
                    <a:pt x="466" y="331"/>
                  </a:lnTo>
                  <a:lnTo>
                    <a:pt x="496" y="459"/>
                  </a:lnTo>
                  <a:lnTo>
                    <a:pt x="521" y="592"/>
                  </a:lnTo>
                  <a:lnTo>
                    <a:pt x="539" y="725"/>
                  </a:lnTo>
                  <a:lnTo>
                    <a:pt x="555" y="861"/>
                  </a:lnTo>
                  <a:lnTo>
                    <a:pt x="567" y="998"/>
                  </a:lnTo>
                  <a:lnTo>
                    <a:pt x="574" y="1136"/>
                  </a:lnTo>
                  <a:lnTo>
                    <a:pt x="576" y="1274"/>
                  </a:lnTo>
                  <a:lnTo>
                    <a:pt x="574" y="1405"/>
                  </a:lnTo>
                  <a:lnTo>
                    <a:pt x="567" y="1533"/>
                  </a:lnTo>
                  <a:lnTo>
                    <a:pt x="558" y="1664"/>
                  </a:lnTo>
                  <a:lnTo>
                    <a:pt x="541" y="1795"/>
                  </a:lnTo>
                  <a:lnTo>
                    <a:pt x="523" y="1923"/>
                  </a:lnTo>
                  <a:lnTo>
                    <a:pt x="498" y="2054"/>
                  </a:lnTo>
                  <a:lnTo>
                    <a:pt x="470" y="2182"/>
                  </a:lnTo>
                  <a:lnTo>
                    <a:pt x="438" y="2311"/>
                  </a:lnTo>
                  <a:lnTo>
                    <a:pt x="436" y="2318"/>
                  </a:lnTo>
                  <a:lnTo>
                    <a:pt x="429" y="2322"/>
                  </a:lnTo>
                  <a:lnTo>
                    <a:pt x="406" y="2336"/>
                  </a:lnTo>
                  <a:lnTo>
                    <a:pt x="383" y="2350"/>
                  </a:lnTo>
                  <a:lnTo>
                    <a:pt x="358" y="2364"/>
                  </a:lnTo>
                  <a:lnTo>
                    <a:pt x="333" y="2375"/>
                  </a:lnTo>
                  <a:lnTo>
                    <a:pt x="310" y="2389"/>
                  </a:lnTo>
                  <a:lnTo>
                    <a:pt x="282" y="2400"/>
                  </a:lnTo>
                  <a:lnTo>
                    <a:pt x="257" y="2414"/>
                  </a:lnTo>
                  <a:lnTo>
                    <a:pt x="232" y="2426"/>
                  </a:lnTo>
                  <a:lnTo>
                    <a:pt x="204" y="2437"/>
                  </a:lnTo>
                  <a:lnTo>
                    <a:pt x="177" y="2449"/>
                  </a:lnTo>
                  <a:lnTo>
                    <a:pt x="149" y="2460"/>
                  </a:lnTo>
                  <a:lnTo>
                    <a:pt x="121" y="2471"/>
                  </a:lnTo>
                  <a:lnTo>
                    <a:pt x="92" y="2483"/>
                  </a:lnTo>
                  <a:lnTo>
                    <a:pt x="64" y="2494"/>
                  </a:lnTo>
                  <a:lnTo>
                    <a:pt x="34" y="2504"/>
                  </a:lnTo>
                  <a:lnTo>
                    <a:pt x="4" y="2515"/>
                  </a:lnTo>
                  <a:lnTo>
                    <a:pt x="39" y="2504"/>
                  </a:lnTo>
                  <a:lnTo>
                    <a:pt x="73" y="2494"/>
                  </a:lnTo>
                  <a:lnTo>
                    <a:pt x="108" y="2483"/>
                  </a:lnTo>
                  <a:lnTo>
                    <a:pt x="142" y="2471"/>
                  </a:lnTo>
                  <a:lnTo>
                    <a:pt x="174" y="2460"/>
                  </a:lnTo>
                  <a:lnTo>
                    <a:pt x="206" y="2449"/>
                  </a:lnTo>
                  <a:lnTo>
                    <a:pt x="239" y="2435"/>
                  </a:lnTo>
                  <a:lnTo>
                    <a:pt x="271" y="2423"/>
                  </a:lnTo>
                  <a:lnTo>
                    <a:pt x="300" y="2410"/>
                  </a:lnTo>
                  <a:lnTo>
                    <a:pt x="333" y="2396"/>
                  </a:lnTo>
                  <a:lnTo>
                    <a:pt x="362" y="2382"/>
                  </a:lnTo>
                  <a:lnTo>
                    <a:pt x="390" y="2368"/>
                  </a:lnTo>
                  <a:lnTo>
                    <a:pt x="420" y="2354"/>
                  </a:lnTo>
                  <a:lnTo>
                    <a:pt x="447" y="2341"/>
                  </a:lnTo>
                  <a:lnTo>
                    <a:pt x="475" y="2327"/>
                  </a:lnTo>
                  <a:lnTo>
                    <a:pt x="502" y="2311"/>
                  </a:lnTo>
                  <a:lnTo>
                    <a:pt x="530" y="2192"/>
                  </a:lnTo>
                  <a:lnTo>
                    <a:pt x="555" y="2068"/>
                  </a:lnTo>
                  <a:lnTo>
                    <a:pt x="576" y="1939"/>
                  </a:lnTo>
                  <a:lnTo>
                    <a:pt x="594" y="1811"/>
                  </a:lnTo>
                  <a:lnTo>
                    <a:pt x="608" y="1680"/>
                  </a:lnTo>
                  <a:lnTo>
                    <a:pt x="620" y="1545"/>
                  </a:lnTo>
                  <a:lnTo>
                    <a:pt x="626" y="1409"/>
                  </a:lnTo>
                  <a:lnTo>
                    <a:pt x="629" y="1272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35" name="Freeform 8" descr="Гранит"/>
            <p:cNvSpPr>
              <a:spLocks/>
            </p:cNvSpPr>
            <p:nvPr/>
          </p:nvSpPr>
          <p:spPr bwMode="auto">
            <a:xfrm>
              <a:off x="567" y="981"/>
              <a:ext cx="3980" cy="3164"/>
            </a:xfrm>
            <a:custGeom>
              <a:avLst/>
              <a:gdLst>
                <a:gd name="T0" fmla="*/ 2265 w 3980"/>
                <a:gd name="T1" fmla="*/ 3031 h 3164"/>
                <a:gd name="T2" fmla="*/ 2132 w 3980"/>
                <a:gd name="T3" fmla="*/ 3031 h 3164"/>
                <a:gd name="T4" fmla="*/ 1806 w 3980"/>
                <a:gd name="T5" fmla="*/ 3017 h 3164"/>
                <a:gd name="T6" fmla="*/ 1499 w 3980"/>
                <a:gd name="T7" fmla="*/ 2983 h 3164"/>
                <a:gd name="T8" fmla="*/ 1212 w 3980"/>
                <a:gd name="T9" fmla="*/ 2932 h 3164"/>
                <a:gd name="T10" fmla="*/ 948 w 3980"/>
                <a:gd name="T11" fmla="*/ 2863 h 3164"/>
                <a:gd name="T12" fmla="*/ 711 w 3980"/>
                <a:gd name="T13" fmla="*/ 2776 h 3164"/>
                <a:gd name="T14" fmla="*/ 503 w 3980"/>
                <a:gd name="T15" fmla="*/ 2671 h 3164"/>
                <a:gd name="T16" fmla="*/ 395 w 3980"/>
                <a:gd name="T17" fmla="*/ 2382 h 3164"/>
                <a:gd name="T18" fmla="*/ 321 w 3980"/>
                <a:gd name="T19" fmla="*/ 1735 h 3164"/>
                <a:gd name="T20" fmla="*/ 356 w 3980"/>
                <a:gd name="T21" fmla="*/ 1055 h 3164"/>
                <a:gd name="T22" fmla="*/ 461 w 3980"/>
                <a:gd name="T23" fmla="*/ 532 h 3164"/>
                <a:gd name="T24" fmla="*/ 629 w 3980"/>
                <a:gd name="T25" fmla="*/ 441 h 3164"/>
                <a:gd name="T26" fmla="*/ 854 w 3980"/>
                <a:gd name="T27" fmla="*/ 346 h 3164"/>
                <a:gd name="T28" fmla="*/ 1106 w 3980"/>
                <a:gd name="T29" fmla="*/ 268 h 3164"/>
                <a:gd name="T30" fmla="*/ 1384 w 3980"/>
                <a:gd name="T31" fmla="*/ 211 h 3164"/>
                <a:gd name="T32" fmla="*/ 1682 w 3980"/>
                <a:gd name="T33" fmla="*/ 170 h 3164"/>
                <a:gd name="T34" fmla="*/ 1999 w 3980"/>
                <a:gd name="T35" fmla="*/ 149 h 3164"/>
                <a:gd name="T36" fmla="*/ 2231 w 3980"/>
                <a:gd name="T37" fmla="*/ 145 h 3164"/>
                <a:gd name="T38" fmla="*/ 2316 w 3980"/>
                <a:gd name="T39" fmla="*/ 145 h 3164"/>
                <a:gd name="T40" fmla="*/ 2577 w 3980"/>
                <a:gd name="T41" fmla="*/ 149 h 3164"/>
                <a:gd name="T42" fmla="*/ 2869 w 3980"/>
                <a:gd name="T43" fmla="*/ 172 h 3164"/>
                <a:gd name="T44" fmla="*/ 3147 w 3980"/>
                <a:gd name="T45" fmla="*/ 211 h 3164"/>
                <a:gd name="T46" fmla="*/ 3406 w 3980"/>
                <a:gd name="T47" fmla="*/ 266 h 3164"/>
                <a:gd name="T48" fmla="*/ 3645 w 3980"/>
                <a:gd name="T49" fmla="*/ 337 h 3164"/>
                <a:gd name="T50" fmla="*/ 3863 w 3980"/>
                <a:gd name="T51" fmla="*/ 424 h 3164"/>
                <a:gd name="T52" fmla="*/ 3971 w 3980"/>
                <a:gd name="T53" fmla="*/ 452 h 3164"/>
                <a:gd name="T54" fmla="*/ 3828 w 3980"/>
                <a:gd name="T55" fmla="*/ 346 h 3164"/>
                <a:gd name="T56" fmla="*/ 3580 w 3980"/>
                <a:gd name="T57" fmla="*/ 236 h 3164"/>
                <a:gd name="T58" fmla="*/ 3305 w 3980"/>
                <a:gd name="T59" fmla="*/ 149 h 3164"/>
                <a:gd name="T60" fmla="*/ 3004 w 3980"/>
                <a:gd name="T61" fmla="*/ 80 h 3164"/>
                <a:gd name="T62" fmla="*/ 2683 w 3980"/>
                <a:gd name="T63" fmla="*/ 34 h 3164"/>
                <a:gd name="T64" fmla="*/ 2343 w 3980"/>
                <a:gd name="T65" fmla="*/ 7 h 3164"/>
                <a:gd name="T66" fmla="*/ 1992 w 3980"/>
                <a:gd name="T67" fmla="*/ 0 h 3164"/>
                <a:gd name="T68" fmla="*/ 1641 w 3980"/>
                <a:gd name="T69" fmla="*/ 16 h 3164"/>
                <a:gd name="T70" fmla="*/ 1308 w 3980"/>
                <a:gd name="T71" fmla="*/ 50 h 3164"/>
                <a:gd name="T72" fmla="*/ 991 w 3980"/>
                <a:gd name="T73" fmla="*/ 106 h 3164"/>
                <a:gd name="T74" fmla="*/ 700 w 3980"/>
                <a:gd name="T75" fmla="*/ 184 h 3164"/>
                <a:gd name="T76" fmla="*/ 434 w 3980"/>
                <a:gd name="T77" fmla="*/ 280 h 3164"/>
                <a:gd name="T78" fmla="*/ 197 w 3980"/>
                <a:gd name="T79" fmla="*/ 399 h 3164"/>
                <a:gd name="T80" fmla="*/ 39 w 3980"/>
                <a:gd name="T81" fmla="*/ 984 h 3164"/>
                <a:gd name="T82" fmla="*/ 2 w 3980"/>
                <a:gd name="T83" fmla="*/ 1755 h 3164"/>
                <a:gd name="T84" fmla="*/ 87 w 3980"/>
                <a:gd name="T85" fmla="*/ 2478 h 3164"/>
                <a:gd name="T86" fmla="*/ 285 w 3980"/>
                <a:gd name="T87" fmla="*/ 2818 h 3164"/>
                <a:gd name="T88" fmla="*/ 532 w 3980"/>
                <a:gd name="T89" fmla="*/ 2928 h 3164"/>
                <a:gd name="T90" fmla="*/ 810 w 3980"/>
                <a:gd name="T91" fmla="*/ 3015 h 3164"/>
                <a:gd name="T92" fmla="*/ 1113 w 3980"/>
                <a:gd name="T93" fmla="*/ 3084 h 3164"/>
                <a:gd name="T94" fmla="*/ 1439 w 3980"/>
                <a:gd name="T95" fmla="*/ 3132 h 3164"/>
                <a:gd name="T96" fmla="*/ 1779 w 3980"/>
                <a:gd name="T97" fmla="*/ 3157 h 3164"/>
                <a:gd name="T98" fmla="*/ 2134 w 3980"/>
                <a:gd name="T99" fmla="*/ 3164 h 3164"/>
                <a:gd name="T100" fmla="*/ 2481 w 3980"/>
                <a:gd name="T101" fmla="*/ 3150 h 3164"/>
                <a:gd name="T102" fmla="*/ 2814 w 3980"/>
                <a:gd name="T103" fmla="*/ 3114 h 3164"/>
                <a:gd name="T104" fmla="*/ 3128 w 3980"/>
                <a:gd name="T105" fmla="*/ 3058 h 3164"/>
                <a:gd name="T106" fmla="*/ 3422 w 3980"/>
                <a:gd name="T107" fmla="*/ 2983 h 3164"/>
                <a:gd name="T108" fmla="*/ 3686 w 3980"/>
                <a:gd name="T109" fmla="*/ 2889 h 3164"/>
                <a:gd name="T110" fmla="*/ 3922 w 3980"/>
                <a:gd name="T111" fmla="*/ 2772 h 3164"/>
                <a:gd name="T112" fmla="*/ 3980 w 3980"/>
                <a:gd name="T113" fmla="*/ 2694 h 3164"/>
                <a:gd name="T114" fmla="*/ 3778 w 3980"/>
                <a:gd name="T115" fmla="*/ 2788 h 3164"/>
                <a:gd name="T116" fmla="*/ 3553 w 3980"/>
                <a:gd name="T117" fmla="*/ 2868 h 3164"/>
                <a:gd name="T118" fmla="*/ 3305 w 3980"/>
                <a:gd name="T119" fmla="*/ 2932 h 3164"/>
                <a:gd name="T120" fmla="*/ 3039 w 3980"/>
                <a:gd name="T121" fmla="*/ 2983 h 3164"/>
                <a:gd name="T122" fmla="*/ 2754 w 3980"/>
                <a:gd name="T123" fmla="*/ 3015 h 3164"/>
                <a:gd name="T124" fmla="*/ 2456 w 3980"/>
                <a:gd name="T125" fmla="*/ 3029 h 316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980"/>
                <a:gd name="T190" fmla="*/ 0 h 3164"/>
                <a:gd name="T191" fmla="*/ 3980 w 3980"/>
                <a:gd name="T192" fmla="*/ 3164 h 316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980" h="3164">
                  <a:moveTo>
                    <a:pt x="2332" y="3031"/>
                  </a:moveTo>
                  <a:lnTo>
                    <a:pt x="2316" y="3031"/>
                  </a:lnTo>
                  <a:lnTo>
                    <a:pt x="2297" y="3031"/>
                  </a:lnTo>
                  <a:lnTo>
                    <a:pt x="2281" y="3031"/>
                  </a:lnTo>
                  <a:lnTo>
                    <a:pt x="2265" y="3031"/>
                  </a:lnTo>
                  <a:lnTo>
                    <a:pt x="2249" y="3031"/>
                  </a:lnTo>
                  <a:lnTo>
                    <a:pt x="2231" y="3031"/>
                  </a:lnTo>
                  <a:lnTo>
                    <a:pt x="2215" y="3031"/>
                  </a:lnTo>
                  <a:lnTo>
                    <a:pt x="2199" y="3031"/>
                  </a:lnTo>
                  <a:lnTo>
                    <a:pt x="2132" y="3031"/>
                  </a:lnTo>
                  <a:lnTo>
                    <a:pt x="2066" y="3029"/>
                  </a:lnTo>
                  <a:lnTo>
                    <a:pt x="1999" y="3026"/>
                  </a:lnTo>
                  <a:lnTo>
                    <a:pt x="1935" y="3024"/>
                  </a:lnTo>
                  <a:lnTo>
                    <a:pt x="1870" y="3022"/>
                  </a:lnTo>
                  <a:lnTo>
                    <a:pt x="1806" y="3017"/>
                  </a:lnTo>
                  <a:lnTo>
                    <a:pt x="1742" y="3013"/>
                  </a:lnTo>
                  <a:lnTo>
                    <a:pt x="1680" y="3006"/>
                  </a:lnTo>
                  <a:lnTo>
                    <a:pt x="1618" y="2999"/>
                  </a:lnTo>
                  <a:lnTo>
                    <a:pt x="1558" y="2992"/>
                  </a:lnTo>
                  <a:lnTo>
                    <a:pt x="1499" y="2983"/>
                  </a:lnTo>
                  <a:lnTo>
                    <a:pt x="1439" y="2976"/>
                  </a:lnTo>
                  <a:lnTo>
                    <a:pt x="1382" y="2964"/>
                  </a:lnTo>
                  <a:lnTo>
                    <a:pt x="1324" y="2955"/>
                  </a:lnTo>
                  <a:lnTo>
                    <a:pt x="1267" y="2944"/>
                  </a:lnTo>
                  <a:lnTo>
                    <a:pt x="1212" y="2932"/>
                  </a:lnTo>
                  <a:lnTo>
                    <a:pt x="1157" y="2921"/>
                  </a:lnTo>
                  <a:lnTo>
                    <a:pt x="1104" y="2907"/>
                  </a:lnTo>
                  <a:lnTo>
                    <a:pt x="1051" y="2893"/>
                  </a:lnTo>
                  <a:lnTo>
                    <a:pt x="998" y="2877"/>
                  </a:lnTo>
                  <a:lnTo>
                    <a:pt x="948" y="2863"/>
                  </a:lnTo>
                  <a:lnTo>
                    <a:pt x="897" y="2847"/>
                  </a:lnTo>
                  <a:lnTo>
                    <a:pt x="849" y="2829"/>
                  </a:lnTo>
                  <a:lnTo>
                    <a:pt x="803" y="2813"/>
                  </a:lnTo>
                  <a:lnTo>
                    <a:pt x="755" y="2795"/>
                  </a:lnTo>
                  <a:lnTo>
                    <a:pt x="711" y="2776"/>
                  </a:lnTo>
                  <a:lnTo>
                    <a:pt x="666" y="2756"/>
                  </a:lnTo>
                  <a:lnTo>
                    <a:pt x="624" y="2735"/>
                  </a:lnTo>
                  <a:lnTo>
                    <a:pt x="581" y="2714"/>
                  </a:lnTo>
                  <a:lnTo>
                    <a:pt x="542" y="2694"/>
                  </a:lnTo>
                  <a:lnTo>
                    <a:pt x="503" y="2671"/>
                  </a:lnTo>
                  <a:lnTo>
                    <a:pt x="464" y="2648"/>
                  </a:lnTo>
                  <a:lnTo>
                    <a:pt x="457" y="2643"/>
                  </a:lnTo>
                  <a:lnTo>
                    <a:pt x="454" y="2636"/>
                  </a:lnTo>
                  <a:lnTo>
                    <a:pt x="422" y="2510"/>
                  </a:lnTo>
                  <a:lnTo>
                    <a:pt x="395" y="2382"/>
                  </a:lnTo>
                  <a:lnTo>
                    <a:pt x="372" y="2255"/>
                  </a:lnTo>
                  <a:lnTo>
                    <a:pt x="353" y="2125"/>
                  </a:lnTo>
                  <a:lnTo>
                    <a:pt x="337" y="1996"/>
                  </a:lnTo>
                  <a:lnTo>
                    <a:pt x="328" y="1865"/>
                  </a:lnTo>
                  <a:lnTo>
                    <a:pt x="321" y="1735"/>
                  </a:lnTo>
                  <a:lnTo>
                    <a:pt x="319" y="1604"/>
                  </a:lnTo>
                  <a:lnTo>
                    <a:pt x="321" y="1464"/>
                  </a:lnTo>
                  <a:lnTo>
                    <a:pt x="328" y="1326"/>
                  </a:lnTo>
                  <a:lnTo>
                    <a:pt x="340" y="1191"/>
                  </a:lnTo>
                  <a:lnTo>
                    <a:pt x="356" y="1055"/>
                  </a:lnTo>
                  <a:lnTo>
                    <a:pt x="374" y="925"/>
                  </a:lnTo>
                  <a:lnTo>
                    <a:pt x="399" y="794"/>
                  </a:lnTo>
                  <a:lnTo>
                    <a:pt x="427" y="665"/>
                  </a:lnTo>
                  <a:lnTo>
                    <a:pt x="459" y="539"/>
                  </a:lnTo>
                  <a:lnTo>
                    <a:pt x="461" y="532"/>
                  </a:lnTo>
                  <a:lnTo>
                    <a:pt x="468" y="528"/>
                  </a:lnTo>
                  <a:lnTo>
                    <a:pt x="507" y="505"/>
                  </a:lnTo>
                  <a:lnTo>
                    <a:pt x="546" y="482"/>
                  </a:lnTo>
                  <a:lnTo>
                    <a:pt x="585" y="461"/>
                  </a:lnTo>
                  <a:lnTo>
                    <a:pt x="629" y="441"/>
                  </a:lnTo>
                  <a:lnTo>
                    <a:pt x="670" y="420"/>
                  </a:lnTo>
                  <a:lnTo>
                    <a:pt x="714" y="399"/>
                  </a:lnTo>
                  <a:lnTo>
                    <a:pt x="760" y="381"/>
                  </a:lnTo>
                  <a:lnTo>
                    <a:pt x="806" y="363"/>
                  </a:lnTo>
                  <a:lnTo>
                    <a:pt x="854" y="346"/>
                  </a:lnTo>
                  <a:lnTo>
                    <a:pt x="902" y="328"/>
                  </a:lnTo>
                  <a:lnTo>
                    <a:pt x="952" y="312"/>
                  </a:lnTo>
                  <a:lnTo>
                    <a:pt x="1003" y="298"/>
                  </a:lnTo>
                  <a:lnTo>
                    <a:pt x="1053" y="282"/>
                  </a:lnTo>
                  <a:lnTo>
                    <a:pt x="1106" y="268"/>
                  </a:lnTo>
                  <a:lnTo>
                    <a:pt x="1161" y="255"/>
                  </a:lnTo>
                  <a:lnTo>
                    <a:pt x="1214" y="243"/>
                  </a:lnTo>
                  <a:lnTo>
                    <a:pt x="1269" y="232"/>
                  </a:lnTo>
                  <a:lnTo>
                    <a:pt x="1327" y="220"/>
                  </a:lnTo>
                  <a:lnTo>
                    <a:pt x="1384" y="211"/>
                  </a:lnTo>
                  <a:lnTo>
                    <a:pt x="1441" y="200"/>
                  </a:lnTo>
                  <a:lnTo>
                    <a:pt x="1501" y="193"/>
                  </a:lnTo>
                  <a:lnTo>
                    <a:pt x="1561" y="184"/>
                  </a:lnTo>
                  <a:lnTo>
                    <a:pt x="1620" y="177"/>
                  </a:lnTo>
                  <a:lnTo>
                    <a:pt x="1682" y="170"/>
                  </a:lnTo>
                  <a:lnTo>
                    <a:pt x="1744" y="163"/>
                  </a:lnTo>
                  <a:lnTo>
                    <a:pt x="1806" y="158"/>
                  </a:lnTo>
                  <a:lnTo>
                    <a:pt x="1870" y="154"/>
                  </a:lnTo>
                  <a:lnTo>
                    <a:pt x="1935" y="151"/>
                  </a:lnTo>
                  <a:lnTo>
                    <a:pt x="1999" y="149"/>
                  </a:lnTo>
                  <a:lnTo>
                    <a:pt x="2066" y="147"/>
                  </a:lnTo>
                  <a:lnTo>
                    <a:pt x="2132" y="145"/>
                  </a:lnTo>
                  <a:lnTo>
                    <a:pt x="2199" y="145"/>
                  </a:lnTo>
                  <a:lnTo>
                    <a:pt x="2215" y="145"/>
                  </a:lnTo>
                  <a:lnTo>
                    <a:pt x="2231" y="145"/>
                  </a:lnTo>
                  <a:lnTo>
                    <a:pt x="2249" y="145"/>
                  </a:lnTo>
                  <a:lnTo>
                    <a:pt x="2265" y="145"/>
                  </a:lnTo>
                  <a:lnTo>
                    <a:pt x="2281" y="145"/>
                  </a:lnTo>
                  <a:lnTo>
                    <a:pt x="2297" y="145"/>
                  </a:lnTo>
                  <a:lnTo>
                    <a:pt x="2316" y="145"/>
                  </a:lnTo>
                  <a:lnTo>
                    <a:pt x="2332" y="145"/>
                  </a:lnTo>
                  <a:lnTo>
                    <a:pt x="2394" y="145"/>
                  </a:lnTo>
                  <a:lnTo>
                    <a:pt x="2456" y="147"/>
                  </a:lnTo>
                  <a:lnTo>
                    <a:pt x="2515" y="147"/>
                  </a:lnTo>
                  <a:lnTo>
                    <a:pt x="2577" y="149"/>
                  </a:lnTo>
                  <a:lnTo>
                    <a:pt x="2637" y="154"/>
                  </a:lnTo>
                  <a:lnTo>
                    <a:pt x="2694" y="156"/>
                  </a:lnTo>
                  <a:lnTo>
                    <a:pt x="2754" y="161"/>
                  </a:lnTo>
                  <a:lnTo>
                    <a:pt x="2811" y="167"/>
                  </a:lnTo>
                  <a:lnTo>
                    <a:pt x="2869" y="172"/>
                  </a:lnTo>
                  <a:lnTo>
                    <a:pt x="2926" y="179"/>
                  </a:lnTo>
                  <a:lnTo>
                    <a:pt x="2984" y="186"/>
                  </a:lnTo>
                  <a:lnTo>
                    <a:pt x="3039" y="195"/>
                  </a:lnTo>
                  <a:lnTo>
                    <a:pt x="3094" y="202"/>
                  </a:lnTo>
                  <a:lnTo>
                    <a:pt x="3147" y="211"/>
                  </a:lnTo>
                  <a:lnTo>
                    <a:pt x="3199" y="220"/>
                  </a:lnTo>
                  <a:lnTo>
                    <a:pt x="3252" y="232"/>
                  </a:lnTo>
                  <a:lnTo>
                    <a:pt x="3305" y="243"/>
                  </a:lnTo>
                  <a:lnTo>
                    <a:pt x="3355" y="255"/>
                  </a:lnTo>
                  <a:lnTo>
                    <a:pt x="3406" y="266"/>
                  </a:lnTo>
                  <a:lnTo>
                    <a:pt x="3456" y="280"/>
                  </a:lnTo>
                  <a:lnTo>
                    <a:pt x="3505" y="294"/>
                  </a:lnTo>
                  <a:lnTo>
                    <a:pt x="3553" y="307"/>
                  </a:lnTo>
                  <a:lnTo>
                    <a:pt x="3599" y="324"/>
                  </a:lnTo>
                  <a:lnTo>
                    <a:pt x="3645" y="337"/>
                  </a:lnTo>
                  <a:lnTo>
                    <a:pt x="3691" y="353"/>
                  </a:lnTo>
                  <a:lnTo>
                    <a:pt x="3734" y="372"/>
                  </a:lnTo>
                  <a:lnTo>
                    <a:pt x="3778" y="388"/>
                  </a:lnTo>
                  <a:lnTo>
                    <a:pt x="3819" y="406"/>
                  </a:lnTo>
                  <a:lnTo>
                    <a:pt x="3863" y="424"/>
                  </a:lnTo>
                  <a:lnTo>
                    <a:pt x="3902" y="445"/>
                  </a:lnTo>
                  <a:lnTo>
                    <a:pt x="3941" y="463"/>
                  </a:lnTo>
                  <a:lnTo>
                    <a:pt x="3980" y="484"/>
                  </a:lnTo>
                  <a:lnTo>
                    <a:pt x="3975" y="468"/>
                  </a:lnTo>
                  <a:lnTo>
                    <a:pt x="3971" y="452"/>
                  </a:lnTo>
                  <a:lnTo>
                    <a:pt x="3966" y="436"/>
                  </a:lnTo>
                  <a:lnTo>
                    <a:pt x="3961" y="420"/>
                  </a:lnTo>
                  <a:lnTo>
                    <a:pt x="3918" y="395"/>
                  </a:lnTo>
                  <a:lnTo>
                    <a:pt x="3874" y="369"/>
                  </a:lnTo>
                  <a:lnTo>
                    <a:pt x="3828" y="346"/>
                  </a:lnTo>
                  <a:lnTo>
                    <a:pt x="3780" y="321"/>
                  </a:lnTo>
                  <a:lnTo>
                    <a:pt x="3732" y="301"/>
                  </a:lnTo>
                  <a:lnTo>
                    <a:pt x="3684" y="278"/>
                  </a:lnTo>
                  <a:lnTo>
                    <a:pt x="3631" y="257"/>
                  </a:lnTo>
                  <a:lnTo>
                    <a:pt x="3580" y="236"/>
                  </a:lnTo>
                  <a:lnTo>
                    <a:pt x="3528" y="218"/>
                  </a:lnTo>
                  <a:lnTo>
                    <a:pt x="3472" y="200"/>
                  </a:lnTo>
                  <a:lnTo>
                    <a:pt x="3417" y="181"/>
                  </a:lnTo>
                  <a:lnTo>
                    <a:pt x="3362" y="165"/>
                  </a:lnTo>
                  <a:lnTo>
                    <a:pt x="3305" y="149"/>
                  </a:lnTo>
                  <a:lnTo>
                    <a:pt x="3245" y="133"/>
                  </a:lnTo>
                  <a:lnTo>
                    <a:pt x="3188" y="119"/>
                  </a:lnTo>
                  <a:lnTo>
                    <a:pt x="3126" y="106"/>
                  </a:lnTo>
                  <a:lnTo>
                    <a:pt x="3066" y="94"/>
                  </a:lnTo>
                  <a:lnTo>
                    <a:pt x="3004" y="80"/>
                  </a:lnTo>
                  <a:lnTo>
                    <a:pt x="2942" y="69"/>
                  </a:lnTo>
                  <a:lnTo>
                    <a:pt x="2878" y="60"/>
                  </a:lnTo>
                  <a:lnTo>
                    <a:pt x="2814" y="50"/>
                  </a:lnTo>
                  <a:lnTo>
                    <a:pt x="2750" y="41"/>
                  </a:lnTo>
                  <a:lnTo>
                    <a:pt x="2683" y="34"/>
                  </a:lnTo>
                  <a:lnTo>
                    <a:pt x="2616" y="28"/>
                  </a:lnTo>
                  <a:lnTo>
                    <a:pt x="2550" y="21"/>
                  </a:lnTo>
                  <a:lnTo>
                    <a:pt x="2481" y="16"/>
                  </a:lnTo>
                  <a:lnTo>
                    <a:pt x="2412" y="11"/>
                  </a:lnTo>
                  <a:lnTo>
                    <a:pt x="2343" y="7"/>
                  </a:lnTo>
                  <a:lnTo>
                    <a:pt x="2274" y="5"/>
                  </a:lnTo>
                  <a:lnTo>
                    <a:pt x="2206" y="2"/>
                  </a:lnTo>
                  <a:lnTo>
                    <a:pt x="2134" y="0"/>
                  </a:lnTo>
                  <a:lnTo>
                    <a:pt x="2063" y="0"/>
                  </a:lnTo>
                  <a:lnTo>
                    <a:pt x="1992" y="0"/>
                  </a:lnTo>
                  <a:lnTo>
                    <a:pt x="1921" y="2"/>
                  </a:lnTo>
                  <a:lnTo>
                    <a:pt x="1850" y="5"/>
                  </a:lnTo>
                  <a:lnTo>
                    <a:pt x="1781" y="7"/>
                  </a:lnTo>
                  <a:lnTo>
                    <a:pt x="1710" y="11"/>
                  </a:lnTo>
                  <a:lnTo>
                    <a:pt x="1641" y="16"/>
                  </a:lnTo>
                  <a:lnTo>
                    <a:pt x="1574" y="21"/>
                  </a:lnTo>
                  <a:lnTo>
                    <a:pt x="1506" y="28"/>
                  </a:lnTo>
                  <a:lnTo>
                    <a:pt x="1439" y="34"/>
                  </a:lnTo>
                  <a:lnTo>
                    <a:pt x="1372" y="41"/>
                  </a:lnTo>
                  <a:lnTo>
                    <a:pt x="1308" y="50"/>
                  </a:lnTo>
                  <a:lnTo>
                    <a:pt x="1242" y="60"/>
                  </a:lnTo>
                  <a:lnTo>
                    <a:pt x="1180" y="71"/>
                  </a:lnTo>
                  <a:lnTo>
                    <a:pt x="1115" y="83"/>
                  </a:lnTo>
                  <a:lnTo>
                    <a:pt x="1053" y="94"/>
                  </a:lnTo>
                  <a:lnTo>
                    <a:pt x="991" y="106"/>
                  </a:lnTo>
                  <a:lnTo>
                    <a:pt x="932" y="119"/>
                  </a:lnTo>
                  <a:lnTo>
                    <a:pt x="872" y="135"/>
                  </a:lnTo>
                  <a:lnTo>
                    <a:pt x="815" y="149"/>
                  </a:lnTo>
                  <a:lnTo>
                    <a:pt x="757" y="165"/>
                  </a:lnTo>
                  <a:lnTo>
                    <a:pt x="700" y="184"/>
                  </a:lnTo>
                  <a:lnTo>
                    <a:pt x="645" y="202"/>
                  </a:lnTo>
                  <a:lnTo>
                    <a:pt x="590" y="220"/>
                  </a:lnTo>
                  <a:lnTo>
                    <a:pt x="537" y="239"/>
                  </a:lnTo>
                  <a:lnTo>
                    <a:pt x="484" y="259"/>
                  </a:lnTo>
                  <a:lnTo>
                    <a:pt x="434" y="280"/>
                  </a:lnTo>
                  <a:lnTo>
                    <a:pt x="383" y="303"/>
                  </a:lnTo>
                  <a:lnTo>
                    <a:pt x="335" y="326"/>
                  </a:lnTo>
                  <a:lnTo>
                    <a:pt x="289" y="349"/>
                  </a:lnTo>
                  <a:lnTo>
                    <a:pt x="241" y="374"/>
                  </a:lnTo>
                  <a:lnTo>
                    <a:pt x="197" y="399"/>
                  </a:lnTo>
                  <a:lnTo>
                    <a:pt x="154" y="424"/>
                  </a:lnTo>
                  <a:lnTo>
                    <a:pt x="119" y="558"/>
                  </a:lnTo>
                  <a:lnTo>
                    <a:pt x="87" y="698"/>
                  </a:lnTo>
                  <a:lnTo>
                    <a:pt x="62" y="840"/>
                  </a:lnTo>
                  <a:lnTo>
                    <a:pt x="39" y="984"/>
                  </a:lnTo>
                  <a:lnTo>
                    <a:pt x="23" y="1133"/>
                  </a:lnTo>
                  <a:lnTo>
                    <a:pt x="9" y="1287"/>
                  </a:lnTo>
                  <a:lnTo>
                    <a:pt x="2" y="1443"/>
                  </a:lnTo>
                  <a:lnTo>
                    <a:pt x="0" y="1602"/>
                  </a:lnTo>
                  <a:lnTo>
                    <a:pt x="2" y="1755"/>
                  </a:lnTo>
                  <a:lnTo>
                    <a:pt x="11" y="1904"/>
                  </a:lnTo>
                  <a:lnTo>
                    <a:pt x="23" y="2054"/>
                  </a:lnTo>
                  <a:lnTo>
                    <a:pt x="41" y="2198"/>
                  </a:lnTo>
                  <a:lnTo>
                    <a:pt x="62" y="2338"/>
                  </a:lnTo>
                  <a:lnTo>
                    <a:pt x="87" y="2478"/>
                  </a:lnTo>
                  <a:lnTo>
                    <a:pt x="117" y="2611"/>
                  </a:lnTo>
                  <a:lnTo>
                    <a:pt x="149" y="2742"/>
                  </a:lnTo>
                  <a:lnTo>
                    <a:pt x="193" y="2767"/>
                  </a:lnTo>
                  <a:lnTo>
                    <a:pt x="236" y="2792"/>
                  </a:lnTo>
                  <a:lnTo>
                    <a:pt x="285" y="2818"/>
                  </a:lnTo>
                  <a:lnTo>
                    <a:pt x="330" y="2840"/>
                  </a:lnTo>
                  <a:lnTo>
                    <a:pt x="379" y="2863"/>
                  </a:lnTo>
                  <a:lnTo>
                    <a:pt x="429" y="2886"/>
                  </a:lnTo>
                  <a:lnTo>
                    <a:pt x="482" y="2907"/>
                  </a:lnTo>
                  <a:lnTo>
                    <a:pt x="532" y="2928"/>
                  </a:lnTo>
                  <a:lnTo>
                    <a:pt x="588" y="2946"/>
                  </a:lnTo>
                  <a:lnTo>
                    <a:pt x="640" y="2964"/>
                  </a:lnTo>
                  <a:lnTo>
                    <a:pt x="698" y="2983"/>
                  </a:lnTo>
                  <a:lnTo>
                    <a:pt x="753" y="2999"/>
                  </a:lnTo>
                  <a:lnTo>
                    <a:pt x="810" y="3015"/>
                  </a:lnTo>
                  <a:lnTo>
                    <a:pt x="870" y="3031"/>
                  </a:lnTo>
                  <a:lnTo>
                    <a:pt x="930" y="3045"/>
                  </a:lnTo>
                  <a:lnTo>
                    <a:pt x="989" y="3058"/>
                  </a:lnTo>
                  <a:lnTo>
                    <a:pt x="1051" y="3072"/>
                  </a:lnTo>
                  <a:lnTo>
                    <a:pt x="1113" y="3084"/>
                  </a:lnTo>
                  <a:lnTo>
                    <a:pt x="1177" y="3095"/>
                  </a:lnTo>
                  <a:lnTo>
                    <a:pt x="1242" y="3104"/>
                  </a:lnTo>
                  <a:lnTo>
                    <a:pt x="1306" y="3114"/>
                  </a:lnTo>
                  <a:lnTo>
                    <a:pt x="1372" y="3123"/>
                  </a:lnTo>
                  <a:lnTo>
                    <a:pt x="1439" y="3132"/>
                  </a:lnTo>
                  <a:lnTo>
                    <a:pt x="1506" y="3139"/>
                  </a:lnTo>
                  <a:lnTo>
                    <a:pt x="1572" y="3143"/>
                  </a:lnTo>
                  <a:lnTo>
                    <a:pt x="1641" y="3150"/>
                  </a:lnTo>
                  <a:lnTo>
                    <a:pt x="1710" y="3155"/>
                  </a:lnTo>
                  <a:lnTo>
                    <a:pt x="1779" y="3157"/>
                  </a:lnTo>
                  <a:lnTo>
                    <a:pt x="1850" y="3159"/>
                  </a:lnTo>
                  <a:lnTo>
                    <a:pt x="1921" y="3162"/>
                  </a:lnTo>
                  <a:lnTo>
                    <a:pt x="1992" y="3164"/>
                  </a:lnTo>
                  <a:lnTo>
                    <a:pt x="2063" y="3164"/>
                  </a:lnTo>
                  <a:lnTo>
                    <a:pt x="2134" y="3164"/>
                  </a:lnTo>
                  <a:lnTo>
                    <a:pt x="2206" y="3162"/>
                  </a:lnTo>
                  <a:lnTo>
                    <a:pt x="2274" y="3159"/>
                  </a:lnTo>
                  <a:lnTo>
                    <a:pt x="2346" y="3157"/>
                  </a:lnTo>
                  <a:lnTo>
                    <a:pt x="2414" y="3155"/>
                  </a:lnTo>
                  <a:lnTo>
                    <a:pt x="2481" y="3150"/>
                  </a:lnTo>
                  <a:lnTo>
                    <a:pt x="2550" y="3143"/>
                  </a:lnTo>
                  <a:lnTo>
                    <a:pt x="2616" y="3139"/>
                  </a:lnTo>
                  <a:lnTo>
                    <a:pt x="2683" y="3132"/>
                  </a:lnTo>
                  <a:lnTo>
                    <a:pt x="2750" y="3123"/>
                  </a:lnTo>
                  <a:lnTo>
                    <a:pt x="2814" y="3114"/>
                  </a:lnTo>
                  <a:lnTo>
                    <a:pt x="2880" y="3104"/>
                  </a:lnTo>
                  <a:lnTo>
                    <a:pt x="2942" y="3095"/>
                  </a:lnTo>
                  <a:lnTo>
                    <a:pt x="3007" y="3084"/>
                  </a:lnTo>
                  <a:lnTo>
                    <a:pt x="3069" y="3072"/>
                  </a:lnTo>
                  <a:lnTo>
                    <a:pt x="3128" y="3058"/>
                  </a:lnTo>
                  <a:lnTo>
                    <a:pt x="3190" y="3047"/>
                  </a:lnTo>
                  <a:lnTo>
                    <a:pt x="3250" y="3031"/>
                  </a:lnTo>
                  <a:lnTo>
                    <a:pt x="3307" y="3017"/>
                  </a:lnTo>
                  <a:lnTo>
                    <a:pt x="3365" y="3001"/>
                  </a:lnTo>
                  <a:lnTo>
                    <a:pt x="3422" y="2983"/>
                  </a:lnTo>
                  <a:lnTo>
                    <a:pt x="3477" y="2967"/>
                  </a:lnTo>
                  <a:lnTo>
                    <a:pt x="3530" y="2948"/>
                  </a:lnTo>
                  <a:lnTo>
                    <a:pt x="3583" y="2928"/>
                  </a:lnTo>
                  <a:lnTo>
                    <a:pt x="3635" y="2909"/>
                  </a:lnTo>
                  <a:lnTo>
                    <a:pt x="3686" y="2889"/>
                  </a:lnTo>
                  <a:lnTo>
                    <a:pt x="3736" y="2866"/>
                  </a:lnTo>
                  <a:lnTo>
                    <a:pt x="3785" y="2845"/>
                  </a:lnTo>
                  <a:lnTo>
                    <a:pt x="3833" y="2820"/>
                  </a:lnTo>
                  <a:lnTo>
                    <a:pt x="3879" y="2797"/>
                  </a:lnTo>
                  <a:lnTo>
                    <a:pt x="3922" y="2772"/>
                  </a:lnTo>
                  <a:lnTo>
                    <a:pt x="3966" y="2746"/>
                  </a:lnTo>
                  <a:lnTo>
                    <a:pt x="3971" y="2735"/>
                  </a:lnTo>
                  <a:lnTo>
                    <a:pt x="3973" y="2721"/>
                  </a:lnTo>
                  <a:lnTo>
                    <a:pt x="3977" y="2707"/>
                  </a:lnTo>
                  <a:lnTo>
                    <a:pt x="3980" y="2694"/>
                  </a:lnTo>
                  <a:lnTo>
                    <a:pt x="3941" y="2714"/>
                  </a:lnTo>
                  <a:lnTo>
                    <a:pt x="3902" y="2733"/>
                  </a:lnTo>
                  <a:lnTo>
                    <a:pt x="3863" y="2753"/>
                  </a:lnTo>
                  <a:lnTo>
                    <a:pt x="3821" y="2772"/>
                  </a:lnTo>
                  <a:lnTo>
                    <a:pt x="3778" y="2788"/>
                  </a:lnTo>
                  <a:lnTo>
                    <a:pt x="3736" y="2806"/>
                  </a:lnTo>
                  <a:lnTo>
                    <a:pt x="3691" y="2822"/>
                  </a:lnTo>
                  <a:lnTo>
                    <a:pt x="3647" y="2838"/>
                  </a:lnTo>
                  <a:lnTo>
                    <a:pt x="3601" y="2854"/>
                  </a:lnTo>
                  <a:lnTo>
                    <a:pt x="3553" y="2868"/>
                  </a:lnTo>
                  <a:lnTo>
                    <a:pt x="3505" y="2882"/>
                  </a:lnTo>
                  <a:lnTo>
                    <a:pt x="3456" y="2896"/>
                  </a:lnTo>
                  <a:lnTo>
                    <a:pt x="3408" y="2909"/>
                  </a:lnTo>
                  <a:lnTo>
                    <a:pt x="3358" y="2921"/>
                  </a:lnTo>
                  <a:lnTo>
                    <a:pt x="3305" y="2932"/>
                  </a:lnTo>
                  <a:lnTo>
                    <a:pt x="3254" y="2944"/>
                  </a:lnTo>
                  <a:lnTo>
                    <a:pt x="3202" y="2955"/>
                  </a:lnTo>
                  <a:lnTo>
                    <a:pt x="3149" y="2964"/>
                  </a:lnTo>
                  <a:lnTo>
                    <a:pt x="3094" y="2974"/>
                  </a:lnTo>
                  <a:lnTo>
                    <a:pt x="3039" y="2983"/>
                  </a:lnTo>
                  <a:lnTo>
                    <a:pt x="2984" y="2990"/>
                  </a:lnTo>
                  <a:lnTo>
                    <a:pt x="2926" y="2997"/>
                  </a:lnTo>
                  <a:lnTo>
                    <a:pt x="2871" y="3003"/>
                  </a:lnTo>
                  <a:lnTo>
                    <a:pt x="2814" y="3008"/>
                  </a:lnTo>
                  <a:lnTo>
                    <a:pt x="2754" y="3015"/>
                  </a:lnTo>
                  <a:lnTo>
                    <a:pt x="2697" y="3019"/>
                  </a:lnTo>
                  <a:lnTo>
                    <a:pt x="2637" y="3022"/>
                  </a:lnTo>
                  <a:lnTo>
                    <a:pt x="2577" y="3026"/>
                  </a:lnTo>
                  <a:lnTo>
                    <a:pt x="2515" y="3029"/>
                  </a:lnTo>
                  <a:lnTo>
                    <a:pt x="2456" y="3029"/>
                  </a:lnTo>
                  <a:lnTo>
                    <a:pt x="2394" y="3031"/>
                  </a:lnTo>
                  <a:lnTo>
                    <a:pt x="2332" y="3031"/>
                  </a:lnTo>
                  <a:close/>
                </a:path>
              </a:pathLst>
            </a:custGeom>
            <a:blipFill dpi="0" rotWithShape="1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36" name="Freeform 9"/>
            <p:cNvSpPr>
              <a:spLocks/>
            </p:cNvSpPr>
            <p:nvPr/>
          </p:nvSpPr>
          <p:spPr bwMode="auto">
            <a:xfrm>
              <a:off x="4813" y="1757"/>
              <a:ext cx="335" cy="334"/>
            </a:xfrm>
            <a:custGeom>
              <a:avLst/>
              <a:gdLst>
                <a:gd name="T0" fmla="*/ 167 w 335"/>
                <a:gd name="T1" fmla="*/ 0 h 334"/>
                <a:gd name="T2" fmla="*/ 133 w 335"/>
                <a:gd name="T3" fmla="*/ 2 h 334"/>
                <a:gd name="T4" fmla="*/ 103 w 335"/>
                <a:gd name="T5" fmla="*/ 13 h 334"/>
                <a:gd name="T6" fmla="*/ 73 w 335"/>
                <a:gd name="T7" fmla="*/ 27 h 334"/>
                <a:gd name="T8" fmla="*/ 50 w 335"/>
                <a:gd name="T9" fmla="*/ 48 h 334"/>
                <a:gd name="T10" fmla="*/ 30 w 335"/>
                <a:gd name="T11" fmla="*/ 73 h 334"/>
                <a:gd name="T12" fmla="*/ 14 w 335"/>
                <a:gd name="T13" fmla="*/ 100 h 334"/>
                <a:gd name="T14" fmla="*/ 2 w 335"/>
                <a:gd name="T15" fmla="*/ 133 h 334"/>
                <a:gd name="T16" fmla="*/ 0 w 335"/>
                <a:gd name="T17" fmla="*/ 167 h 334"/>
                <a:gd name="T18" fmla="*/ 2 w 335"/>
                <a:gd name="T19" fmla="*/ 201 h 334"/>
                <a:gd name="T20" fmla="*/ 14 w 335"/>
                <a:gd name="T21" fmla="*/ 231 h 334"/>
                <a:gd name="T22" fmla="*/ 30 w 335"/>
                <a:gd name="T23" fmla="*/ 261 h 334"/>
                <a:gd name="T24" fmla="*/ 50 w 335"/>
                <a:gd name="T25" fmla="*/ 284 h 334"/>
                <a:gd name="T26" fmla="*/ 73 w 335"/>
                <a:gd name="T27" fmla="*/ 305 h 334"/>
                <a:gd name="T28" fmla="*/ 103 w 335"/>
                <a:gd name="T29" fmla="*/ 321 h 334"/>
                <a:gd name="T30" fmla="*/ 133 w 335"/>
                <a:gd name="T31" fmla="*/ 332 h 334"/>
                <a:gd name="T32" fmla="*/ 167 w 335"/>
                <a:gd name="T33" fmla="*/ 334 h 334"/>
                <a:gd name="T34" fmla="*/ 202 w 335"/>
                <a:gd name="T35" fmla="*/ 332 h 334"/>
                <a:gd name="T36" fmla="*/ 234 w 335"/>
                <a:gd name="T37" fmla="*/ 321 h 334"/>
                <a:gd name="T38" fmla="*/ 262 w 335"/>
                <a:gd name="T39" fmla="*/ 305 h 334"/>
                <a:gd name="T40" fmla="*/ 287 w 335"/>
                <a:gd name="T41" fmla="*/ 284 h 334"/>
                <a:gd name="T42" fmla="*/ 307 w 335"/>
                <a:gd name="T43" fmla="*/ 261 h 334"/>
                <a:gd name="T44" fmla="*/ 321 w 335"/>
                <a:gd name="T45" fmla="*/ 231 h 334"/>
                <a:gd name="T46" fmla="*/ 333 w 335"/>
                <a:gd name="T47" fmla="*/ 201 h 334"/>
                <a:gd name="T48" fmla="*/ 335 w 335"/>
                <a:gd name="T49" fmla="*/ 167 h 334"/>
                <a:gd name="T50" fmla="*/ 333 w 335"/>
                <a:gd name="T51" fmla="*/ 133 h 334"/>
                <a:gd name="T52" fmla="*/ 321 w 335"/>
                <a:gd name="T53" fmla="*/ 100 h 334"/>
                <a:gd name="T54" fmla="*/ 307 w 335"/>
                <a:gd name="T55" fmla="*/ 73 h 334"/>
                <a:gd name="T56" fmla="*/ 287 w 335"/>
                <a:gd name="T57" fmla="*/ 48 h 334"/>
                <a:gd name="T58" fmla="*/ 262 w 335"/>
                <a:gd name="T59" fmla="*/ 27 h 334"/>
                <a:gd name="T60" fmla="*/ 234 w 335"/>
                <a:gd name="T61" fmla="*/ 13 h 334"/>
                <a:gd name="T62" fmla="*/ 202 w 335"/>
                <a:gd name="T63" fmla="*/ 2 h 334"/>
                <a:gd name="T64" fmla="*/ 167 w 335"/>
                <a:gd name="T65" fmla="*/ 0 h 3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5"/>
                <a:gd name="T100" fmla="*/ 0 h 334"/>
                <a:gd name="T101" fmla="*/ 335 w 335"/>
                <a:gd name="T102" fmla="*/ 334 h 3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5" h="334">
                  <a:moveTo>
                    <a:pt x="167" y="0"/>
                  </a:moveTo>
                  <a:lnTo>
                    <a:pt x="133" y="2"/>
                  </a:lnTo>
                  <a:lnTo>
                    <a:pt x="103" y="13"/>
                  </a:lnTo>
                  <a:lnTo>
                    <a:pt x="73" y="27"/>
                  </a:lnTo>
                  <a:lnTo>
                    <a:pt x="50" y="48"/>
                  </a:lnTo>
                  <a:lnTo>
                    <a:pt x="30" y="73"/>
                  </a:lnTo>
                  <a:lnTo>
                    <a:pt x="14" y="100"/>
                  </a:lnTo>
                  <a:lnTo>
                    <a:pt x="2" y="133"/>
                  </a:lnTo>
                  <a:lnTo>
                    <a:pt x="0" y="167"/>
                  </a:lnTo>
                  <a:lnTo>
                    <a:pt x="2" y="201"/>
                  </a:lnTo>
                  <a:lnTo>
                    <a:pt x="14" y="231"/>
                  </a:lnTo>
                  <a:lnTo>
                    <a:pt x="30" y="261"/>
                  </a:lnTo>
                  <a:lnTo>
                    <a:pt x="50" y="284"/>
                  </a:lnTo>
                  <a:lnTo>
                    <a:pt x="73" y="305"/>
                  </a:lnTo>
                  <a:lnTo>
                    <a:pt x="103" y="321"/>
                  </a:lnTo>
                  <a:lnTo>
                    <a:pt x="133" y="332"/>
                  </a:lnTo>
                  <a:lnTo>
                    <a:pt x="167" y="334"/>
                  </a:lnTo>
                  <a:lnTo>
                    <a:pt x="202" y="332"/>
                  </a:lnTo>
                  <a:lnTo>
                    <a:pt x="234" y="321"/>
                  </a:lnTo>
                  <a:lnTo>
                    <a:pt x="262" y="305"/>
                  </a:lnTo>
                  <a:lnTo>
                    <a:pt x="287" y="284"/>
                  </a:lnTo>
                  <a:lnTo>
                    <a:pt x="307" y="261"/>
                  </a:lnTo>
                  <a:lnTo>
                    <a:pt x="321" y="231"/>
                  </a:lnTo>
                  <a:lnTo>
                    <a:pt x="333" y="201"/>
                  </a:lnTo>
                  <a:lnTo>
                    <a:pt x="335" y="167"/>
                  </a:lnTo>
                  <a:lnTo>
                    <a:pt x="333" y="133"/>
                  </a:lnTo>
                  <a:lnTo>
                    <a:pt x="321" y="100"/>
                  </a:lnTo>
                  <a:lnTo>
                    <a:pt x="307" y="73"/>
                  </a:lnTo>
                  <a:lnTo>
                    <a:pt x="287" y="48"/>
                  </a:lnTo>
                  <a:lnTo>
                    <a:pt x="262" y="27"/>
                  </a:lnTo>
                  <a:lnTo>
                    <a:pt x="234" y="13"/>
                  </a:lnTo>
                  <a:lnTo>
                    <a:pt x="202" y="2"/>
                  </a:lnTo>
                  <a:lnTo>
                    <a:pt x="167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37" name="Freeform 10"/>
            <p:cNvSpPr>
              <a:spLocks/>
            </p:cNvSpPr>
            <p:nvPr/>
          </p:nvSpPr>
          <p:spPr bwMode="auto">
            <a:xfrm>
              <a:off x="4857" y="2259"/>
              <a:ext cx="220" cy="218"/>
            </a:xfrm>
            <a:custGeom>
              <a:avLst/>
              <a:gdLst>
                <a:gd name="T0" fmla="*/ 110 w 220"/>
                <a:gd name="T1" fmla="*/ 0 h 218"/>
                <a:gd name="T2" fmla="*/ 87 w 220"/>
                <a:gd name="T3" fmla="*/ 2 h 218"/>
                <a:gd name="T4" fmla="*/ 66 w 220"/>
                <a:gd name="T5" fmla="*/ 9 h 218"/>
                <a:gd name="T6" fmla="*/ 48 w 220"/>
                <a:gd name="T7" fmla="*/ 18 h 218"/>
                <a:gd name="T8" fmla="*/ 32 w 220"/>
                <a:gd name="T9" fmla="*/ 32 h 218"/>
                <a:gd name="T10" fmla="*/ 18 w 220"/>
                <a:gd name="T11" fmla="*/ 48 h 218"/>
                <a:gd name="T12" fmla="*/ 9 w 220"/>
                <a:gd name="T13" fmla="*/ 67 h 218"/>
                <a:gd name="T14" fmla="*/ 2 w 220"/>
                <a:gd name="T15" fmla="*/ 87 h 218"/>
                <a:gd name="T16" fmla="*/ 0 w 220"/>
                <a:gd name="T17" fmla="*/ 110 h 218"/>
                <a:gd name="T18" fmla="*/ 2 w 220"/>
                <a:gd name="T19" fmla="*/ 131 h 218"/>
                <a:gd name="T20" fmla="*/ 9 w 220"/>
                <a:gd name="T21" fmla="*/ 151 h 218"/>
                <a:gd name="T22" fmla="*/ 18 w 220"/>
                <a:gd name="T23" fmla="*/ 170 h 218"/>
                <a:gd name="T24" fmla="*/ 32 w 220"/>
                <a:gd name="T25" fmla="*/ 186 h 218"/>
                <a:gd name="T26" fmla="*/ 48 w 220"/>
                <a:gd name="T27" fmla="*/ 200 h 218"/>
                <a:gd name="T28" fmla="*/ 66 w 220"/>
                <a:gd name="T29" fmla="*/ 209 h 218"/>
                <a:gd name="T30" fmla="*/ 87 w 220"/>
                <a:gd name="T31" fmla="*/ 216 h 218"/>
                <a:gd name="T32" fmla="*/ 110 w 220"/>
                <a:gd name="T33" fmla="*/ 218 h 218"/>
                <a:gd name="T34" fmla="*/ 133 w 220"/>
                <a:gd name="T35" fmla="*/ 216 h 218"/>
                <a:gd name="T36" fmla="*/ 151 w 220"/>
                <a:gd name="T37" fmla="*/ 209 h 218"/>
                <a:gd name="T38" fmla="*/ 172 w 220"/>
                <a:gd name="T39" fmla="*/ 200 h 218"/>
                <a:gd name="T40" fmla="*/ 188 w 220"/>
                <a:gd name="T41" fmla="*/ 186 h 218"/>
                <a:gd name="T42" fmla="*/ 201 w 220"/>
                <a:gd name="T43" fmla="*/ 170 h 218"/>
                <a:gd name="T44" fmla="*/ 211 w 220"/>
                <a:gd name="T45" fmla="*/ 151 h 218"/>
                <a:gd name="T46" fmla="*/ 218 w 220"/>
                <a:gd name="T47" fmla="*/ 131 h 218"/>
                <a:gd name="T48" fmla="*/ 220 w 220"/>
                <a:gd name="T49" fmla="*/ 110 h 218"/>
                <a:gd name="T50" fmla="*/ 218 w 220"/>
                <a:gd name="T51" fmla="*/ 87 h 218"/>
                <a:gd name="T52" fmla="*/ 211 w 220"/>
                <a:gd name="T53" fmla="*/ 67 h 218"/>
                <a:gd name="T54" fmla="*/ 201 w 220"/>
                <a:gd name="T55" fmla="*/ 48 h 218"/>
                <a:gd name="T56" fmla="*/ 188 w 220"/>
                <a:gd name="T57" fmla="*/ 32 h 218"/>
                <a:gd name="T58" fmla="*/ 172 w 220"/>
                <a:gd name="T59" fmla="*/ 18 h 218"/>
                <a:gd name="T60" fmla="*/ 151 w 220"/>
                <a:gd name="T61" fmla="*/ 9 h 218"/>
                <a:gd name="T62" fmla="*/ 133 w 220"/>
                <a:gd name="T63" fmla="*/ 2 h 218"/>
                <a:gd name="T64" fmla="*/ 110 w 220"/>
                <a:gd name="T65" fmla="*/ 0 h 2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0"/>
                <a:gd name="T100" fmla="*/ 0 h 218"/>
                <a:gd name="T101" fmla="*/ 220 w 220"/>
                <a:gd name="T102" fmla="*/ 218 h 21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0" h="218">
                  <a:moveTo>
                    <a:pt x="110" y="0"/>
                  </a:moveTo>
                  <a:lnTo>
                    <a:pt x="87" y="2"/>
                  </a:lnTo>
                  <a:lnTo>
                    <a:pt x="66" y="9"/>
                  </a:lnTo>
                  <a:lnTo>
                    <a:pt x="48" y="18"/>
                  </a:lnTo>
                  <a:lnTo>
                    <a:pt x="32" y="32"/>
                  </a:lnTo>
                  <a:lnTo>
                    <a:pt x="18" y="48"/>
                  </a:lnTo>
                  <a:lnTo>
                    <a:pt x="9" y="67"/>
                  </a:lnTo>
                  <a:lnTo>
                    <a:pt x="2" y="87"/>
                  </a:lnTo>
                  <a:lnTo>
                    <a:pt x="0" y="110"/>
                  </a:lnTo>
                  <a:lnTo>
                    <a:pt x="2" y="131"/>
                  </a:lnTo>
                  <a:lnTo>
                    <a:pt x="9" y="151"/>
                  </a:lnTo>
                  <a:lnTo>
                    <a:pt x="18" y="170"/>
                  </a:lnTo>
                  <a:lnTo>
                    <a:pt x="32" y="186"/>
                  </a:lnTo>
                  <a:lnTo>
                    <a:pt x="48" y="200"/>
                  </a:lnTo>
                  <a:lnTo>
                    <a:pt x="66" y="209"/>
                  </a:lnTo>
                  <a:lnTo>
                    <a:pt x="87" y="216"/>
                  </a:lnTo>
                  <a:lnTo>
                    <a:pt x="110" y="218"/>
                  </a:lnTo>
                  <a:lnTo>
                    <a:pt x="133" y="216"/>
                  </a:lnTo>
                  <a:lnTo>
                    <a:pt x="151" y="209"/>
                  </a:lnTo>
                  <a:lnTo>
                    <a:pt x="172" y="200"/>
                  </a:lnTo>
                  <a:lnTo>
                    <a:pt x="188" y="186"/>
                  </a:lnTo>
                  <a:lnTo>
                    <a:pt x="201" y="170"/>
                  </a:lnTo>
                  <a:lnTo>
                    <a:pt x="211" y="151"/>
                  </a:lnTo>
                  <a:lnTo>
                    <a:pt x="218" y="131"/>
                  </a:lnTo>
                  <a:lnTo>
                    <a:pt x="220" y="110"/>
                  </a:lnTo>
                  <a:lnTo>
                    <a:pt x="218" y="87"/>
                  </a:lnTo>
                  <a:lnTo>
                    <a:pt x="211" y="67"/>
                  </a:lnTo>
                  <a:lnTo>
                    <a:pt x="201" y="48"/>
                  </a:lnTo>
                  <a:lnTo>
                    <a:pt x="188" y="32"/>
                  </a:lnTo>
                  <a:lnTo>
                    <a:pt x="172" y="18"/>
                  </a:lnTo>
                  <a:lnTo>
                    <a:pt x="151" y="9"/>
                  </a:lnTo>
                  <a:lnTo>
                    <a:pt x="133" y="2"/>
                  </a:lnTo>
                  <a:lnTo>
                    <a:pt x="11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38" name="Freeform 11"/>
            <p:cNvSpPr>
              <a:spLocks/>
            </p:cNvSpPr>
            <p:nvPr/>
          </p:nvSpPr>
          <p:spPr bwMode="auto">
            <a:xfrm>
              <a:off x="4857" y="2617"/>
              <a:ext cx="220" cy="218"/>
            </a:xfrm>
            <a:custGeom>
              <a:avLst/>
              <a:gdLst>
                <a:gd name="T0" fmla="*/ 110 w 220"/>
                <a:gd name="T1" fmla="*/ 0 h 218"/>
                <a:gd name="T2" fmla="*/ 87 w 220"/>
                <a:gd name="T3" fmla="*/ 2 h 218"/>
                <a:gd name="T4" fmla="*/ 66 w 220"/>
                <a:gd name="T5" fmla="*/ 9 h 218"/>
                <a:gd name="T6" fmla="*/ 48 w 220"/>
                <a:gd name="T7" fmla="*/ 18 h 218"/>
                <a:gd name="T8" fmla="*/ 32 w 220"/>
                <a:gd name="T9" fmla="*/ 32 h 218"/>
                <a:gd name="T10" fmla="*/ 18 w 220"/>
                <a:gd name="T11" fmla="*/ 48 h 218"/>
                <a:gd name="T12" fmla="*/ 9 w 220"/>
                <a:gd name="T13" fmla="*/ 69 h 218"/>
                <a:gd name="T14" fmla="*/ 2 w 220"/>
                <a:gd name="T15" fmla="*/ 87 h 218"/>
                <a:gd name="T16" fmla="*/ 0 w 220"/>
                <a:gd name="T17" fmla="*/ 110 h 218"/>
                <a:gd name="T18" fmla="*/ 2 w 220"/>
                <a:gd name="T19" fmla="*/ 131 h 218"/>
                <a:gd name="T20" fmla="*/ 9 w 220"/>
                <a:gd name="T21" fmla="*/ 151 h 218"/>
                <a:gd name="T22" fmla="*/ 18 w 220"/>
                <a:gd name="T23" fmla="*/ 170 h 218"/>
                <a:gd name="T24" fmla="*/ 32 w 220"/>
                <a:gd name="T25" fmla="*/ 186 h 218"/>
                <a:gd name="T26" fmla="*/ 48 w 220"/>
                <a:gd name="T27" fmla="*/ 200 h 218"/>
                <a:gd name="T28" fmla="*/ 66 w 220"/>
                <a:gd name="T29" fmla="*/ 209 h 218"/>
                <a:gd name="T30" fmla="*/ 87 w 220"/>
                <a:gd name="T31" fmla="*/ 216 h 218"/>
                <a:gd name="T32" fmla="*/ 110 w 220"/>
                <a:gd name="T33" fmla="*/ 218 h 218"/>
                <a:gd name="T34" fmla="*/ 133 w 220"/>
                <a:gd name="T35" fmla="*/ 216 h 218"/>
                <a:gd name="T36" fmla="*/ 151 w 220"/>
                <a:gd name="T37" fmla="*/ 209 h 218"/>
                <a:gd name="T38" fmla="*/ 172 w 220"/>
                <a:gd name="T39" fmla="*/ 200 h 218"/>
                <a:gd name="T40" fmla="*/ 188 w 220"/>
                <a:gd name="T41" fmla="*/ 186 h 218"/>
                <a:gd name="T42" fmla="*/ 201 w 220"/>
                <a:gd name="T43" fmla="*/ 170 h 218"/>
                <a:gd name="T44" fmla="*/ 211 w 220"/>
                <a:gd name="T45" fmla="*/ 151 h 218"/>
                <a:gd name="T46" fmla="*/ 218 w 220"/>
                <a:gd name="T47" fmla="*/ 131 h 218"/>
                <a:gd name="T48" fmla="*/ 220 w 220"/>
                <a:gd name="T49" fmla="*/ 110 h 218"/>
                <a:gd name="T50" fmla="*/ 218 w 220"/>
                <a:gd name="T51" fmla="*/ 87 h 218"/>
                <a:gd name="T52" fmla="*/ 211 w 220"/>
                <a:gd name="T53" fmla="*/ 69 h 218"/>
                <a:gd name="T54" fmla="*/ 201 w 220"/>
                <a:gd name="T55" fmla="*/ 48 h 218"/>
                <a:gd name="T56" fmla="*/ 188 w 220"/>
                <a:gd name="T57" fmla="*/ 32 h 218"/>
                <a:gd name="T58" fmla="*/ 172 w 220"/>
                <a:gd name="T59" fmla="*/ 18 h 218"/>
                <a:gd name="T60" fmla="*/ 151 w 220"/>
                <a:gd name="T61" fmla="*/ 9 h 218"/>
                <a:gd name="T62" fmla="*/ 133 w 220"/>
                <a:gd name="T63" fmla="*/ 2 h 218"/>
                <a:gd name="T64" fmla="*/ 110 w 220"/>
                <a:gd name="T65" fmla="*/ 0 h 2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0"/>
                <a:gd name="T100" fmla="*/ 0 h 218"/>
                <a:gd name="T101" fmla="*/ 220 w 220"/>
                <a:gd name="T102" fmla="*/ 218 h 21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0" h="218">
                  <a:moveTo>
                    <a:pt x="110" y="0"/>
                  </a:moveTo>
                  <a:lnTo>
                    <a:pt x="87" y="2"/>
                  </a:lnTo>
                  <a:lnTo>
                    <a:pt x="66" y="9"/>
                  </a:lnTo>
                  <a:lnTo>
                    <a:pt x="48" y="18"/>
                  </a:lnTo>
                  <a:lnTo>
                    <a:pt x="32" y="32"/>
                  </a:lnTo>
                  <a:lnTo>
                    <a:pt x="18" y="48"/>
                  </a:lnTo>
                  <a:lnTo>
                    <a:pt x="9" y="69"/>
                  </a:lnTo>
                  <a:lnTo>
                    <a:pt x="2" y="87"/>
                  </a:lnTo>
                  <a:lnTo>
                    <a:pt x="0" y="110"/>
                  </a:lnTo>
                  <a:lnTo>
                    <a:pt x="2" y="131"/>
                  </a:lnTo>
                  <a:lnTo>
                    <a:pt x="9" y="151"/>
                  </a:lnTo>
                  <a:lnTo>
                    <a:pt x="18" y="170"/>
                  </a:lnTo>
                  <a:lnTo>
                    <a:pt x="32" y="186"/>
                  </a:lnTo>
                  <a:lnTo>
                    <a:pt x="48" y="200"/>
                  </a:lnTo>
                  <a:lnTo>
                    <a:pt x="66" y="209"/>
                  </a:lnTo>
                  <a:lnTo>
                    <a:pt x="87" y="216"/>
                  </a:lnTo>
                  <a:lnTo>
                    <a:pt x="110" y="218"/>
                  </a:lnTo>
                  <a:lnTo>
                    <a:pt x="133" y="216"/>
                  </a:lnTo>
                  <a:lnTo>
                    <a:pt x="151" y="209"/>
                  </a:lnTo>
                  <a:lnTo>
                    <a:pt x="172" y="200"/>
                  </a:lnTo>
                  <a:lnTo>
                    <a:pt x="188" y="186"/>
                  </a:lnTo>
                  <a:lnTo>
                    <a:pt x="201" y="170"/>
                  </a:lnTo>
                  <a:lnTo>
                    <a:pt x="211" y="151"/>
                  </a:lnTo>
                  <a:lnTo>
                    <a:pt x="218" y="131"/>
                  </a:lnTo>
                  <a:lnTo>
                    <a:pt x="220" y="110"/>
                  </a:lnTo>
                  <a:lnTo>
                    <a:pt x="218" y="87"/>
                  </a:lnTo>
                  <a:lnTo>
                    <a:pt x="211" y="69"/>
                  </a:lnTo>
                  <a:lnTo>
                    <a:pt x="201" y="48"/>
                  </a:lnTo>
                  <a:lnTo>
                    <a:pt x="188" y="32"/>
                  </a:lnTo>
                  <a:lnTo>
                    <a:pt x="172" y="18"/>
                  </a:lnTo>
                  <a:lnTo>
                    <a:pt x="151" y="9"/>
                  </a:lnTo>
                  <a:lnTo>
                    <a:pt x="133" y="2"/>
                  </a:lnTo>
                  <a:lnTo>
                    <a:pt x="11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39" name="Freeform 12"/>
            <p:cNvSpPr>
              <a:spLocks/>
            </p:cNvSpPr>
            <p:nvPr/>
          </p:nvSpPr>
          <p:spPr bwMode="auto">
            <a:xfrm>
              <a:off x="1357" y="1552"/>
              <a:ext cx="851" cy="1031"/>
            </a:xfrm>
            <a:custGeom>
              <a:avLst/>
              <a:gdLst>
                <a:gd name="T0" fmla="*/ 851 w 851"/>
                <a:gd name="T1" fmla="*/ 466 h 1031"/>
                <a:gd name="T2" fmla="*/ 849 w 851"/>
                <a:gd name="T3" fmla="*/ 466 h 1031"/>
                <a:gd name="T4" fmla="*/ 440 w 851"/>
                <a:gd name="T5" fmla="*/ 466 h 1031"/>
                <a:gd name="T6" fmla="*/ 626 w 851"/>
                <a:gd name="T7" fmla="*/ 280 h 1031"/>
                <a:gd name="T8" fmla="*/ 615 w 851"/>
                <a:gd name="T9" fmla="*/ 266 h 1031"/>
                <a:gd name="T10" fmla="*/ 424 w 851"/>
                <a:gd name="T11" fmla="*/ 455 h 1031"/>
                <a:gd name="T12" fmla="*/ 424 w 851"/>
                <a:gd name="T13" fmla="*/ 0 h 1031"/>
                <a:gd name="T14" fmla="*/ 422 w 851"/>
                <a:gd name="T15" fmla="*/ 0 h 1031"/>
                <a:gd name="T16" fmla="*/ 422 w 851"/>
                <a:gd name="T17" fmla="*/ 0 h 1031"/>
                <a:gd name="T18" fmla="*/ 403 w 851"/>
                <a:gd name="T19" fmla="*/ 0 h 1031"/>
                <a:gd name="T20" fmla="*/ 403 w 851"/>
                <a:gd name="T21" fmla="*/ 0 h 1031"/>
                <a:gd name="T22" fmla="*/ 401 w 851"/>
                <a:gd name="T23" fmla="*/ 0 h 1031"/>
                <a:gd name="T24" fmla="*/ 401 w 851"/>
                <a:gd name="T25" fmla="*/ 452 h 1031"/>
                <a:gd name="T26" fmla="*/ 236 w 851"/>
                <a:gd name="T27" fmla="*/ 287 h 1031"/>
                <a:gd name="T28" fmla="*/ 224 w 851"/>
                <a:gd name="T29" fmla="*/ 301 h 1031"/>
                <a:gd name="T30" fmla="*/ 390 w 851"/>
                <a:gd name="T31" fmla="*/ 466 h 1031"/>
                <a:gd name="T32" fmla="*/ 0 w 851"/>
                <a:gd name="T33" fmla="*/ 466 h 1031"/>
                <a:gd name="T34" fmla="*/ 0 w 851"/>
                <a:gd name="T35" fmla="*/ 484 h 1031"/>
                <a:gd name="T36" fmla="*/ 0 w 851"/>
                <a:gd name="T37" fmla="*/ 491 h 1031"/>
                <a:gd name="T38" fmla="*/ 390 w 851"/>
                <a:gd name="T39" fmla="*/ 491 h 1031"/>
                <a:gd name="T40" fmla="*/ 234 w 851"/>
                <a:gd name="T41" fmla="*/ 645 h 1031"/>
                <a:gd name="T42" fmla="*/ 247 w 851"/>
                <a:gd name="T43" fmla="*/ 659 h 1031"/>
                <a:gd name="T44" fmla="*/ 401 w 851"/>
                <a:gd name="T45" fmla="*/ 505 h 1031"/>
                <a:gd name="T46" fmla="*/ 401 w 851"/>
                <a:gd name="T47" fmla="*/ 1031 h 1031"/>
                <a:gd name="T48" fmla="*/ 424 w 851"/>
                <a:gd name="T49" fmla="*/ 1031 h 1031"/>
                <a:gd name="T50" fmla="*/ 424 w 851"/>
                <a:gd name="T51" fmla="*/ 503 h 1031"/>
                <a:gd name="T52" fmla="*/ 603 w 851"/>
                <a:gd name="T53" fmla="*/ 679 h 1031"/>
                <a:gd name="T54" fmla="*/ 617 w 851"/>
                <a:gd name="T55" fmla="*/ 668 h 1031"/>
                <a:gd name="T56" fmla="*/ 440 w 851"/>
                <a:gd name="T57" fmla="*/ 491 h 1031"/>
                <a:gd name="T58" fmla="*/ 851 w 851"/>
                <a:gd name="T59" fmla="*/ 491 h 1031"/>
                <a:gd name="T60" fmla="*/ 851 w 851"/>
                <a:gd name="T61" fmla="*/ 466 h 103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851"/>
                <a:gd name="T94" fmla="*/ 0 h 1031"/>
                <a:gd name="T95" fmla="*/ 851 w 851"/>
                <a:gd name="T96" fmla="*/ 1031 h 103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851" h="1031">
                  <a:moveTo>
                    <a:pt x="851" y="466"/>
                  </a:moveTo>
                  <a:lnTo>
                    <a:pt x="849" y="466"/>
                  </a:lnTo>
                  <a:lnTo>
                    <a:pt x="440" y="466"/>
                  </a:lnTo>
                  <a:lnTo>
                    <a:pt x="626" y="280"/>
                  </a:lnTo>
                  <a:lnTo>
                    <a:pt x="615" y="266"/>
                  </a:lnTo>
                  <a:lnTo>
                    <a:pt x="424" y="455"/>
                  </a:lnTo>
                  <a:lnTo>
                    <a:pt x="424" y="0"/>
                  </a:lnTo>
                  <a:lnTo>
                    <a:pt x="422" y="0"/>
                  </a:lnTo>
                  <a:lnTo>
                    <a:pt x="403" y="0"/>
                  </a:lnTo>
                  <a:lnTo>
                    <a:pt x="401" y="0"/>
                  </a:lnTo>
                  <a:lnTo>
                    <a:pt x="401" y="452"/>
                  </a:lnTo>
                  <a:lnTo>
                    <a:pt x="236" y="287"/>
                  </a:lnTo>
                  <a:lnTo>
                    <a:pt x="224" y="301"/>
                  </a:lnTo>
                  <a:lnTo>
                    <a:pt x="390" y="466"/>
                  </a:lnTo>
                  <a:lnTo>
                    <a:pt x="0" y="466"/>
                  </a:lnTo>
                  <a:lnTo>
                    <a:pt x="0" y="484"/>
                  </a:lnTo>
                  <a:lnTo>
                    <a:pt x="0" y="491"/>
                  </a:lnTo>
                  <a:lnTo>
                    <a:pt x="390" y="491"/>
                  </a:lnTo>
                  <a:lnTo>
                    <a:pt x="234" y="645"/>
                  </a:lnTo>
                  <a:lnTo>
                    <a:pt x="247" y="659"/>
                  </a:lnTo>
                  <a:lnTo>
                    <a:pt x="401" y="505"/>
                  </a:lnTo>
                  <a:lnTo>
                    <a:pt x="401" y="1031"/>
                  </a:lnTo>
                  <a:lnTo>
                    <a:pt x="424" y="1031"/>
                  </a:lnTo>
                  <a:lnTo>
                    <a:pt x="424" y="503"/>
                  </a:lnTo>
                  <a:lnTo>
                    <a:pt x="603" y="679"/>
                  </a:lnTo>
                  <a:lnTo>
                    <a:pt x="617" y="668"/>
                  </a:lnTo>
                  <a:lnTo>
                    <a:pt x="440" y="491"/>
                  </a:lnTo>
                  <a:lnTo>
                    <a:pt x="851" y="491"/>
                  </a:lnTo>
                  <a:lnTo>
                    <a:pt x="851" y="46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3" name="Рисунок 12" descr="http://www.vseshkolam.ru/assets/art/icons/icon_41_view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1643050"/>
            <a:ext cx="6500858" cy="32861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1071538" y="857232"/>
            <a:ext cx="6786610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Памятка для детей и взрослых. .</a:t>
            </a:r>
          </a:p>
          <a:p>
            <a:pPr algn="ctr">
              <a:defRPr/>
            </a:pP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6630" name="i-main-pic" descr="&amp;Kcy;&amp;acy;&amp;rcy;&amp;tcy;&amp;icy;&amp;ncy;&amp;kcy;&amp;acy; 414 &amp;icy;&amp;zcy; 158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943933">
            <a:off x="2900429" y="4723375"/>
            <a:ext cx="1868487" cy="16287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6" name="Picture 4" descr="знак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472" y="2857496"/>
            <a:ext cx="107156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2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7" dur="2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фон тумба"/>
          <p:cNvPicPr>
            <a:picLocks noChangeAspect="1" noChangeArrowheads="1"/>
          </p:cNvPicPr>
          <p:nvPr/>
        </p:nvPicPr>
        <p:blipFill>
          <a:blip r:embed="rId2">
            <a:lum bright="24000" contrast="-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651" name="Group 3"/>
          <p:cNvGrpSpPr>
            <a:grpSpLocks noChangeAspect="1"/>
          </p:cNvGrpSpPr>
          <p:nvPr/>
        </p:nvGrpSpPr>
        <p:grpSpPr bwMode="auto">
          <a:xfrm>
            <a:off x="0" y="0"/>
            <a:ext cx="9144000" cy="6858000"/>
            <a:chOff x="567" y="981"/>
            <a:chExt cx="4581" cy="3164"/>
          </a:xfrm>
        </p:grpSpPr>
        <p:sp>
          <p:nvSpPr>
            <p:cNvPr id="27658" name="AutoShape 4"/>
            <p:cNvSpPr>
              <a:spLocks noChangeAspect="1" noChangeArrowheads="1" noTextEdit="1"/>
            </p:cNvSpPr>
            <p:nvPr/>
          </p:nvSpPr>
          <p:spPr bwMode="auto">
            <a:xfrm>
              <a:off x="567" y="981"/>
              <a:ext cx="4581" cy="3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59" name="Freeform 5"/>
            <p:cNvSpPr>
              <a:spLocks/>
            </p:cNvSpPr>
            <p:nvPr/>
          </p:nvSpPr>
          <p:spPr bwMode="auto">
            <a:xfrm>
              <a:off x="1060" y="1165"/>
              <a:ext cx="3535" cy="2806"/>
            </a:xfrm>
            <a:custGeom>
              <a:avLst/>
              <a:gdLst>
                <a:gd name="T0" fmla="*/ 3459 w 3535"/>
                <a:gd name="T1" fmla="*/ 2186 h 2806"/>
                <a:gd name="T2" fmla="*/ 3517 w 3535"/>
                <a:gd name="T3" fmla="*/ 1803 h 2806"/>
                <a:gd name="T4" fmla="*/ 3535 w 3535"/>
                <a:gd name="T5" fmla="*/ 1420 h 2806"/>
                <a:gd name="T6" fmla="*/ 3514 w 3535"/>
                <a:gd name="T7" fmla="*/ 1016 h 2806"/>
                <a:gd name="T8" fmla="*/ 3455 w 3535"/>
                <a:gd name="T9" fmla="*/ 621 h 2806"/>
                <a:gd name="T10" fmla="*/ 3358 w 3535"/>
                <a:gd name="T11" fmla="*/ 348 h 2806"/>
                <a:gd name="T12" fmla="*/ 3243 w 3535"/>
                <a:gd name="T13" fmla="*/ 289 h 2806"/>
                <a:gd name="T14" fmla="*/ 3117 w 3535"/>
                <a:gd name="T15" fmla="*/ 234 h 2806"/>
                <a:gd name="T16" fmla="*/ 2982 w 3535"/>
                <a:gd name="T17" fmla="*/ 183 h 2806"/>
                <a:gd name="T18" fmla="*/ 2839 w 3535"/>
                <a:gd name="T19" fmla="*/ 140 h 2806"/>
                <a:gd name="T20" fmla="*/ 2688 w 3535"/>
                <a:gd name="T21" fmla="*/ 101 h 2806"/>
                <a:gd name="T22" fmla="*/ 2530 w 3535"/>
                <a:gd name="T23" fmla="*/ 68 h 2806"/>
                <a:gd name="T24" fmla="*/ 2364 w 3535"/>
                <a:gd name="T25" fmla="*/ 43 h 2806"/>
                <a:gd name="T26" fmla="*/ 2195 w 3535"/>
                <a:gd name="T27" fmla="*/ 22 h 2806"/>
                <a:gd name="T28" fmla="*/ 2018 w 3535"/>
                <a:gd name="T29" fmla="*/ 9 h 2806"/>
                <a:gd name="T30" fmla="*/ 1834 w 3535"/>
                <a:gd name="T31" fmla="*/ 2 h 2806"/>
                <a:gd name="T32" fmla="*/ 1646 w 3535"/>
                <a:gd name="T33" fmla="*/ 2 h 2806"/>
                <a:gd name="T34" fmla="*/ 1462 w 3535"/>
                <a:gd name="T35" fmla="*/ 13 h 2806"/>
                <a:gd name="T36" fmla="*/ 1286 w 3535"/>
                <a:gd name="T37" fmla="*/ 29 h 2806"/>
                <a:gd name="T38" fmla="*/ 1114 w 3535"/>
                <a:gd name="T39" fmla="*/ 52 h 2806"/>
                <a:gd name="T40" fmla="*/ 951 w 3535"/>
                <a:gd name="T41" fmla="*/ 80 h 2806"/>
                <a:gd name="T42" fmla="*/ 792 w 3535"/>
                <a:gd name="T43" fmla="*/ 114 h 2806"/>
                <a:gd name="T44" fmla="*/ 643 w 3535"/>
                <a:gd name="T45" fmla="*/ 156 h 2806"/>
                <a:gd name="T46" fmla="*/ 503 w 3535"/>
                <a:gd name="T47" fmla="*/ 201 h 2806"/>
                <a:gd name="T48" fmla="*/ 370 w 3535"/>
                <a:gd name="T49" fmla="*/ 252 h 2806"/>
                <a:gd name="T50" fmla="*/ 248 w 3535"/>
                <a:gd name="T51" fmla="*/ 312 h 2806"/>
                <a:gd name="T52" fmla="*/ 136 w 3535"/>
                <a:gd name="T53" fmla="*/ 374 h 2806"/>
                <a:gd name="T54" fmla="*/ 53 w 3535"/>
                <a:gd name="T55" fmla="*/ 750 h 2806"/>
                <a:gd name="T56" fmla="*/ 10 w 3535"/>
                <a:gd name="T57" fmla="*/ 1147 h 2806"/>
                <a:gd name="T58" fmla="*/ 3 w 3535"/>
                <a:gd name="T59" fmla="*/ 1548 h 2806"/>
                <a:gd name="T60" fmla="*/ 33 w 3535"/>
                <a:gd name="T61" fmla="*/ 1934 h 2806"/>
                <a:gd name="T62" fmla="*/ 101 w 3535"/>
                <a:gd name="T63" fmla="*/ 2310 h 2806"/>
                <a:gd name="T64" fmla="*/ 205 w 3535"/>
                <a:gd name="T65" fmla="*/ 2478 h 2806"/>
                <a:gd name="T66" fmla="*/ 324 w 3535"/>
                <a:gd name="T67" fmla="*/ 2535 h 2806"/>
                <a:gd name="T68" fmla="*/ 455 w 3535"/>
                <a:gd name="T69" fmla="*/ 2590 h 2806"/>
                <a:gd name="T70" fmla="*/ 593 w 3535"/>
                <a:gd name="T71" fmla="*/ 2638 h 2806"/>
                <a:gd name="T72" fmla="*/ 739 w 3535"/>
                <a:gd name="T73" fmla="*/ 2679 h 2806"/>
                <a:gd name="T74" fmla="*/ 893 w 3535"/>
                <a:gd name="T75" fmla="*/ 2716 h 2806"/>
                <a:gd name="T76" fmla="*/ 1056 w 3535"/>
                <a:gd name="T77" fmla="*/ 2746 h 2806"/>
                <a:gd name="T78" fmla="*/ 1226 w 3535"/>
                <a:gd name="T79" fmla="*/ 2771 h 2806"/>
                <a:gd name="T80" fmla="*/ 1400 w 3535"/>
                <a:gd name="T81" fmla="*/ 2790 h 2806"/>
                <a:gd name="T82" fmla="*/ 1584 w 3535"/>
                <a:gd name="T83" fmla="*/ 2801 h 2806"/>
                <a:gd name="T84" fmla="*/ 1772 w 3535"/>
                <a:gd name="T85" fmla="*/ 2806 h 2806"/>
                <a:gd name="T86" fmla="*/ 1958 w 3535"/>
                <a:gd name="T87" fmla="*/ 2801 h 2806"/>
                <a:gd name="T88" fmla="*/ 2137 w 3535"/>
                <a:gd name="T89" fmla="*/ 2790 h 2806"/>
                <a:gd name="T90" fmla="*/ 2312 w 3535"/>
                <a:gd name="T91" fmla="*/ 2771 h 2806"/>
                <a:gd name="T92" fmla="*/ 2479 w 3535"/>
                <a:gd name="T93" fmla="*/ 2746 h 2806"/>
                <a:gd name="T94" fmla="*/ 2640 w 3535"/>
                <a:gd name="T95" fmla="*/ 2716 h 2806"/>
                <a:gd name="T96" fmla="*/ 2794 w 3535"/>
                <a:gd name="T97" fmla="*/ 2682 h 2806"/>
                <a:gd name="T98" fmla="*/ 2940 w 3535"/>
                <a:gd name="T99" fmla="*/ 2638 h 2806"/>
                <a:gd name="T100" fmla="*/ 3078 w 3535"/>
                <a:gd name="T101" fmla="*/ 2592 h 2806"/>
                <a:gd name="T102" fmla="*/ 3207 w 3535"/>
                <a:gd name="T103" fmla="*/ 2539 h 2806"/>
                <a:gd name="T104" fmla="*/ 3326 w 3535"/>
                <a:gd name="T105" fmla="*/ 2480 h 280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535"/>
                <a:gd name="T160" fmla="*/ 0 h 2806"/>
                <a:gd name="T161" fmla="*/ 3535 w 3535"/>
                <a:gd name="T162" fmla="*/ 2806 h 280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535" h="2806">
                  <a:moveTo>
                    <a:pt x="3399" y="2439"/>
                  </a:moveTo>
                  <a:lnTo>
                    <a:pt x="3432" y="2312"/>
                  </a:lnTo>
                  <a:lnTo>
                    <a:pt x="3459" y="2186"/>
                  </a:lnTo>
                  <a:lnTo>
                    <a:pt x="3482" y="2060"/>
                  </a:lnTo>
                  <a:lnTo>
                    <a:pt x="3500" y="1931"/>
                  </a:lnTo>
                  <a:lnTo>
                    <a:pt x="3517" y="1803"/>
                  </a:lnTo>
                  <a:lnTo>
                    <a:pt x="3526" y="1677"/>
                  </a:lnTo>
                  <a:lnTo>
                    <a:pt x="3533" y="1548"/>
                  </a:lnTo>
                  <a:lnTo>
                    <a:pt x="3535" y="1420"/>
                  </a:lnTo>
                  <a:lnTo>
                    <a:pt x="3533" y="1284"/>
                  </a:lnTo>
                  <a:lnTo>
                    <a:pt x="3526" y="1149"/>
                  </a:lnTo>
                  <a:lnTo>
                    <a:pt x="3514" y="1016"/>
                  </a:lnTo>
                  <a:lnTo>
                    <a:pt x="3500" y="883"/>
                  </a:lnTo>
                  <a:lnTo>
                    <a:pt x="3480" y="750"/>
                  </a:lnTo>
                  <a:lnTo>
                    <a:pt x="3455" y="621"/>
                  </a:lnTo>
                  <a:lnTo>
                    <a:pt x="3427" y="493"/>
                  </a:lnTo>
                  <a:lnTo>
                    <a:pt x="3395" y="369"/>
                  </a:lnTo>
                  <a:lnTo>
                    <a:pt x="3358" y="348"/>
                  </a:lnTo>
                  <a:lnTo>
                    <a:pt x="3321" y="328"/>
                  </a:lnTo>
                  <a:lnTo>
                    <a:pt x="3282" y="307"/>
                  </a:lnTo>
                  <a:lnTo>
                    <a:pt x="3243" y="289"/>
                  </a:lnTo>
                  <a:lnTo>
                    <a:pt x="3202" y="268"/>
                  </a:lnTo>
                  <a:lnTo>
                    <a:pt x="3161" y="250"/>
                  </a:lnTo>
                  <a:lnTo>
                    <a:pt x="3117" y="234"/>
                  </a:lnTo>
                  <a:lnTo>
                    <a:pt x="3074" y="215"/>
                  </a:lnTo>
                  <a:lnTo>
                    <a:pt x="3028" y="199"/>
                  </a:lnTo>
                  <a:lnTo>
                    <a:pt x="2982" y="183"/>
                  </a:lnTo>
                  <a:lnTo>
                    <a:pt x="2936" y="169"/>
                  </a:lnTo>
                  <a:lnTo>
                    <a:pt x="2888" y="153"/>
                  </a:lnTo>
                  <a:lnTo>
                    <a:pt x="2839" y="140"/>
                  </a:lnTo>
                  <a:lnTo>
                    <a:pt x="2789" y="126"/>
                  </a:lnTo>
                  <a:lnTo>
                    <a:pt x="2741" y="114"/>
                  </a:lnTo>
                  <a:lnTo>
                    <a:pt x="2688" y="101"/>
                  </a:lnTo>
                  <a:lnTo>
                    <a:pt x="2638" y="91"/>
                  </a:lnTo>
                  <a:lnTo>
                    <a:pt x="2585" y="80"/>
                  </a:lnTo>
                  <a:lnTo>
                    <a:pt x="2530" y="68"/>
                  </a:lnTo>
                  <a:lnTo>
                    <a:pt x="2477" y="59"/>
                  </a:lnTo>
                  <a:lnTo>
                    <a:pt x="2422" y="52"/>
                  </a:lnTo>
                  <a:lnTo>
                    <a:pt x="2364" y="43"/>
                  </a:lnTo>
                  <a:lnTo>
                    <a:pt x="2309" y="36"/>
                  </a:lnTo>
                  <a:lnTo>
                    <a:pt x="2252" y="29"/>
                  </a:lnTo>
                  <a:lnTo>
                    <a:pt x="2195" y="22"/>
                  </a:lnTo>
                  <a:lnTo>
                    <a:pt x="2135" y="18"/>
                  </a:lnTo>
                  <a:lnTo>
                    <a:pt x="2078" y="13"/>
                  </a:lnTo>
                  <a:lnTo>
                    <a:pt x="2018" y="9"/>
                  </a:lnTo>
                  <a:lnTo>
                    <a:pt x="1956" y="6"/>
                  </a:lnTo>
                  <a:lnTo>
                    <a:pt x="1896" y="2"/>
                  </a:lnTo>
                  <a:lnTo>
                    <a:pt x="1834" y="2"/>
                  </a:lnTo>
                  <a:lnTo>
                    <a:pt x="1772" y="0"/>
                  </a:lnTo>
                  <a:lnTo>
                    <a:pt x="1710" y="2"/>
                  </a:lnTo>
                  <a:lnTo>
                    <a:pt x="1646" y="2"/>
                  </a:lnTo>
                  <a:lnTo>
                    <a:pt x="1584" y="6"/>
                  </a:lnTo>
                  <a:lnTo>
                    <a:pt x="1524" y="9"/>
                  </a:lnTo>
                  <a:lnTo>
                    <a:pt x="1462" y="13"/>
                  </a:lnTo>
                  <a:lnTo>
                    <a:pt x="1403" y="18"/>
                  </a:lnTo>
                  <a:lnTo>
                    <a:pt x="1343" y="22"/>
                  </a:lnTo>
                  <a:lnTo>
                    <a:pt x="1286" y="29"/>
                  </a:lnTo>
                  <a:lnTo>
                    <a:pt x="1228" y="36"/>
                  </a:lnTo>
                  <a:lnTo>
                    <a:pt x="1171" y="43"/>
                  </a:lnTo>
                  <a:lnTo>
                    <a:pt x="1114" y="52"/>
                  </a:lnTo>
                  <a:lnTo>
                    <a:pt x="1058" y="59"/>
                  </a:lnTo>
                  <a:lnTo>
                    <a:pt x="1003" y="71"/>
                  </a:lnTo>
                  <a:lnTo>
                    <a:pt x="951" y="80"/>
                  </a:lnTo>
                  <a:lnTo>
                    <a:pt x="896" y="91"/>
                  </a:lnTo>
                  <a:lnTo>
                    <a:pt x="845" y="103"/>
                  </a:lnTo>
                  <a:lnTo>
                    <a:pt x="792" y="114"/>
                  </a:lnTo>
                  <a:lnTo>
                    <a:pt x="742" y="128"/>
                  </a:lnTo>
                  <a:lnTo>
                    <a:pt x="691" y="142"/>
                  </a:lnTo>
                  <a:lnTo>
                    <a:pt x="643" y="156"/>
                  </a:lnTo>
                  <a:lnTo>
                    <a:pt x="595" y="169"/>
                  </a:lnTo>
                  <a:lnTo>
                    <a:pt x="549" y="185"/>
                  </a:lnTo>
                  <a:lnTo>
                    <a:pt x="503" y="201"/>
                  </a:lnTo>
                  <a:lnTo>
                    <a:pt x="457" y="218"/>
                  </a:lnTo>
                  <a:lnTo>
                    <a:pt x="414" y="236"/>
                  </a:lnTo>
                  <a:lnTo>
                    <a:pt x="370" y="252"/>
                  </a:lnTo>
                  <a:lnTo>
                    <a:pt x="329" y="273"/>
                  </a:lnTo>
                  <a:lnTo>
                    <a:pt x="287" y="291"/>
                  </a:lnTo>
                  <a:lnTo>
                    <a:pt x="248" y="312"/>
                  </a:lnTo>
                  <a:lnTo>
                    <a:pt x="209" y="330"/>
                  </a:lnTo>
                  <a:lnTo>
                    <a:pt x="173" y="353"/>
                  </a:lnTo>
                  <a:lnTo>
                    <a:pt x="136" y="374"/>
                  </a:lnTo>
                  <a:lnTo>
                    <a:pt x="104" y="497"/>
                  </a:lnTo>
                  <a:lnTo>
                    <a:pt x="76" y="624"/>
                  </a:lnTo>
                  <a:lnTo>
                    <a:pt x="53" y="750"/>
                  </a:lnTo>
                  <a:lnTo>
                    <a:pt x="35" y="881"/>
                  </a:lnTo>
                  <a:lnTo>
                    <a:pt x="19" y="1014"/>
                  </a:lnTo>
                  <a:lnTo>
                    <a:pt x="10" y="1147"/>
                  </a:lnTo>
                  <a:lnTo>
                    <a:pt x="3" y="1282"/>
                  </a:lnTo>
                  <a:lnTo>
                    <a:pt x="0" y="1420"/>
                  </a:lnTo>
                  <a:lnTo>
                    <a:pt x="3" y="1548"/>
                  </a:lnTo>
                  <a:lnTo>
                    <a:pt x="10" y="1677"/>
                  </a:lnTo>
                  <a:lnTo>
                    <a:pt x="19" y="1805"/>
                  </a:lnTo>
                  <a:lnTo>
                    <a:pt x="33" y="1934"/>
                  </a:lnTo>
                  <a:lnTo>
                    <a:pt x="51" y="2060"/>
                  </a:lnTo>
                  <a:lnTo>
                    <a:pt x="74" y="2186"/>
                  </a:lnTo>
                  <a:lnTo>
                    <a:pt x="101" y="2310"/>
                  </a:lnTo>
                  <a:lnTo>
                    <a:pt x="131" y="2434"/>
                  </a:lnTo>
                  <a:lnTo>
                    <a:pt x="168" y="2455"/>
                  </a:lnTo>
                  <a:lnTo>
                    <a:pt x="205" y="2478"/>
                  </a:lnTo>
                  <a:lnTo>
                    <a:pt x="244" y="2496"/>
                  </a:lnTo>
                  <a:lnTo>
                    <a:pt x="285" y="2517"/>
                  </a:lnTo>
                  <a:lnTo>
                    <a:pt x="324" y="2535"/>
                  </a:lnTo>
                  <a:lnTo>
                    <a:pt x="368" y="2556"/>
                  </a:lnTo>
                  <a:lnTo>
                    <a:pt x="409" y="2572"/>
                  </a:lnTo>
                  <a:lnTo>
                    <a:pt x="455" y="2590"/>
                  </a:lnTo>
                  <a:lnTo>
                    <a:pt x="498" y="2606"/>
                  </a:lnTo>
                  <a:lnTo>
                    <a:pt x="544" y="2622"/>
                  </a:lnTo>
                  <a:lnTo>
                    <a:pt x="593" y="2638"/>
                  </a:lnTo>
                  <a:lnTo>
                    <a:pt x="641" y="2652"/>
                  </a:lnTo>
                  <a:lnTo>
                    <a:pt x="689" y="2666"/>
                  </a:lnTo>
                  <a:lnTo>
                    <a:pt x="739" y="2679"/>
                  </a:lnTo>
                  <a:lnTo>
                    <a:pt x="790" y="2693"/>
                  </a:lnTo>
                  <a:lnTo>
                    <a:pt x="840" y="2705"/>
                  </a:lnTo>
                  <a:lnTo>
                    <a:pt x="893" y="2716"/>
                  </a:lnTo>
                  <a:lnTo>
                    <a:pt x="946" y="2728"/>
                  </a:lnTo>
                  <a:lnTo>
                    <a:pt x="1001" y="2737"/>
                  </a:lnTo>
                  <a:lnTo>
                    <a:pt x="1056" y="2746"/>
                  </a:lnTo>
                  <a:lnTo>
                    <a:pt x="1111" y="2755"/>
                  </a:lnTo>
                  <a:lnTo>
                    <a:pt x="1169" y="2764"/>
                  </a:lnTo>
                  <a:lnTo>
                    <a:pt x="1226" y="2771"/>
                  </a:lnTo>
                  <a:lnTo>
                    <a:pt x="1283" y="2778"/>
                  </a:lnTo>
                  <a:lnTo>
                    <a:pt x="1341" y="2783"/>
                  </a:lnTo>
                  <a:lnTo>
                    <a:pt x="1400" y="2790"/>
                  </a:lnTo>
                  <a:lnTo>
                    <a:pt x="1462" y="2794"/>
                  </a:lnTo>
                  <a:lnTo>
                    <a:pt x="1522" y="2796"/>
                  </a:lnTo>
                  <a:lnTo>
                    <a:pt x="1584" y="2801"/>
                  </a:lnTo>
                  <a:lnTo>
                    <a:pt x="1646" y="2803"/>
                  </a:lnTo>
                  <a:lnTo>
                    <a:pt x="1708" y="2806"/>
                  </a:lnTo>
                  <a:lnTo>
                    <a:pt x="1772" y="2806"/>
                  </a:lnTo>
                  <a:lnTo>
                    <a:pt x="1834" y="2806"/>
                  </a:lnTo>
                  <a:lnTo>
                    <a:pt x="1896" y="2803"/>
                  </a:lnTo>
                  <a:lnTo>
                    <a:pt x="1958" y="2801"/>
                  </a:lnTo>
                  <a:lnTo>
                    <a:pt x="2018" y="2796"/>
                  </a:lnTo>
                  <a:lnTo>
                    <a:pt x="2078" y="2794"/>
                  </a:lnTo>
                  <a:lnTo>
                    <a:pt x="2137" y="2790"/>
                  </a:lnTo>
                  <a:lnTo>
                    <a:pt x="2195" y="2783"/>
                  </a:lnTo>
                  <a:lnTo>
                    <a:pt x="2254" y="2778"/>
                  </a:lnTo>
                  <a:lnTo>
                    <a:pt x="2312" y="2771"/>
                  </a:lnTo>
                  <a:lnTo>
                    <a:pt x="2367" y="2764"/>
                  </a:lnTo>
                  <a:lnTo>
                    <a:pt x="2424" y="2755"/>
                  </a:lnTo>
                  <a:lnTo>
                    <a:pt x="2479" y="2746"/>
                  </a:lnTo>
                  <a:lnTo>
                    <a:pt x="2532" y="2737"/>
                  </a:lnTo>
                  <a:lnTo>
                    <a:pt x="2587" y="2728"/>
                  </a:lnTo>
                  <a:lnTo>
                    <a:pt x="2640" y="2716"/>
                  </a:lnTo>
                  <a:lnTo>
                    <a:pt x="2693" y="2705"/>
                  </a:lnTo>
                  <a:lnTo>
                    <a:pt x="2743" y="2693"/>
                  </a:lnTo>
                  <a:lnTo>
                    <a:pt x="2794" y="2682"/>
                  </a:lnTo>
                  <a:lnTo>
                    <a:pt x="2844" y="2668"/>
                  </a:lnTo>
                  <a:lnTo>
                    <a:pt x="2892" y="2654"/>
                  </a:lnTo>
                  <a:lnTo>
                    <a:pt x="2940" y="2638"/>
                  </a:lnTo>
                  <a:lnTo>
                    <a:pt x="2986" y="2624"/>
                  </a:lnTo>
                  <a:lnTo>
                    <a:pt x="3032" y="2608"/>
                  </a:lnTo>
                  <a:lnTo>
                    <a:pt x="3078" y="2592"/>
                  </a:lnTo>
                  <a:lnTo>
                    <a:pt x="3122" y="2574"/>
                  </a:lnTo>
                  <a:lnTo>
                    <a:pt x="3163" y="2558"/>
                  </a:lnTo>
                  <a:lnTo>
                    <a:pt x="3207" y="2539"/>
                  </a:lnTo>
                  <a:lnTo>
                    <a:pt x="3246" y="2519"/>
                  </a:lnTo>
                  <a:lnTo>
                    <a:pt x="3287" y="2500"/>
                  </a:lnTo>
                  <a:lnTo>
                    <a:pt x="3326" y="2480"/>
                  </a:lnTo>
                  <a:lnTo>
                    <a:pt x="3363" y="2459"/>
                  </a:lnTo>
                  <a:lnTo>
                    <a:pt x="3399" y="2439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60" name="Freeform 6" descr="Газетная бумага"/>
            <p:cNvSpPr>
              <a:spLocks/>
            </p:cNvSpPr>
            <p:nvPr/>
          </p:nvSpPr>
          <p:spPr bwMode="auto">
            <a:xfrm>
              <a:off x="925" y="1311"/>
              <a:ext cx="670" cy="2513"/>
            </a:xfrm>
            <a:custGeom>
              <a:avLst/>
              <a:gdLst>
                <a:gd name="T0" fmla="*/ 230 w 670"/>
                <a:gd name="T1" fmla="*/ 2306 h 2513"/>
                <a:gd name="T2" fmla="*/ 170 w 670"/>
                <a:gd name="T3" fmla="*/ 2052 h 2513"/>
                <a:gd name="T4" fmla="*/ 129 w 670"/>
                <a:gd name="T5" fmla="*/ 1795 h 2513"/>
                <a:gd name="T6" fmla="*/ 103 w 670"/>
                <a:gd name="T7" fmla="*/ 1535 h 2513"/>
                <a:gd name="T8" fmla="*/ 94 w 670"/>
                <a:gd name="T9" fmla="*/ 1274 h 2513"/>
                <a:gd name="T10" fmla="*/ 103 w 670"/>
                <a:gd name="T11" fmla="*/ 996 h 2513"/>
                <a:gd name="T12" fmla="*/ 131 w 670"/>
                <a:gd name="T13" fmla="*/ 725 h 2513"/>
                <a:gd name="T14" fmla="*/ 174 w 670"/>
                <a:gd name="T15" fmla="*/ 464 h 2513"/>
                <a:gd name="T16" fmla="*/ 234 w 670"/>
                <a:gd name="T17" fmla="*/ 209 h 2513"/>
                <a:gd name="T18" fmla="*/ 243 w 670"/>
                <a:gd name="T19" fmla="*/ 198 h 2513"/>
                <a:gd name="T20" fmla="*/ 292 w 670"/>
                <a:gd name="T21" fmla="*/ 170 h 2513"/>
                <a:gd name="T22" fmla="*/ 340 w 670"/>
                <a:gd name="T23" fmla="*/ 143 h 2513"/>
                <a:gd name="T24" fmla="*/ 390 w 670"/>
                <a:gd name="T25" fmla="*/ 117 h 2513"/>
                <a:gd name="T26" fmla="*/ 443 w 670"/>
                <a:gd name="T27" fmla="*/ 92 h 2513"/>
                <a:gd name="T28" fmla="*/ 498 w 670"/>
                <a:gd name="T29" fmla="*/ 67 h 2513"/>
                <a:gd name="T30" fmla="*/ 553 w 670"/>
                <a:gd name="T31" fmla="*/ 44 h 2513"/>
                <a:gd name="T32" fmla="*/ 611 w 670"/>
                <a:gd name="T33" fmla="*/ 21 h 2513"/>
                <a:gd name="T34" fmla="*/ 670 w 670"/>
                <a:gd name="T35" fmla="*/ 0 h 2513"/>
                <a:gd name="T36" fmla="*/ 594 w 670"/>
                <a:gd name="T37" fmla="*/ 23 h 2513"/>
                <a:gd name="T38" fmla="*/ 521 w 670"/>
                <a:gd name="T39" fmla="*/ 49 h 2513"/>
                <a:gd name="T40" fmla="*/ 452 w 670"/>
                <a:gd name="T41" fmla="*/ 74 h 2513"/>
                <a:gd name="T42" fmla="*/ 383 w 670"/>
                <a:gd name="T43" fmla="*/ 101 h 2513"/>
                <a:gd name="T44" fmla="*/ 319 w 670"/>
                <a:gd name="T45" fmla="*/ 131 h 2513"/>
                <a:gd name="T46" fmla="*/ 255 w 670"/>
                <a:gd name="T47" fmla="*/ 161 h 2513"/>
                <a:gd name="T48" fmla="*/ 195 w 670"/>
                <a:gd name="T49" fmla="*/ 193 h 2513"/>
                <a:gd name="T50" fmla="*/ 138 w 670"/>
                <a:gd name="T51" fmla="*/ 228 h 2513"/>
                <a:gd name="T52" fmla="*/ 78 w 670"/>
                <a:gd name="T53" fmla="*/ 478 h 2513"/>
                <a:gd name="T54" fmla="*/ 34 w 670"/>
                <a:gd name="T55" fmla="*/ 735 h 2513"/>
                <a:gd name="T56" fmla="*/ 9 w 670"/>
                <a:gd name="T57" fmla="*/ 1001 h 2513"/>
                <a:gd name="T58" fmla="*/ 0 w 670"/>
                <a:gd name="T59" fmla="*/ 1274 h 2513"/>
                <a:gd name="T60" fmla="*/ 9 w 670"/>
                <a:gd name="T61" fmla="*/ 1531 h 2513"/>
                <a:gd name="T62" fmla="*/ 34 w 670"/>
                <a:gd name="T63" fmla="*/ 1788 h 2513"/>
                <a:gd name="T64" fmla="*/ 76 w 670"/>
                <a:gd name="T65" fmla="*/ 2040 h 2513"/>
                <a:gd name="T66" fmla="*/ 133 w 670"/>
                <a:gd name="T67" fmla="*/ 2288 h 2513"/>
                <a:gd name="T68" fmla="*/ 191 w 670"/>
                <a:gd name="T69" fmla="*/ 2322 h 2513"/>
                <a:gd name="T70" fmla="*/ 250 w 670"/>
                <a:gd name="T71" fmla="*/ 2354 h 2513"/>
                <a:gd name="T72" fmla="*/ 314 w 670"/>
                <a:gd name="T73" fmla="*/ 2384 h 2513"/>
                <a:gd name="T74" fmla="*/ 379 w 670"/>
                <a:gd name="T75" fmla="*/ 2414 h 2513"/>
                <a:gd name="T76" fmla="*/ 448 w 670"/>
                <a:gd name="T77" fmla="*/ 2442 h 2513"/>
                <a:gd name="T78" fmla="*/ 516 w 670"/>
                <a:gd name="T79" fmla="*/ 2467 h 2513"/>
                <a:gd name="T80" fmla="*/ 590 w 670"/>
                <a:gd name="T81" fmla="*/ 2490 h 2513"/>
                <a:gd name="T82" fmla="*/ 666 w 670"/>
                <a:gd name="T83" fmla="*/ 2513 h 2513"/>
                <a:gd name="T84" fmla="*/ 606 w 670"/>
                <a:gd name="T85" fmla="*/ 2492 h 2513"/>
                <a:gd name="T86" fmla="*/ 549 w 670"/>
                <a:gd name="T87" fmla="*/ 2471 h 2513"/>
                <a:gd name="T88" fmla="*/ 493 w 670"/>
                <a:gd name="T89" fmla="*/ 2449 h 2513"/>
                <a:gd name="T90" fmla="*/ 438 w 670"/>
                <a:gd name="T91" fmla="*/ 2423 h 2513"/>
                <a:gd name="T92" fmla="*/ 386 w 670"/>
                <a:gd name="T93" fmla="*/ 2398 h 2513"/>
                <a:gd name="T94" fmla="*/ 335 w 670"/>
                <a:gd name="T95" fmla="*/ 2373 h 2513"/>
                <a:gd name="T96" fmla="*/ 287 w 670"/>
                <a:gd name="T97" fmla="*/ 2345 h 2513"/>
                <a:gd name="T98" fmla="*/ 239 w 670"/>
                <a:gd name="T99" fmla="*/ 2318 h 251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70"/>
                <a:gd name="T151" fmla="*/ 0 h 2513"/>
                <a:gd name="T152" fmla="*/ 670 w 670"/>
                <a:gd name="T153" fmla="*/ 2513 h 251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70" h="2513">
                  <a:moveTo>
                    <a:pt x="232" y="2313"/>
                  </a:moveTo>
                  <a:lnTo>
                    <a:pt x="230" y="2306"/>
                  </a:lnTo>
                  <a:lnTo>
                    <a:pt x="197" y="2180"/>
                  </a:lnTo>
                  <a:lnTo>
                    <a:pt x="170" y="2052"/>
                  </a:lnTo>
                  <a:lnTo>
                    <a:pt x="147" y="1925"/>
                  </a:lnTo>
                  <a:lnTo>
                    <a:pt x="129" y="1795"/>
                  </a:lnTo>
                  <a:lnTo>
                    <a:pt x="112" y="1666"/>
                  </a:lnTo>
                  <a:lnTo>
                    <a:pt x="103" y="1535"/>
                  </a:lnTo>
                  <a:lnTo>
                    <a:pt x="96" y="1405"/>
                  </a:lnTo>
                  <a:lnTo>
                    <a:pt x="94" y="1274"/>
                  </a:lnTo>
                  <a:lnTo>
                    <a:pt x="96" y="1134"/>
                  </a:lnTo>
                  <a:lnTo>
                    <a:pt x="103" y="996"/>
                  </a:lnTo>
                  <a:lnTo>
                    <a:pt x="115" y="861"/>
                  </a:lnTo>
                  <a:lnTo>
                    <a:pt x="131" y="725"/>
                  </a:lnTo>
                  <a:lnTo>
                    <a:pt x="149" y="595"/>
                  </a:lnTo>
                  <a:lnTo>
                    <a:pt x="174" y="464"/>
                  </a:lnTo>
                  <a:lnTo>
                    <a:pt x="202" y="335"/>
                  </a:lnTo>
                  <a:lnTo>
                    <a:pt x="234" y="209"/>
                  </a:lnTo>
                  <a:lnTo>
                    <a:pt x="236" y="202"/>
                  </a:lnTo>
                  <a:lnTo>
                    <a:pt x="243" y="198"/>
                  </a:lnTo>
                  <a:lnTo>
                    <a:pt x="266" y="184"/>
                  </a:lnTo>
                  <a:lnTo>
                    <a:pt x="292" y="170"/>
                  </a:lnTo>
                  <a:lnTo>
                    <a:pt x="314" y="156"/>
                  </a:lnTo>
                  <a:lnTo>
                    <a:pt x="340" y="143"/>
                  </a:lnTo>
                  <a:lnTo>
                    <a:pt x="365" y="129"/>
                  </a:lnTo>
                  <a:lnTo>
                    <a:pt x="390" y="117"/>
                  </a:lnTo>
                  <a:lnTo>
                    <a:pt x="415" y="104"/>
                  </a:lnTo>
                  <a:lnTo>
                    <a:pt x="443" y="92"/>
                  </a:lnTo>
                  <a:lnTo>
                    <a:pt x="471" y="78"/>
                  </a:lnTo>
                  <a:lnTo>
                    <a:pt x="498" y="67"/>
                  </a:lnTo>
                  <a:lnTo>
                    <a:pt x="526" y="55"/>
                  </a:lnTo>
                  <a:lnTo>
                    <a:pt x="553" y="44"/>
                  </a:lnTo>
                  <a:lnTo>
                    <a:pt x="581" y="33"/>
                  </a:lnTo>
                  <a:lnTo>
                    <a:pt x="611" y="21"/>
                  </a:lnTo>
                  <a:lnTo>
                    <a:pt x="640" y="12"/>
                  </a:lnTo>
                  <a:lnTo>
                    <a:pt x="670" y="0"/>
                  </a:lnTo>
                  <a:lnTo>
                    <a:pt x="631" y="12"/>
                  </a:lnTo>
                  <a:lnTo>
                    <a:pt x="594" y="23"/>
                  </a:lnTo>
                  <a:lnTo>
                    <a:pt x="558" y="35"/>
                  </a:lnTo>
                  <a:lnTo>
                    <a:pt x="521" y="49"/>
                  </a:lnTo>
                  <a:lnTo>
                    <a:pt x="487" y="60"/>
                  </a:lnTo>
                  <a:lnTo>
                    <a:pt x="452" y="74"/>
                  </a:lnTo>
                  <a:lnTo>
                    <a:pt x="418" y="88"/>
                  </a:lnTo>
                  <a:lnTo>
                    <a:pt x="383" y="101"/>
                  </a:lnTo>
                  <a:lnTo>
                    <a:pt x="351" y="117"/>
                  </a:lnTo>
                  <a:lnTo>
                    <a:pt x="319" y="131"/>
                  </a:lnTo>
                  <a:lnTo>
                    <a:pt x="287" y="147"/>
                  </a:lnTo>
                  <a:lnTo>
                    <a:pt x="255" y="161"/>
                  </a:lnTo>
                  <a:lnTo>
                    <a:pt x="225" y="177"/>
                  </a:lnTo>
                  <a:lnTo>
                    <a:pt x="195" y="193"/>
                  </a:lnTo>
                  <a:lnTo>
                    <a:pt x="165" y="211"/>
                  </a:lnTo>
                  <a:lnTo>
                    <a:pt x="138" y="228"/>
                  </a:lnTo>
                  <a:lnTo>
                    <a:pt x="106" y="351"/>
                  </a:lnTo>
                  <a:lnTo>
                    <a:pt x="78" y="478"/>
                  </a:lnTo>
                  <a:lnTo>
                    <a:pt x="53" y="604"/>
                  </a:lnTo>
                  <a:lnTo>
                    <a:pt x="34" y="735"/>
                  </a:lnTo>
                  <a:lnTo>
                    <a:pt x="18" y="868"/>
                  </a:lnTo>
                  <a:lnTo>
                    <a:pt x="9" y="1001"/>
                  </a:lnTo>
                  <a:lnTo>
                    <a:pt x="2" y="1136"/>
                  </a:lnTo>
                  <a:lnTo>
                    <a:pt x="0" y="1274"/>
                  </a:lnTo>
                  <a:lnTo>
                    <a:pt x="2" y="1402"/>
                  </a:lnTo>
                  <a:lnTo>
                    <a:pt x="9" y="1531"/>
                  </a:lnTo>
                  <a:lnTo>
                    <a:pt x="18" y="1659"/>
                  </a:lnTo>
                  <a:lnTo>
                    <a:pt x="34" y="1788"/>
                  </a:lnTo>
                  <a:lnTo>
                    <a:pt x="53" y="1914"/>
                  </a:lnTo>
                  <a:lnTo>
                    <a:pt x="76" y="2040"/>
                  </a:lnTo>
                  <a:lnTo>
                    <a:pt x="103" y="2164"/>
                  </a:lnTo>
                  <a:lnTo>
                    <a:pt x="133" y="2288"/>
                  </a:lnTo>
                  <a:lnTo>
                    <a:pt x="161" y="2304"/>
                  </a:lnTo>
                  <a:lnTo>
                    <a:pt x="191" y="2322"/>
                  </a:lnTo>
                  <a:lnTo>
                    <a:pt x="220" y="2338"/>
                  </a:lnTo>
                  <a:lnTo>
                    <a:pt x="250" y="2354"/>
                  </a:lnTo>
                  <a:lnTo>
                    <a:pt x="282" y="2368"/>
                  </a:lnTo>
                  <a:lnTo>
                    <a:pt x="314" y="2384"/>
                  </a:lnTo>
                  <a:lnTo>
                    <a:pt x="347" y="2398"/>
                  </a:lnTo>
                  <a:lnTo>
                    <a:pt x="379" y="2414"/>
                  </a:lnTo>
                  <a:lnTo>
                    <a:pt x="413" y="2428"/>
                  </a:lnTo>
                  <a:lnTo>
                    <a:pt x="448" y="2442"/>
                  </a:lnTo>
                  <a:lnTo>
                    <a:pt x="482" y="2453"/>
                  </a:lnTo>
                  <a:lnTo>
                    <a:pt x="516" y="2467"/>
                  </a:lnTo>
                  <a:lnTo>
                    <a:pt x="553" y="2478"/>
                  </a:lnTo>
                  <a:lnTo>
                    <a:pt x="590" y="2490"/>
                  </a:lnTo>
                  <a:lnTo>
                    <a:pt x="627" y="2501"/>
                  </a:lnTo>
                  <a:lnTo>
                    <a:pt x="666" y="2513"/>
                  </a:lnTo>
                  <a:lnTo>
                    <a:pt x="636" y="2504"/>
                  </a:lnTo>
                  <a:lnTo>
                    <a:pt x="606" y="2492"/>
                  </a:lnTo>
                  <a:lnTo>
                    <a:pt x="576" y="2481"/>
                  </a:lnTo>
                  <a:lnTo>
                    <a:pt x="549" y="2471"/>
                  </a:lnTo>
                  <a:lnTo>
                    <a:pt x="521" y="2460"/>
                  </a:lnTo>
                  <a:lnTo>
                    <a:pt x="493" y="2449"/>
                  </a:lnTo>
                  <a:lnTo>
                    <a:pt x="466" y="2437"/>
                  </a:lnTo>
                  <a:lnTo>
                    <a:pt x="438" y="2423"/>
                  </a:lnTo>
                  <a:lnTo>
                    <a:pt x="411" y="2412"/>
                  </a:lnTo>
                  <a:lnTo>
                    <a:pt x="386" y="2398"/>
                  </a:lnTo>
                  <a:lnTo>
                    <a:pt x="360" y="2387"/>
                  </a:lnTo>
                  <a:lnTo>
                    <a:pt x="335" y="2373"/>
                  </a:lnTo>
                  <a:lnTo>
                    <a:pt x="310" y="2359"/>
                  </a:lnTo>
                  <a:lnTo>
                    <a:pt x="287" y="2345"/>
                  </a:lnTo>
                  <a:lnTo>
                    <a:pt x="262" y="2332"/>
                  </a:lnTo>
                  <a:lnTo>
                    <a:pt x="239" y="2318"/>
                  </a:lnTo>
                  <a:lnTo>
                    <a:pt x="232" y="2313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61" name="Freeform 7" descr="Газетная бумага"/>
            <p:cNvSpPr>
              <a:spLocks/>
            </p:cNvSpPr>
            <p:nvPr/>
          </p:nvSpPr>
          <p:spPr bwMode="auto">
            <a:xfrm>
              <a:off x="4058" y="1311"/>
              <a:ext cx="629" cy="2515"/>
            </a:xfrm>
            <a:custGeom>
              <a:avLst/>
              <a:gdLst>
                <a:gd name="T0" fmla="*/ 626 w 629"/>
                <a:gd name="T1" fmla="*/ 1129 h 2515"/>
                <a:gd name="T2" fmla="*/ 610 w 629"/>
                <a:gd name="T3" fmla="*/ 852 h 2515"/>
                <a:gd name="T4" fmla="*/ 576 w 629"/>
                <a:gd name="T5" fmla="*/ 585 h 2515"/>
                <a:gd name="T6" fmla="*/ 530 w 629"/>
                <a:gd name="T7" fmla="*/ 331 h 2515"/>
                <a:gd name="T8" fmla="*/ 475 w 629"/>
                <a:gd name="T9" fmla="*/ 191 h 2515"/>
                <a:gd name="T10" fmla="*/ 420 w 629"/>
                <a:gd name="T11" fmla="*/ 161 h 2515"/>
                <a:gd name="T12" fmla="*/ 360 w 629"/>
                <a:gd name="T13" fmla="*/ 133 h 2515"/>
                <a:gd name="T14" fmla="*/ 300 w 629"/>
                <a:gd name="T15" fmla="*/ 106 h 2515"/>
                <a:gd name="T16" fmla="*/ 236 w 629"/>
                <a:gd name="T17" fmla="*/ 81 h 2515"/>
                <a:gd name="T18" fmla="*/ 172 w 629"/>
                <a:gd name="T19" fmla="*/ 55 h 2515"/>
                <a:gd name="T20" fmla="*/ 105 w 629"/>
                <a:gd name="T21" fmla="*/ 33 h 2515"/>
                <a:gd name="T22" fmla="*/ 34 w 629"/>
                <a:gd name="T23" fmla="*/ 12 h 2515"/>
                <a:gd name="T24" fmla="*/ 30 w 629"/>
                <a:gd name="T25" fmla="*/ 12 h 2515"/>
                <a:gd name="T26" fmla="*/ 87 w 629"/>
                <a:gd name="T27" fmla="*/ 33 h 2515"/>
                <a:gd name="T28" fmla="*/ 144 w 629"/>
                <a:gd name="T29" fmla="*/ 55 h 2515"/>
                <a:gd name="T30" fmla="*/ 200 w 629"/>
                <a:gd name="T31" fmla="*/ 78 h 2515"/>
                <a:gd name="T32" fmla="*/ 252 w 629"/>
                <a:gd name="T33" fmla="*/ 101 h 2515"/>
                <a:gd name="T34" fmla="*/ 305 w 629"/>
                <a:gd name="T35" fmla="*/ 127 h 2515"/>
                <a:gd name="T36" fmla="*/ 353 w 629"/>
                <a:gd name="T37" fmla="*/ 152 h 2515"/>
                <a:gd name="T38" fmla="*/ 401 w 629"/>
                <a:gd name="T39" fmla="*/ 179 h 2515"/>
                <a:gd name="T40" fmla="*/ 431 w 629"/>
                <a:gd name="T41" fmla="*/ 198 h 2515"/>
                <a:gd name="T42" fmla="*/ 466 w 629"/>
                <a:gd name="T43" fmla="*/ 331 h 2515"/>
                <a:gd name="T44" fmla="*/ 521 w 629"/>
                <a:gd name="T45" fmla="*/ 592 h 2515"/>
                <a:gd name="T46" fmla="*/ 555 w 629"/>
                <a:gd name="T47" fmla="*/ 861 h 2515"/>
                <a:gd name="T48" fmla="*/ 574 w 629"/>
                <a:gd name="T49" fmla="*/ 1136 h 2515"/>
                <a:gd name="T50" fmla="*/ 574 w 629"/>
                <a:gd name="T51" fmla="*/ 1405 h 2515"/>
                <a:gd name="T52" fmla="*/ 558 w 629"/>
                <a:gd name="T53" fmla="*/ 1664 h 2515"/>
                <a:gd name="T54" fmla="*/ 523 w 629"/>
                <a:gd name="T55" fmla="*/ 1923 h 2515"/>
                <a:gd name="T56" fmla="*/ 470 w 629"/>
                <a:gd name="T57" fmla="*/ 2182 h 2515"/>
                <a:gd name="T58" fmla="*/ 436 w 629"/>
                <a:gd name="T59" fmla="*/ 2318 h 2515"/>
                <a:gd name="T60" fmla="*/ 406 w 629"/>
                <a:gd name="T61" fmla="*/ 2336 h 2515"/>
                <a:gd name="T62" fmla="*/ 358 w 629"/>
                <a:gd name="T63" fmla="*/ 2364 h 2515"/>
                <a:gd name="T64" fmla="*/ 310 w 629"/>
                <a:gd name="T65" fmla="*/ 2389 h 2515"/>
                <a:gd name="T66" fmla="*/ 257 w 629"/>
                <a:gd name="T67" fmla="*/ 2414 h 2515"/>
                <a:gd name="T68" fmla="*/ 204 w 629"/>
                <a:gd name="T69" fmla="*/ 2437 h 2515"/>
                <a:gd name="T70" fmla="*/ 149 w 629"/>
                <a:gd name="T71" fmla="*/ 2460 h 2515"/>
                <a:gd name="T72" fmla="*/ 92 w 629"/>
                <a:gd name="T73" fmla="*/ 2483 h 2515"/>
                <a:gd name="T74" fmla="*/ 34 w 629"/>
                <a:gd name="T75" fmla="*/ 2504 h 2515"/>
                <a:gd name="T76" fmla="*/ 39 w 629"/>
                <a:gd name="T77" fmla="*/ 2504 h 2515"/>
                <a:gd name="T78" fmla="*/ 108 w 629"/>
                <a:gd name="T79" fmla="*/ 2483 h 2515"/>
                <a:gd name="T80" fmla="*/ 174 w 629"/>
                <a:gd name="T81" fmla="*/ 2460 h 2515"/>
                <a:gd name="T82" fmla="*/ 239 w 629"/>
                <a:gd name="T83" fmla="*/ 2435 h 2515"/>
                <a:gd name="T84" fmla="*/ 300 w 629"/>
                <a:gd name="T85" fmla="*/ 2410 h 2515"/>
                <a:gd name="T86" fmla="*/ 362 w 629"/>
                <a:gd name="T87" fmla="*/ 2382 h 2515"/>
                <a:gd name="T88" fmla="*/ 420 w 629"/>
                <a:gd name="T89" fmla="*/ 2354 h 2515"/>
                <a:gd name="T90" fmla="*/ 475 w 629"/>
                <a:gd name="T91" fmla="*/ 2327 h 2515"/>
                <a:gd name="T92" fmla="*/ 530 w 629"/>
                <a:gd name="T93" fmla="*/ 2192 h 2515"/>
                <a:gd name="T94" fmla="*/ 576 w 629"/>
                <a:gd name="T95" fmla="*/ 1939 h 2515"/>
                <a:gd name="T96" fmla="*/ 608 w 629"/>
                <a:gd name="T97" fmla="*/ 1680 h 2515"/>
                <a:gd name="T98" fmla="*/ 626 w 629"/>
                <a:gd name="T99" fmla="*/ 1409 h 251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29"/>
                <a:gd name="T151" fmla="*/ 0 h 2515"/>
                <a:gd name="T152" fmla="*/ 629 w 629"/>
                <a:gd name="T153" fmla="*/ 2515 h 251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29" h="2515">
                  <a:moveTo>
                    <a:pt x="629" y="1272"/>
                  </a:moveTo>
                  <a:lnTo>
                    <a:pt x="626" y="1129"/>
                  </a:lnTo>
                  <a:lnTo>
                    <a:pt x="620" y="989"/>
                  </a:lnTo>
                  <a:lnTo>
                    <a:pt x="610" y="852"/>
                  </a:lnTo>
                  <a:lnTo>
                    <a:pt x="594" y="719"/>
                  </a:lnTo>
                  <a:lnTo>
                    <a:pt x="576" y="585"/>
                  </a:lnTo>
                  <a:lnTo>
                    <a:pt x="555" y="457"/>
                  </a:lnTo>
                  <a:lnTo>
                    <a:pt x="530" y="331"/>
                  </a:lnTo>
                  <a:lnTo>
                    <a:pt x="502" y="207"/>
                  </a:lnTo>
                  <a:lnTo>
                    <a:pt x="475" y="191"/>
                  </a:lnTo>
                  <a:lnTo>
                    <a:pt x="447" y="177"/>
                  </a:lnTo>
                  <a:lnTo>
                    <a:pt x="420" y="161"/>
                  </a:lnTo>
                  <a:lnTo>
                    <a:pt x="390" y="147"/>
                  </a:lnTo>
                  <a:lnTo>
                    <a:pt x="360" y="133"/>
                  </a:lnTo>
                  <a:lnTo>
                    <a:pt x="330" y="120"/>
                  </a:lnTo>
                  <a:lnTo>
                    <a:pt x="300" y="106"/>
                  </a:lnTo>
                  <a:lnTo>
                    <a:pt x="268" y="92"/>
                  </a:lnTo>
                  <a:lnTo>
                    <a:pt x="236" y="81"/>
                  </a:lnTo>
                  <a:lnTo>
                    <a:pt x="204" y="69"/>
                  </a:lnTo>
                  <a:lnTo>
                    <a:pt x="172" y="55"/>
                  </a:lnTo>
                  <a:lnTo>
                    <a:pt x="138" y="44"/>
                  </a:lnTo>
                  <a:lnTo>
                    <a:pt x="105" y="33"/>
                  </a:lnTo>
                  <a:lnTo>
                    <a:pt x="71" y="21"/>
                  </a:lnTo>
                  <a:lnTo>
                    <a:pt x="34" y="12"/>
                  </a:lnTo>
                  <a:lnTo>
                    <a:pt x="0" y="0"/>
                  </a:lnTo>
                  <a:lnTo>
                    <a:pt x="30" y="12"/>
                  </a:lnTo>
                  <a:lnTo>
                    <a:pt x="60" y="21"/>
                  </a:lnTo>
                  <a:lnTo>
                    <a:pt x="87" y="33"/>
                  </a:lnTo>
                  <a:lnTo>
                    <a:pt x="117" y="44"/>
                  </a:lnTo>
                  <a:lnTo>
                    <a:pt x="144" y="55"/>
                  </a:lnTo>
                  <a:lnTo>
                    <a:pt x="172" y="67"/>
                  </a:lnTo>
                  <a:lnTo>
                    <a:pt x="200" y="78"/>
                  </a:lnTo>
                  <a:lnTo>
                    <a:pt x="227" y="90"/>
                  </a:lnTo>
                  <a:lnTo>
                    <a:pt x="252" y="101"/>
                  </a:lnTo>
                  <a:lnTo>
                    <a:pt x="278" y="115"/>
                  </a:lnTo>
                  <a:lnTo>
                    <a:pt x="305" y="127"/>
                  </a:lnTo>
                  <a:lnTo>
                    <a:pt x="328" y="140"/>
                  </a:lnTo>
                  <a:lnTo>
                    <a:pt x="353" y="152"/>
                  </a:lnTo>
                  <a:lnTo>
                    <a:pt x="379" y="166"/>
                  </a:lnTo>
                  <a:lnTo>
                    <a:pt x="401" y="179"/>
                  </a:lnTo>
                  <a:lnTo>
                    <a:pt x="424" y="193"/>
                  </a:lnTo>
                  <a:lnTo>
                    <a:pt x="431" y="198"/>
                  </a:lnTo>
                  <a:lnTo>
                    <a:pt x="434" y="205"/>
                  </a:lnTo>
                  <a:lnTo>
                    <a:pt x="466" y="331"/>
                  </a:lnTo>
                  <a:lnTo>
                    <a:pt x="496" y="459"/>
                  </a:lnTo>
                  <a:lnTo>
                    <a:pt x="521" y="592"/>
                  </a:lnTo>
                  <a:lnTo>
                    <a:pt x="539" y="725"/>
                  </a:lnTo>
                  <a:lnTo>
                    <a:pt x="555" y="861"/>
                  </a:lnTo>
                  <a:lnTo>
                    <a:pt x="567" y="998"/>
                  </a:lnTo>
                  <a:lnTo>
                    <a:pt x="574" y="1136"/>
                  </a:lnTo>
                  <a:lnTo>
                    <a:pt x="576" y="1274"/>
                  </a:lnTo>
                  <a:lnTo>
                    <a:pt x="574" y="1405"/>
                  </a:lnTo>
                  <a:lnTo>
                    <a:pt x="567" y="1533"/>
                  </a:lnTo>
                  <a:lnTo>
                    <a:pt x="558" y="1664"/>
                  </a:lnTo>
                  <a:lnTo>
                    <a:pt x="541" y="1795"/>
                  </a:lnTo>
                  <a:lnTo>
                    <a:pt x="523" y="1923"/>
                  </a:lnTo>
                  <a:lnTo>
                    <a:pt x="498" y="2054"/>
                  </a:lnTo>
                  <a:lnTo>
                    <a:pt x="470" y="2182"/>
                  </a:lnTo>
                  <a:lnTo>
                    <a:pt x="438" y="2311"/>
                  </a:lnTo>
                  <a:lnTo>
                    <a:pt x="436" y="2318"/>
                  </a:lnTo>
                  <a:lnTo>
                    <a:pt x="429" y="2322"/>
                  </a:lnTo>
                  <a:lnTo>
                    <a:pt x="406" y="2336"/>
                  </a:lnTo>
                  <a:lnTo>
                    <a:pt x="383" y="2350"/>
                  </a:lnTo>
                  <a:lnTo>
                    <a:pt x="358" y="2364"/>
                  </a:lnTo>
                  <a:lnTo>
                    <a:pt x="333" y="2375"/>
                  </a:lnTo>
                  <a:lnTo>
                    <a:pt x="310" y="2389"/>
                  </a:lnTo>
                  <a:lnTo>
                    <a:pt x="282" y="2400"/>
                  </a:lnTo>
                  <a:lnTo>
                    <a:pt x="257" y="2414"/>
                  </a:lnTo>
                  <a:lnTo>
                    <a:pt x="232" y="2426"/>
                  </a:lnTo>
                  <a:lnTo>
                    <a:pt x="204" y="2437"/>
                  </a:lnTo>
                  <a:lnTo>
                    <a:pt x="177" y="2449"/>
                  </a:lnTo>
                  <a:lnTo>
                    <a:pt x="149" y="2460"/>
                  </a:lnTo>
                  <a:lnTo>
                    <a:pt x="121" y="2471"/>
                  </a:lnTo>
                  <a:lnTo>
                    <a:pt x="92" y="2483"/>
                  </a:lnTo>
                  <a:lnTo>
                    <a:pt x="64" y="2494"/>
                  </a:lnTo>
                  <a:lnTo>
                    <a:pt x="34" y="2504"/>
                  </a:lnTo>
                  <a:lnTo>
                    <a:pt x="4" y="2515"/>
                  </a:lnTo>
                  <a:lnTo>
                    <a:pt x="39" y="2504"/>
                  </a:lnTo>
                  <a:lnTo>
                    <a:pt x="73" y="2494"/>
                  </a:lnTo>
                  <a:lnTo>
                    <a:pt x="108" y="2483"/>
                  </a:lnTo>
                  <a:lnTo>
                    <a:pt x="142" y="2471"/>
                  </a:lnTo>
                  <a:lnTo>
                    <a:pt x="174" y="2460"/>
                  </a:lnTo>
                  <a:lnTo>
                    <a:pt x="206" y="2449"/>
                  </a:lnTo>
                  <a:lnTo>
                    <a:pt x="239" y="2435"/>
                  </a:lnTo>
                  <a:lnTo>
                    <a:pt x="271" y="2423"/>
                  </a:lnTo>
                  <a:lnTo>
                    <a:pt x="300" y="2410"/>
                  </a:lnTo>
                  <a:lnTo>
                    <a:pt x="333" y="2396"/>
                  </a:lnTo>
                  <a:lnTo>
                    <a:pt x="362" y="2382"/>
                  </a:lnTo>
                  <a:lnTo>
                    <a:pt x="390" y="2368"/>
                  </a:lnTo>
                  <a:lnTo>
                    <a:pt x="420" y="2354"/>
                  </a:lnTo>
                  <a:lnTo>
                    <a:pt x="447" y="2341"/>
                  </a:lnTo>
                  <a:lnTo>
                    <a:pt x="475" y="2327"/>
                  </a:lnTo>
                  <a:lnTo>
                    <a:pt x="502" y="2311"/>
                  </a:lnTo>
                  <a:lnTo>
                    <a:pt x="530" y="2192"/>
                  </a:lnTo>
                  <a:lnTo>
                    <a:pt x="555" y="2068"/>
                  </a:lnTo>
                  <a:lnTo>
                    <a:pt x="576" y="1939"/>
                  </a:lnTo>
                  <a:lnTo>
                    <a:pt x="594" y="1811"/>
                  </a:lnTo>
                  <a:lnTo>
                    <a:pt x="608" y="1680"/>
                  </a:lnTo>
                  <a:lnTo>
                    <a:pt x="620" y="1545"/>
                  </a:lnTo>
                  <a:lnTo>
                    <a:pt x="626" y="1409"/>
                  </a:lnTo>
                  <a:lnTo>
                    <a:pt x="629" y="1272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62" name="Freeform 8" descr="Гранит"/>
            <p:cNvSpPr>
              <a:spLocks/>
            </p:cNvSpPr>
            <p:nvPr/>
          </p:nvSpPr>
          <p:spPr bwMode="auto">
            <a:xfrm>
              <a:off x="567" y="981"/>
              <a:ext cx="3980" cy="3164"/>
            </a:xfrm>
            <a:custGeom>
              <a:avLst/>
              <a:gdLst>
                <a:gd name="T0" fmla="*/ 2265 w 3980"/>
                <a:gd name="T1" fmla="*/ 3031 h 3164"/>
                <a:gd name="T2" fmla="*/ 2132 w 3980"/>
                <a:gd name="T3" fmla="*/ 3031 h 3164"/>
                <a:gd name="T4" fmla="*/ 1806 w 3980"/>
                <a:gd name="T5" fmla="*/ 3017 h 3164"/>
                <a:gd name="T6" fmla="*/ 1499 w 3980"/>
                <a:gd name="T7" fmla="*/ 2983 h 3164"/>
                <a:gd name="T8" fmla="*/ 1212 w 3980"/>
                <a:gd name="T9" fmla="*/ 2932 h 3164"/>
                <a:gd name="T10" fmla="*/ 948 w 3980"/>
                <a:gd name="T11" fmla="*/ 2863 h 3164"/>
                <a:gd name="T12" fmla="*/ 711 w 3980"/>
                <a:gd name="T13" fmla="*/ 2776 h 3164"/>
                <a:gd name="T14" fmla="*/ 503 w 3980"/>
                <a:gd name="T15" fmla="*/ 2671 h 3164"/>
                <a:gd name="T16" fmla="*/ 395 w 3980"/>
                <a:gd name="T17" fmla="*/ 2382 h 3164"/>
                <a:gd name="T18" fmla="*/ 321 w 3980"/>
                <a:gd name="T19" fmla="*/ 1735 h 3164"/>
                <a:gd name="T20" fmla="*/ 356 w 3980"/>
                <a:gd name="T21" fmla="*/ 1055 h 3164"/>
                <a:gd name="T22" fmla="*/ 461 w 3980"/>
                <a:gd name="T23" fmla="*/ 532 h 3164"/>
                <a:gd name="T24" fmla="*/ 629 w 3980"/>
                <a:gd name="T25" fmla="*/ 441 h 3164"/>
                <a:gd name="T26" fmla="*/ 854 w 3980"/>
                <a:gd name="T27" fmla="*/ 346 h 3164"/>
                <a:gd name="T28" fmla="*/ 1106 w 3980"/>
                <a:gd name="T29" fmla="*/ 268 h 3164"/>
                <a:gd name="T30" fmla="*/ 1384 w 3980"/>
                <a:gd name="T31" fmla="*/ 211 h 3164"/>
                <a:gd name="T32" fmla="*/ 1682 w 3980"/>
                <a:gd name="T33" fmla="*/ 170 h 3164"/>
                <a:gd name="T34" fmla="*/ 1999 w 3980"/>
                <a:gd name="T35" fmla="*/ 149 h 3164"/>
                <a:gd name="T36" fmla="*/ 2231 w 3980"/>
                <a:gd name="T37" fmla="*/ 145 h 3164"/>
                <a:gd name="T38" fmla="*/ 2316 w 3980"/>
                <a:gd name="T39" fmla="*/ 145 h 3164"/>
                <a:gd name="T40" fmla="*/ 2577 w 3980"/>
                <a:gd name="T41" fmla="*/ 149 h 3164"/>
                <a:gd name="T42" fmla="*/ 2869 w 3980"/>
                <a:gd name="T43" fmla="*/ 172 h 3164"/>
                <a:gd name="T44" fmla="*/ 3147 w 3980"/>
                <a:gd name="T45" fmla="*/ 211 h 3164"/>
                <a:gd name="T46" fmla="*/ 3406 w 3980"/>
                <a:gd name="T47" fmla="*/ 266 h 3164"/>
                <a:gd name="T48" fmla="*/ 3645 w 3980"/>
                <a:gd name="T49" fmla="*/ 337 h 3164"/>
                <a:gd name="T50" fmla="*/ 3863 w 3980"/>
                <a:gd name="T51" fmla="*/ 424 h 3164"/>
                <a:gd name="T52" fmla="*/ 3971 w 3980"/>
                <a:gd name="T53" fmla="*/ 452 h 3164"/>
                <a:gd name="T54" fmla="*/ 3828 w 3980"/>
                <a:gd name="T55" fmla="*/ 346 h 3164"/>
                <a:gd name="T56" fmla="*/ 3580 w 3980"/>
                <a:gd name="T57" fmla="*/ 236 h 3164"/>
                <a:gd name="T58" fmla="*/ 3305 w 3980"/>
                <a:gd name="T59" fmla="*/ 149 h 3164"/>
                <a:gd name="T60" fmla="*/ 3004 w 3980"/>
                <a:gd name="T61" fmla="*/ 80 h 3164"/>
                <a:gd name="T62" fmla="*/ 2683 w 3980"/>
                <a:gd name="T63" fmla="*/ 34 h 3164"/>
                <a:gd name="T64" fmla="*/ 2343 w 3980"/>
                <a:gd name="T65" fmla="*/ 7 h 3164"/>
                <a:gd name="T66" fmla="*/ 1992 w 3980"/>
                <a:gd name="T67" fmla="*/ 0 h 3164"/>
                <a:gd name="T68" fmla="*/ 1641 w 3980"/>
                <a:gd name="T69" fmla="*/ 16 h 3164"/>
                <a:gd name="T70" fmla="*/ 1308 w 3980"/>
                <a:gd name="T71" fmla="*/ 50 h 3164"/>
                <a:gd name="T72" fmla="*/ 991 w 3980"/>
                <a:gd name="T73" fmla="*/ 106 h 3164"/>
                <a:gd name="T74" fmla="*/ 700 w 3980"/>
                <a:gd name="T75" fmla="*/ 184 h 3164"/>
                <a:gd name="T76" fmla="*/ 434 w 3980"/>
                <a:gd name="T77" fmla="*/ 280 h 3164"/>
                <a:gd name="T78" fmla="*/ 197 w 3980"/>
                <a:gd name="T79" fmla="*/ 399 h 3164"/>
                <a:gd name="T80" fmla="*/ 39 w 3980"/>
                <a:gd name="T81" fmla="*/ 984 h 3164"/>
                <a:gd name="T82" fmla="*/ 2 w 3980"/>
                <a:gd name="T83" fmla="*/ 1755 h 3164"/>
                <a:gd name="T84" fmla="*/ 87 w 3980"/>
                <a:gd name="T85" fmla="*/ 2478 h 3164"/>
                <a:gd name="T86" fmla="*/ 285 w 3980"/>
                <a:gd name="T87" fmla="*/ 2818 h 3164"/>
                <a:gd name="T88" fmla="*/ 532 w 3980"/>
                <a:gd name="T89" fmla="*/ 2928 h 3164"/>
                <a:gd name="T90" fmla="*/ 810 w 3980"/>
                <a:gd name="T91" fmla="*/ 3015 h 3164"/>
                <a:gd name="T92" fmla="*/ 1113 w 3980"/>
                <a:gd name="T93" fmla="*/ 3084 h 3164"/>
                <a:gd name="T94" fmla="*/ 1439 w 3980"/>
                <a:gd name="T95" fmla="*/ 3132 h 3164"/>
                <a:gd name="T96" fmla="*/ 1779 w 3980"/>
                <a:gd name="T97" fmla="*/ 3157 h 3164"/>
                <a:gd name="T98" fmla="*/ 2134 w 3980"/>
                <a:gd name="T99" fmla="*/ 3164 h 3164"/>
                <a:gd name="T100" fmla="*/ 2481 w 3980"/>
                <a:gd name="T101" fmla="*/ 3150 h 3164"/>
                <a:gd name="T102" fmla="*/ 2814 w 3980"/>
                <a:gd name="T103" fmla="*/ 3114 h 3164"/>
                <a:gd name="T104" fmla="*/ 3128 w 3980"/>
                <a:gd name="T105" fmla="*/ 3058 h 3164"/>
                <a:gd name="T106" fmla="*/ 3422 w 3980"/>
                <a:gd name="T107" fmla="*/ 2983 h 3164"/>
                <a:gd name="T108" fmla="*/ 3686 w 3980"/>
                <a:gd name="T109" fmla="*/ 2889 h 3164"/>
                <a:gd name="T110" fmla="*/ 3922 w 3980"/>
                <a:gd name="T111" fmla="*/ 2772 h 3164"/>
                <a:gd name="T112" fmla="*/ 3980 w 3980"/>
                <a:gd name="T113" fmla="*/ 2694 h 3164"/>
                <a:gd name="T114" fmla="*/ 3778 w 3980"/>
                <a:gd name="T115" fmla="*/ 2788 h 3164"/>
                <a:gd name="T116" fmla="*/ 3553 w 3980"/>
                <a:gd name="T117" fmla="*/ 2868 h 3164"/>
                <a:gd name="T118" fmla="*/ 3305 w 3980"/>
                <a:gd name="T119" fmla="*/ 2932 h 3164"/>
                <a:gd name="T120" fmla="*/ 3039 w 3980"/>
                <a:gd name="T121" fmla="*/ 2983 h 3164"/>
                <a:gd name="T122" fmla="*/ 2754 w 3980"/>
                <a:gd name="T123" fmla="*/ 3015 h 3164"/>
                <a:gd name="T124" fmla="*/ 2456 w 3980"/>
                <a:gd name="T125" fmla="*/ 3029 h 316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980"/>
                <a:gd name="T190" fmla="*/ 0 h 3164"/>
                <a:gd name="T191" fmla="*/ 3980 w 3980"/>
                <a:gd name="T192" fmla="*/ 3164 h 316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980" h="3164">
                  <a:moveTo>
                    <a:pt x="2332" y="3031"/>
                  </a:moveTo>
                  <a:lnTo>
                    <a:pt x="2316" y="3031"/>
                  </a:lnTo>
                  <a:lnTo>
                    <a:pt x="2297" y="3031"/>
                  </a:lnTo>
                  <a:lnTo>
                    <a:pt x="2281" y="3031"/>
                  </a:lnTo>
                  <a:lnTo>
                    <a:pt x="2265" y="3031"/>
                  </a:lnTo>
                  <a:lnTo>
                    <a:pt x="2249" y="3031"/>
                  </a:lnTo>
                  <a:lnTo>
                    <a:pt x="2231" y="3031"/>
                  </a:lnTo>
                  <a:lnTo>
                    <a:pt x="2215" y="3031"/>
                  </a:lnTo>
                  <a:lnTo>
                    <a:pt x="2199" y="3031"/>
                  </a:lnTo>
                  <a:lnTo>
                    <a:pt x="2132" y="3031"/>
                  </a:lnTo>
                  <a:lnTo>
                    <a:pt x="2066" y="3029"/>
                  </a:lnTo>
                  <a:lnTo>
                    <a:pt x="1999" y="3026"/>
                  </a:lnTo>
                  <a:lnTo>
                    <a:pt x="1935" y="3024"/>
                  </a:lnTo>
                  <a:lnTo>
                    <a:pt x="1870" y="3022"/>
                  </a:lnTo>
                  <a:lnTo>
                    <a:pt x="1806" y="3017"/>
                  </a:lnTo>
                  <a:lnTo>
                    <a:pt x="1742" y="3013"/>
                  </a:lnTo>
                  <a:lnTo>
                    <a:pt x="1680" y="3006"/>
                  </a:lnTo>
                  <a:lnTo>
                    <a:pt x="1618" y="2999"/>
                  </a:lnTo>
                  <a:lnTo>
                    <a:pt x="1558" y="2992"/>
                  </a:lnTo>
                  <a:lnTo>
                    <a:pt x="1499" y="2983"/>
                  </a:lnTo>
                  <a:lnTo>
                    <a:pt x="1439" y="2976"/>
                  </a:lnTo>
                  <a:lnTo>
                    <a:pt x="1382" y="2964"/>
                  </a:lnTo>
                  <a:lnTo>
                    <a:pt x="1324" y="2955"/>
                  </a:lnTo>
                  <a:lnTo>
                    <a:pt x="1267" y="2944"/>
                  </a:lnTo>
                  <a:lnTo>
                    <a:pt x="1212" y="2932"/>
                  </a:lnTo>
                  <a:lnTo>
                    <a:pt x="1157" y="2921"/>
                  </a:lnTo>
                  <a:lnTo>
                    <a:pt x="1104" y="2907"/>
                  </a:lnTo>
                  <a:lnTo>
                    <a:pt x="1051" y="2893"/>
                  </a:lnTo>
                  <a:lnTo>
                    <a:pt x="998" y="2877"/>
                  </a:lnTo>
                  <a:lnTo>
                    <a:pt x="948" y="2863"/>
                  </a:lnTo>
                  <a:lnTo>
                    <a:pt x="897" y="2847"/>
                  </a:lnTo>
                  <a:lnTo>
                    <a:pt x="849" y="2829"/>
                  </a:lnTo>
                  <a:lnTo>
                    <a:pt x="803" y="2813"/>
                  </a:lnTo>
                  <a:lnTo>
                    <a:pt x="755" y="2795"/>
                  </a:lnTo>
                  <a:lnTo>
                    <a:pt x="711" y="2776"/>
                  </a:lnTo>
                  <a:lnTo>
                    <a:pt x="666" y="2756"/>
                  </a:lnTo>
                  <a:lnTo>
                    <a:pt x="624" y="2735"/>
                  </a:lnTo>
                  <a:lnTo>
                    <a:pt x="581" y="2714"/>
                  </a:lnTo>
                  <a:lnTo>
                    <a:pt x="542" y="2694"/>
                  </a:lnTo>
                  <a:lnTo>
                    <a:pt x="503" y="2671"/>
                  </a:lnTo>
                  <a:lnTo>
                    <a:pt x="464" y="2648"/>
                  </a:lnTo>
                  <a:lnTo>
                    <a:pt x="457" y="2643"/>
                  </a:lnTo>
                  <a:lnTo>
                    <a:pt x="454" y="2636"/>
                  </a:lnTo>
                  <a:lnTo>
                    <a:pt x="422" y="2510"/>
                  </a:lnTo>
                  <a:lnTo>
                    <a:pt x="395" y="2382"/>
                  </a:lnTo>
                  <a:lnTo>
                    <a:pt x="372" y="2255"/>
                  </a:lnTo>
                  <a:lnTo>
                    <a:pt x="353" y="2125"/>
                  </a:lnTo>
                  <a:lnTo>
                    <a:pt x="337" y="1996"/>
                  </a:lnTo>
                  <a:lnTo>
                    <a:pt x="328" y="1865"/>
                  </a:lnTo>
                  <a:lnTo>
                    <a:pt x="321" y="1735"/>
                  </a:lnTo>
                  <a:lnTo>
                    <a:pt x="319" y="1604"/>
                  </a:lnTo>
                  <a:lnTo>
                    <a:pt x="321" y="1464"/>
                  </a:lnTo>
                  <a:lnTo>
                    <a:pt x="328" y="1326"/>
                  </a:lnTo>
                  <a:lnTo>
                    <a:pt x="340" y="1191"/>
                  </a:lnTo>
                  <a:lnTo>
                    <a:pt x="356" y="1055"/>
                  </a:lnTo>
                  <a:lnTo>
                    <a:pt x="374" y="925"/>
                  </a:lnTo>
                  <a:lnTo>
                    <a:pt x="399" y="794"/>
                  </a:lnTo>
                  <a:lnTo>
                    <a:pt x="427" y="665"/>
                  </a:lnTo>
                  <a:lnTo>
                    <a:pt x="459" y="539"/>
                  </a:lnTo>
                  <a:lnTo>
                    <a:pt x="461" y="532"/>
                  </a:lnTo>
                  <a:lnTo>
                    <a:pt x="468" y="528"/>
                  </a:lnTo>
                  <a:lnTo>
                    <a:pt x="507" y="505"/>
                  </a:lnTo>
                  <a:lnTo>
                    <a:pt x="546" y="482"/>
                  </a:lnTo>
                  <a:lnTo>
                    <a:pt x="585" y="461"/>
                  </a:lnTo>
                  <a:lnTo>
                    <a:pt x="629" y="441"/>
                  </a:lnTo>
                  <a:lnTo>
                    <a:pt x="670" y="420"/>
                  </a:lnTo>
                  <a:lnTo>
                    <a:pt x="714" y="399"/>
                  </a:lnTo>
                  <a:lnTo>
                    <a:pt x="760" y="381"/>
                  </a:lnTo>
                  <a:lnTo>
                    <a:pt x="806" y="363"/>
                  </a:lnTo>
                  <a:lnTo>
                    <a:pt x="854" y="346"/>
                  </a:lnTo>
                  <a:lnTo>
                    <a:pt x="902" y="328"/>
                  </a:lnTo>
                  <a:lnTo>
                    <a:pt x="952" y="312"/>
                  </a:lnTo>
                  <a:lnTo>
                    <a:pt x="1003" y="298"/>
                  </a:lnTo>
                  <a:lnTo>
                    <a:pt x="1053" y="282"/>
                  </a:lnTo>
                  <a:lnTo>
                    <a:pt x="1106" y="268"/>
                  </a:lnTo>
                  <a:lnTo>
                    <a:pt x="1161" y="255"/>
                  </a:lnTo>
                  <a:lnTo>
                    <a:pt x="1214" y="243"/>
                  </a:lnTo>
                  <a:lnTo>
                    <a:pt x="1269" y="232"/>
                  </a:lnTo>
                  <a:lnTo>
                    <a:pt x="1327" y="220"/>
                  </a:lnTo>
                  <a:lnTo>
                    <a:pt x="1384" y="211"/>
                  </a:lnTo>
                  <a:lnTo>
                    <a:pt x="1441" y="200"/>
                  </a:lnTo>
                  <a:lnTo>
                    <a:pt x="1501" y="193"/>
                  </a:lnTo>
                  <a:lnTo>
                    <a:pt x="1561" y="184"/>
                  </a:lnTo>
                  <a:lnTo>
                    <a:pt x="1620" y="177"/>
                  </a:lnTo>
                  <a:lnTo>
                    <a:pt x="1682" y="170"/>
                  </a:lnTo>
                  <a:lnTo>
                    <a:pt x="1744" y="163"/>
                  </a:lnTo>
                  <a:lnTo>
                    <a:pt x="1806" y="158"/>
                  </a:lnTo>
                  <a:lnTo>
                    <a:pt x="1870" y="154"/>
                  </a:lnTo>
                  <a:lnTo>
                    <a:pt x="1935" y="151"/>
                  </a:lnTo>
                  <a:lnTo>
                    <a:pt x="1999" y="149"/>
                  </a:lnTo>
                  <a:lnTo>
                    <a:pt x="2066" y="147"/>
                  </a:lnTo>
                  <a:lnTo>
                    <a:pt x="2132" y="145"/>
                  </a:lnTo>
                  <a:lnTo>
                    <a:pt x="2199" y="145"/>
                  </a:lnTo>
                  <a:lnTo>
                    <a:pt x="2215" y="145"/>
                  </a:lnTo>
                  <a:lnTo>
                    <a:pt x="2231" y="145"/>
                  </a:lnTo>
                  <a:lnTo>
                    <a:pt x="2249" y="145"/>
                  </a:lnTo>
                  <a:lnTo>
                    <a:pt x="2265" y="145"/>
                  </a:lnTo>
                  <a:lnTo>
                    <a:pt x="2281" y="145"/>
                  </a:lnTo>
                  <a:lnTo>
                    <a:pt x="2297" y="145"/>
                  </a:lnTo>
                  <a:lnTo>
                    <a:pt x="2316" y="145"/>
                  </a:lnTo>
                  <a:lnTo>
                    <a:pt x="2332" y="145"/>
                  </a:lnTo>
                  <a:lnTo>
                    <a:pt x="2394" y="145"/>
                  </a:lnTo>
                  <a:lnTo>
                    <a:pt x="2456" y="147"/>
                  </a:lnTo>
                  <a:lnTo>
                    <a:pt x="2515" y="147"/>
                  </a:lnTo>
                  <a:lnTo>
                    <a:pt x="2577" y="149"/>
                  </a:lnTo>
                  <a:lnTo>
                    <a:pt x="2637" y="154"/>
                  </a:lnTo>
                  <a:lnTo>
                    <a:pt x="2694" y="156"/>
                  </a:lnTo>
                  <a:lnTo>
                    <a:pt x="2754" y="161"/>
                  </a:lnTo>
                  <a:lnTo>
                    <a:pt x="2811" y="167"/>
                  </a:lnTo>
                  <a:lnTo>
                    <a:pt x="2869" y="172"/>
                  </a:lnTo>
                  <a:lnTo>
                    <a:pt x="2926" y="179"/>
                  </a:lnTo>
                  <a:lnTo>
                    <a:pt x="2984" y="186"/>
                  </a:lnTo>
                  <a:lnTo>
                    <a:pt x="3039" y="195"/>
                  </a:lnTo>
                  <a:lnTo>
                    <a:pt x="3094" y="202"/>
                  </a:lnTo>
                  <a:lnTo>
                    <a:pt x="3147" y="211"/>
                  </a:lnTo>
                  <a:lnTo>
                    <a:pt x="3199" y="220"/>
                  </a:lnTo>
                  <a:lnTo>
                    <a:pt x="3252" y="232"/>
                  </a:lnTo>
                  <a:lnTo>
                    <a:pt x="3305" y="243"/>
                  </a:lnTo>
                  <a:lnTo>
                    <a:pt x="3355" y="255"/>
                  </a:lnTo>
                  <a:lnTo>
                    <a:pt x="3406" y="266"/>
                  </a:lnTo>
                  <a:lnTo>
                    <a:pt x="3456" y="280"/>
                  </a:lnTo>
                  <a:lnTo>
                    <a:pt x="3505" y="294"/>
                  </a:lnTo>
                  <a:lnTo>
                    <a:pt x="3553" y="307"/>
                  </a:lnTo>
                  <a:lnTo>
                    <a:pt x="3599" y="324"/>
                  </a:lnTo>
                  <a:lnTo>
                    <a:pt x="3645" y="337"/>
                  </a:lnTo>
                  <a:lnTo>
                    <a:pt x="3691" y="353"/>
                  </a:lnTo>
                  <a:lnTo>
                    <a:pt x="3734" y="372"/>
                  </a:lnTo>
                  <a:lnTo>
                    <a:pt x="3778" y="388"/>
                  </a:lnTo>
                  <a:lnTo>
                    <a:pt x="3819" y="406"/>
                  </a:lnTo>
                  <a:lnTo>
                    <a:pt x="3863" y="424"/>
                  </a:lnTo>
                  <a:lnTo>
                    <a:pt x="3902" y="445"/>
                  </a:lnTo>
                  <a:lnTo>
                    <a:pt x="3941" y="463"/>
                  </a:lnTo>
                  <a:lnTo>
                    <a:pt x="3980" y="484"/>
                  </a:lnTo>
                  <a:lnTo>
                    <a:pt x="3975" y="468"/>
                  </a:lnTo>
                  <a:lnTo>
                    <a:pt x="3971" y="452"/>
                  </a:lnTo>
                  <a:lnTo>
                    <a:pt x="3966" y="436"/>
                  </a:lnTo>
                  <a:lnTo>
                    <a:pt x="3961" y="420"/>
                  </a:lnTo>
                  <a:lnTo>
                    <a:pt x="3918" y="395"/>
                  </a:lnTo>
                  <a:lnTo>
                    <a:pt x="3874" y="369"/>
                  </a:lnTo>
                  <a:lnTo>
                    <a:pt x="3828" y="346"/>
                  </a:lnTo>
                  <a:lnTo>
                    <a:pt x="3780" y="321"/>
                  </a:lnTo>
                  <a:lnTo>
                    <a:pt x="3732" y="301"/>
                  </a:lnTo>
                  <a:lnTo>
                    <a:pt x="3684" y="278"/>
                  </a:lnTo>
                  <a:lnTo>
                    <a:pt x="3631" y="257"/>
                  </a:lnTo>
                  <a:lnTo>
                    <a:pt x="3580" y="236"/>
                  </a:lnTo>
                  <a:lnTo>
                    <a:pt x="3528" y="218"/>
                  </a:lnTo>
                  <a:lnTo>
                    <a:pt x="3472" y="200"/>
                  </a:lnTo>
                  <a:lnTo>
                    <a:pt x="3417" y="181"/>
                  </a:lnTo>
                  <a:lnTo>
                    <a:pt x="3362" y="165"/>
                  </a:lnTo>
                  <a:lnTo>
                    <a:pt x="3305" y="149"/>
                  </a:lnTo>
                  <a:lnTo>
                    <a:pt x="3245" y="133"/>
                  </a:lnTo>
                  <a:lnTo>
                    <a:pt x="3188" y="119"/>
                  </a:lnTo>
                  <a:lnTo>
                    <a:pt x="3126" y="106"/>
                  </a:lnTo>
                  <a:lnTo>
                    <a:pt x="3066" y="94"/>
                  </a:lnTo>
                  <a:lnTo>
                    <a:pt x="3004" y="80"/>
                  </a:lnTo>
                  <a:lnTo>
                    <a:pt x="2942" y="69"/>
                  </a:lnTo>
                  <a:lnTo>
                    <a:pt x="2878" y="60"/>
                  </a:lnTo>
                  <a:lnTo>
                    <a:pt x="2814" y="50"/>
                  </a:lnTo>
                  <a:lnTo>
                    <a:pt x="2750" y="41"/>
                  </a:lnTo>
                  <a:lnTo>
                    <a:pt x="2683" y="34"/>
                  </a:lnTo>
                  <a:lnTo>
                    <a:pt x="2616" y="28"/>
                  </a:lnTo>
                  <a:lnTo>
                    <a:pt x="2550" y="21"/>
                  </a:lnTo>
                  <a:lnTo>
                    <a:pt x="2481" y="16"/>
                  </a:lnTo>
                  <a:lnTo>
                    <a:pt x="2412" y="11"/>
                  </a:lnTo>
                  <a:lnTo>
                    <a:pt x="2343" y="7"/>
                  </a:lnTo>
                  <a:lnTo>
                    <a:pt x="2274" y="5"/>
                  </a:lnTo>
                  <a:lnTo>
                    <a:pt x="2206" y="2"/>
                  </a:lnTo>
                  <a:lnTo>
                    <a:pt x="2134" y="0"/>
                  </a:lnTo>
                  <a:lnTo>
                    <a:pt x="2063" y="0"/>
                  </a:lnTo>
                  <a:lnTo>
                    <a:pt x="1992" y="0"/>
                  </a:lnTo>
                  <a:lnTo>
                    <a:pt x="1921" y="2"/>
                  </a:lnTo>
                  <a:lnTo>
                    <a:pt x="1850" y="5"/>
                  </a:lnTo>
                  <a:lnTo>
                    <a:pt x="1781" y="7"/>
                  </a:lnTo>
                  <a:lnTo>
                    <a:pt x="1710" y="11"/>
                  </a:lnTo>
                  <a:lnTo>
                    <a:pt x="1641" y="16"/>
                  </a:lnTo>
                  <a:lnTo>
                    <a:pt x="1574" y="21"/>
                  </a:lnTo>
                  <a:lnTo>
                    <a:pt x="1506" y="28"/>
                  </a:lnTo>
                  <a:lnTo>
                    <a:pt x="1439" y="34"/>
                  </a:lnTo>
                  <a:lnTo>
                    <a:pt x="1372" y="41"/>
                  </a:lnTo>
                  <a:lnTo>
                    <a:pt x="1308" y="50"/>
                  </a:lnTo>
                  <a:lnTo>
                    <a:pt x="1242" y="60"/>
                  </a:lnTo>
                  <a:lnTo>
                    <a:pt x="1180" y="71"/>
                  </a:lnTo>
                  <a:lnTo>
                    <a:pt x="1115" y="83"/>
                  </a:lnTo>
                  <a:lnTo>
                    <a:pt x="1053" y="94"/>
                  </a:lnTo>
                  <a:lnTo>
                    <a:pt x="991" y="106"/>
                  </a:lnTo>
                  <a:lnTo>
                    <a:pt x="932" y="119"/>
                  </a:lnTo>
                  <a:lnTo>
                    <a:pt x="872" y="135"/>
                  </a:lnTo>
                  <a:lnTo>
                    <a:pt x="815" y="149"/>
                  </a:lnTo>
                  <a:lnTo>
                    <a:pt x="757" y="165"/>
                  </a:lnTo>
                  <a:lnTo>
                    <a:pt x="700" y="184"/>
                  </a:lnTo>
                  <a:lnTo>
                    <a:pt x="645" y="202"/>
                  </a:lnTo>
                  <a:lnTo>
                    <a:pt x="590" y="220"/>
                  </a:lnTo>
                  <a:lnTo>
                    <a:pt x="537" y="239"/>
                  </a:lnTo>
                  <a:lnTo>
                    <a:pt x="484" y="259"/>
                  </a:lnTo>
                  <a:lnTo>
                    <a:pt x="434" y="280"/>
                  </a:lnTo>
                  <a:lnTo>
                    <a:pt x="383" y="303"/>
                  </a:lnTo>
                  <a:lnTo>
                    <a:pt x="335" y="326"/>
                  </a:lnTo>
                  <a:lnTo>
                    <a:pt x="289" y="349"/>
                  </a:lnTo>
                  <a:lnTo>
                    <a:pt x="241" y="374"/>
                  </a:lnTo>
                  <a:lnTo>
                    <a:pt x="197" y="399"/>
                  </a:lnTo>
                  <a:lnTo>
                    <a:pt x="154" y="424"/>
                  </a:lnTo>
                  <a:lnTo>
                    <a:pt x="119" y="558"/>
                  </a:lnTo>
                  <a:lnTo>
                    <a:pt x="87" y="698"/>
                  </a:lnTo>
                  <a:lnTo>
                    <a:pt x="62" y="840"/>
                  </a:lnTo>
                  <a:lnTo>
                    <a:pt x="39" y="984"/>
                  </a:lnTo>
                  <a:lnTo>
                    <a:pt x="23" y="1133"/>
                  </a:lnTo>
                  <a:lnTo>
                    <a:pt x="9" y="1287"/>
                  </a:lnTo>
                  <a:lnTo>
                    <a:pt x="2" y="1443"/>
                  </a:lnTo>
                  <a:lnTo>
                    <a:pt x="0" y="1602"/>
                  </a:lnTo>
                  <a:lnTo>
                    <a:pt x="2" y="1755"/>
                  </a:lnTo>
                  <a:lnTo>
                    <a:pt x="11" y="1904"/>
                  </a:lnTo>
                  <a:lnTo>
                    <a:pt x="23" y="2054"/>
                  </a:lnTo>
                  <a:lnTo>
                    <a:pt x="41" y="2198"/>
                  </a:lnTo>
                  <a:lnTo>
                    <a:pt x="62" y="2338"/>
                  </a:lnTo>
                  <a:lnTo>
                    <a:pt x="87" y="2478"/>
                  </a:lnTo>
                  <a:lnTo>
                    <a:pt x="117" y="2611"/>
                  </a:lnTo>
                  <a:lnTo>
                    <a:pt x="149" y="2742"/>
                  </a:lnTo>
                  <a:lnTo>
                    <a:pt x="193" y="2767"/>
                  </a:lnTo>
                  <a:lnTo>
                    <a:pt x="236" y="2792"/>
                  </a:lnTo>
                  <a:lnTo>
                    <a:pt x="285" y="2818"/>
                  </a:lnTo>
                  <a:lnTo>
                    <a:pt x="330" y="2840"/>
                  </a:lnTo>
                  <a:lnTo>
                    <a:pt x="379" y="2863"/>
                  </a:lnTo>
                  <a:lnTo>
                    <a:pt x="429" y="2886"/>
                  </a:lnTo>
                  <a:lnTo>
                    <a:pt x="482" y="2907"/>
                  </a:lnTo>
                  <a:lnTo>
                    <a:pt x="532" y="2928"/>
                  </a:lnTo>
                  <a:lnTo>
                    <a:pt x="588" y="2946"/>
                  </a:lnTo>
                  <a:lnTo>
                    <a:pt x="640" y="2964"/>
                  </a:lnTo>
                  <a:lnTo>
                    <a:pt x="698" y="2983"/>
                  </a:lnTo>
                  <a:lnTo>
                    <a:pt x="753" y="2999"/>
                  </a:lnTo>
                  <a:lnTo>
                    <a:pt x="810" y="3015"/>
                  </a:lnTo>
                  <a:lnTo>
                    <a:pt x="870" y="3031"/>
                  </a:lnTo>
                  <a:lnTo>
                    <a:pt x="930" y="3045"/>
                  </a:lnTo>
                  <a:lnTo>
                    <a:pt x="989" y="3058"/>
                  </a:lnTo>
                  <a:lnTo>
                    <a:pt x="1051" y="3072"/>
                  </a:lnTo>
                  <a:lnTo>
                    <a:pt x="1113" y="3084"/>
                  </a:lnTo>
                  <a:lnTo>
                    <a:pt x="1177" y="3095"/>
                  </a:lnTo>
                  <a:lnTo>
                    <a:pt x="1242" y="3104"/>
                  </a:lnTo>
                  <a:lnTo>
                    <a:pt x="1306" y="3114"/>
                  </a:lnTo>
                  <a:lnTo>
                    <a:pt x="1372" y="3123"/>
                  </a:lnTo>
                  <a:lnTo>
                    <a:pt x="1439" y="3132"/>
                  </a:lnTo>
                  <a:lnTo>
                    <a:pt x="1506" y="3139"/>
                  </a:lnTo>
                  <a:lnTo>
                    <a:pt x="1572" y="3143"/>
                  </a:lnTo>
                  <a:lnTo>
                    <a:pt x="1641" y="3150"/>
                  </a:lnTo>
                  <a:lnTo>
                    <a:pt x="1710" y="3155"/>
                  </a:lnTo>
                  <a:lnTo>
                    <a:pt x="1779" y="3157"/>
                  </a:lnTo>
                  <a:lnTo>
                    <a:pt x="1850" y="3159"/>
                  </a:lnTo>
                  <a:lnTo>
                    <a:pt x="1921" y="3162"/>
                  </a:lnTo>
                  <a:lnTo>
                    <a:pt x="1992" y="3164"/>
                  </a:lnTo>
                  <a:lnTo>
                    <a:pt x="2063" y="3164"/>
                  </a:lnTo>
                  <a:lnTo>
                    <a:pt x="2134" y="3164"/>
                  </a:lnTo>
                  <a:lnTo>
                    <a:pt x="2206" y="3162"/>
                  </a:lnTo>
                  <a:lnTo>
                    <a:pt x="2274" y="3159"/>
                  </a:lnTo>
                  <a:lnTo>
                    <a:pt x="2346" y="3157"/>
                  </a:lnTo>
                  <a:lnTo>
                    <a:pt x="2414" y="3155"/>
                  </a:lnTo>
                  <a:lnTo>
                    <a:pt x="2481" y="3150"/>
                  </a:lnTo>
                  <a:lnTo>
                    <a:pt x="2550" y="3143"/>
                  </a:lnTo>
                  <a:lnTo>
                    <a:pt x="2616" y="3139"/>
                  </a:lnTo>
                  <a:lnTo>
                    <a:pt x="2683" y="3132"/>
                  </a:lnTo>
                  <a:lnTo>
                    <a:pt x="2750" y="3123"/>
                  </a:lnTo>
                  <a:lnTo>
                    <a:pt x="2814" y="3114"/>
                  </a:lnTo>
                  <a:lnTo>
                    <a:pt x="2880" y="3104"/>
                  </a:lnTo>
                  <a:lnTo>
                    <a:pt x="2942" y="3095"/>
                  </a:lnTo>
                  <a:lnTo>
                    <a:pt x="3007" y="3084"/>
                  </a:lnTo>
                  <a:lnTo>
                    <a:pt x="3069" y="3072"/>
                  </a:lnTo>
                  <a:lnTo>
                    <a:pt x="3128" y="3058"/>
                  </a:lnTo>
                  <a:lnTo>
                    <a:pt x="3190" y="3047"/>
                  </a:lnTo>
                  <a:lnTo>
                    <a:pt x="3250" y="3031"/>
                  </a:lnTo>
                  <a:lnTo>
                    <a:pt x="3307" y="3017"/>
                  </a:lnTo>
                  <a:lnTo>
                    <a:pt x="3365" y="3001"/>
                  </a:lnTo>
                  <a:lnTo>
                    <a:pt x="3422" y="2983"/>
                  </a:lnTo>
                  <a:lnTo>
                    <a:pt x="3477" y="2967"/>
                  </a:lnTo>
                  <a:lnTo>
                    <a:pt x="3530" y="2948"/>
                  </a:lnTo>
                  <a:lnTo>
                    <a:pt x="3583" y="2928"/>
                  </a:lnTo>
                  <a:lnTo>
                    <a:pt x="3635" y="2909"/>
                  </a:lnTo>
                  <a:lnTo>
                    <a:pt x="3686" y="2889"/>
                  </a:lnTo>
                  <a:lnTo>
                    <a:pt x="3736" y="2866"/>
                  </a:lnTo>
                  <a:lnTo>
                    <a:pt x="3785" y="2845"/>
                  </a:lnTo>
                  <a:lnTo>
                    <a:pt x="3833" y="2820"/>
                  </a:lnTo>
                  <a:lnTo>
                    <a:pt x="3879" y="2797"/>
                  </a:lnTo>
                  <a:lnTo>
                    <a:pt x="3922" y="2772"/>
                  </a:lnTo>
                  <a:lnTo>
                    <a:pt x="3966" y="2746"/>
                  </a:lnTo>
                  <a:lnTo>
                    <a:pt x="3971" y="2735"/>
                  </a:lnTo>
                  <a:lnTo>
                    <a:pt x="3973" y="2721"/>
                  </a:lnTo>
                  <a:lnTo>
                    <a:pt x="3977" y="2707"/>
                  </a:lnTo>
                  <a:lnTo>
                    <a:pt x="3980" y="2694"/>
                  </a:lnTo>
                  <a:lnTo>
                    <a:pt x="3941" y="2714"/>
                  </a:lnTo>
                  <a:lnTo>
                    <a:pt x="3902" y="2733"/>
                  </a:lnTo>
                  <a:lnTo>
                    <a:pt x="3863" y="2753"/>
                  </a:lnTo>
                  <a:lnTo>
                    <a:pt x="3821" y="2772"/>
                  </a:lnTo>
                  <a:lnTo>
                    <a:pt x="3778" y="2788"/>
                  </a:lnTo>
                  <a:lnTo>
                    <a:pt x="3736" y="2806"/>
                  </a:lnTo>
                  <a:lnTo>
                    <a:pt x="3691" y="2822"/>
                  </a:lnTo>
                  <a:lnTo>
                    <a:pt x="3647" y="2838"/>
                  </a:lnTo>
                  <a:lnTo>
                    <a:pt x="3601" y="2854"/>
                  </a:lnTo>
                  <a:lnTo>
                    <a:pt x="3553" y="2868"/>
                  </a:lnTo>
                  <a:lnTo>
                    <a:pt x="3505" y="2882"/>
                  </a:lnTo>
                  <a:lnTo>
                    <a:pt x="3456" y="2896"/>
                  </a:lnTo>
                  <a:lnTo>
                    <a:pt x="3408" y="2909"/>
                  </a:lnTo>
                  <a:lnTo>
                    <a:pt x="3358" y="2921"/>
                  </a:lnTo>
                  <a:lnTo>
                    <a:pt x="3305" y="2932"/>
                  </a:lnTo>
                  <a:lnTo>
                    <a:pt x="3254" y="2944"/>
                  </a:lnTo>
                  <a:lnTo>
                    <a:pt x="3202" y="2955"/>
                  </a:lnTo>
                  <a:lnTo>
                    <a:pt x="3149" y="2964"/>
                  </a:lnTo>
                  <a:lnTo>
                    <a:pt x="3094" y="2974"/>
                  </a:lnTo>
                  <a:lnTo>
                    <a:pt x="3039" y="2983"/>
                  </a:lnTo>
                  <a:lnTo>
                    <a:pt x="2984" y="2990"/>
                  </a:lnTo>
                  <a:lnTo>
                    <a:pt x="2926" y="2997"/>
                  </a:lnTo>
                  <a:lnTo>
                    <a:pt x="2871" y="3003"/>
                  </a:lnTo>
                  <a:lnTo>
                    <a:pt x="2814" y="3008"/>
                  </a:lnTo>
                  <a:lnTo>
                    <a:pt x="2754" y="3015"/>
                  </a:lnTo>
                  <a:lnTo>
                    <a:pt x="2697" y="3019"/>
                  </a:lnTo>
                  <a:lnTo>
                    <a:pt x="2637" y="3022"/>
                  </a:lnTo>
                  <a:lnTo>
                    <a:pt x="2577" y="3026"/>
                  </a:lnTo>
                  <a:lnTo>
                    <a:pt x="2515" y="3029"/>
                  </a:lnTo>
                  <a:lnTo>
                    <a:pt x="2456" y="3029"/>
                  </a:lnTo>
                  <a:lnTo>
                    <a:pt x="2394" y="3031"/>
                  </a:lnTo>
                  <a:lnTo>
                    <a:pt x="2332" y="3031"/>
                  </a:lnTo>
                  <a:close/>
                </a:path>
              </a:pathLst>
            </a:custGeom>
            <a:blipFill dpi="0" rotWithShape="1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63" name="Freeform 9"/>
            <p:cNvSpPr>
              <a:spLocks/>
            </p:cNvSpPr>
            <p:nvPr/>
          </p:nvSpPr>
          <p:spPr bwMode="auto">
            <a:xfrm>
              <a:off x="4813" y="1757"/>
              <a:ext cx="335" cy="334"/>
            </a:xfrm>
            <a:custGeom>
              <a:avLst/>
              <a:gdLst>
                <a:gd name="T0" fmla="*/ 167 w 335"/>
                <a:gd name="T1" fmla="*/ 0 h 334"/>
                <a:gd name="T2" fmla="*/ 133 w 335"/>
                <a:gd name="T3" fmla="*/ 2 h 334"/>
                <a:gd name="T4" fmla="*/ 103 w 335"/>
                <a:gd name="T5" fmla="*/ 13 h 334"/>
                <a:gd name="T6" fmla="*/ 73 w 335"/>
                <a:gd name="T7" fmla="*/ 27 h 334"/>
                <a:gd name="T8" fmla="*/ 50 w 335"/>
                <a:gd name="T9" fmla="*/ 48 h 334"/>
                <a:gd name="T10" fmla="*/ 30 w 335"/>
                <a:gd name="T11" fmla="*/ 73 h 334"/>
                <a:gd name="T12" fmla="*/ 14 w 335"/>
                <a:gd name="T13" fmla="*/ 100 h 334"/>
                <a:gd name="T14" fmla="*/ 2 w 335"/>
                <a:gd name="T15" fmla="*/ 133 h 334"/>
                <a:gd name="T16" fmla="*/ 0 w 335"/>
                <a:gd name="T17" fmla="*/ 167 h 334"/>
                <a:gd name="T18" fmla="*/ 2 w 335"/>
                <a:gd name="T19" fmla="*/ 201 h 334"/>
                <a:gd name="T20" fmla="*/ 14 w 335"/>
                <a:gd name="T21" fmla="*/ 231 h 334"/>
                <a:gd name="T22" fmla="*/ 30 w 335"/>
                <a:gd name="T23" fmla="*/ 261 h 334"/>
                <a:gd name="T24" fmla="*/ 50 w 335"/>
                <a:gd name="T25" fmla="*/ 284 h 334"/>
                <a:gd name="T26" fmla="*/ 73 w 335"/>
                <a:gd name="T27" fmla="*/ 305 h 334"/>
                <a:gd name="T28" fmla="*/ 103 w 335"/>
                <a:gd name="T29" fmla="*/ 321 h 334"/>
                <a:gd name="T30" fmla="*/ 133 w 335"/>
                <a:gd name="T31" fmla="*/ 332 h 334"/>
                <a:gd name="T32" fmla="*/ 167 w 335"/>
                <a:gd name="T33" fmla="*/ 334 h 334"/>
                <a:gd name="T34" fmla="*/ 202 w 335"/>
                <a:gd name="T35" fmla="*/ 332 h 334"/>
                <a:gd name="T36" fmla="*/ 234 w 335"/>
                <a:gd name="T37" fmla="*/ 321 h 334"/>
                <a:gd name="T38" fmla="*/ 262 w 335"/>
                <a:gd name="T39" fmla="*/ 305 h 334"/>
                <a:gd name="T40" fmla="*/ 287 w 335"/>
                <a:gd name="T41" fmla="*/ 284 h 334"/>
                <a:gd name="T42" fmla="*/ 307 w 335"/>
                <a:gd name="T43" fmla="*/ 261 h 334"/>
                <a:gd name="T44" fmla="*/ 321 w 335"/>
                <a:gd name="T45" fmla="*/ 231 h 334"/>
                <a:gd name="T46" fmla="*/ 333 w 335"/>
                <a:gd name="T47" fmla="*/ 201 h 334"/>
                <a:gd name="T48" fmla="*/ 335 w 335"/>
                <a:gd name="T49" fmla="*/ 167 h 334"/>
                <a:gd name="T50" fmla="*/ 333 w 335"/>
                <a:gd name="T51" fmla="*/ 133 h 334"/>
                <a:gd name="T52" fmla="*/ 321 w 335"/>
                <a:gd name="T53" fmla="*/ 100 h 334"/>
                <a:gd name="T54" fmla="*/ 307 w 335"/>
                <a:gd name="T55" fmla="*/ 73 h 334"/>
                <a:gd name="T56" fmla="*/ 287 w 335"/>
                <a:gd name="T57" fmla="*/ 48 h 334"/>
                <a:gd name="T58" fmla="*/ 262 w 335"/>
                <a:gd name="T59" fmla="*/ 27 h 334"/>
                <a:gd name="T60" fmla="*/ 234 w 335"/>
                <a:gd name="T61" fmla="*/ 13 h 334"/>
                <a:gd name="T62" fmla="*/ 202 w 335"/>
                <a:gd name="T63" fmla="*/ 2 h 334"/>
                <a:gd name="T64" fmla="*/ 167 w 335"/>
                <a:gd name="T65" fmla="*/ 0 h 3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5"/>
                <a:gd name="T100" fmla="*/ 0 h 334"/>
                <a:gd name="T101" fmla="*/ 335 w 335"/>
                <a:gd name="T102" fmla="*/ 334 h 3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5" h="334">
                  <a:moveTo>
                    <a:pt x="167" y="0"/>
                  </a:moveTo>
                  <a:lnTo>
                    <a:pt x="133" y="2"/>
                  </a:lnTo>
                  <a:lnTo>
                    <a:pt x="103" y="13"/>
                  </a:lnTo>
                  <a:lnTo>
                    <a:pt x="73" y="27"/>
                  </a:lnTo>
                  <a:lnTo>
                    <a:pt x="50" y="48"/>
                  </a:lnTo>
                  <a:lnTo>
                    <a:pt x="30" y="73"/>
                  </a:lnTo>
                  <a:lnTo>
                    <a:pt x="14" y="100"/>
                  </a:lnTo>
                  <a:lnTo>
                    <a:pt x="2" y="133"/>
                  </a:lnTo>
                  <a:lnTo>
                    <a:pt x="0" y="167"/>
                  </a:lnTo>
                  <a:lnTo>
                    <a:pt x="2" y="201"/>
                  </a:lnTo>
                  <a:lnTo>
                    <a:pt x="14" y="231"/>
                  </a:lnTo>
                  <a:lnTo>
                    <a:pt x="30" y="261"/>
                  </a:lnTo>
                  <a:lnTo>
                    <a:pt x="50" y="284"/>
                  </a:lnTo>
                  <a:lnTo>
                    <a:pt x="73" y="305"/>
                  </a:lnTo>
                  <a:lnTo>
                    <a:pt x="103" y="321"/>
                  </a:lnTo>
                  <a:lnTo>
                    <a:pt x="133" y="332"/>
                  </a:lnTo>
                  <a:lnTo>
                    <a:pt x="167" y="334"/>
                  </a:lnTo>
                  <a:lnTo>
                    <a:pt x="202" y="332"/>
                  </a:lnTo>
                  <a:lnTo>
                    <a:pt x="234" y="321"/>
                  </a:lnTo>
                  <a:lnTo>
                    <a:pt x="262" y="305"/>
                  </a:lnTo>
                  <a:lnTo>
                    <a:pt x="287" y="284"/>
                  </a:lnTo>
                  <a:lnTo>
                    <a:pt x="307" y="261"/>
                  </a:lnTo>
                  <a:lnTo>
                    <a:pt x="321" y="231"/>
                  </a:lnTo>
                  <a:lnTo>
                    <a:pt x="333" y="201"/>
                  </a:lnTo>
                  <a:lnTo>
                    <a:pt x="335" y="167"/>
                  </a:lnTo>
                  <a:lnTo>
                    <a:pt x="333" y="133"/>
                  </a:lnTo>
                  <a:lnTo>
                    <a:pt x="321" y="100"/>
                  </a:lnTo>
                  <a:lnTo>
                    <a:pt x="307" y="73"/>
                  </a:lnTo>
                  <a:lnTo>
                    <a:pt x="287" y="48"/>
                  </a:lnTo>
                  <a:lnTo>
                    <a:pt x="262" y="27"/>
                  </a:lnTo>
                  <a:lnTo>
                    <a:pt x="234" y="13"/>
                  </a:lnTo>
                  <a:lnTo>
                    <a:pt x="202" y="2"/>
                  </a:lnTo>
                  <a:lnTo>
                    <a:pt x="167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64" name="Freeform 10"/>
            <p:cNvSpPr>
              <a:spLocks/>
            </p:cNvSpPr>
            <p:nvPr/>
          </p:nvSpPr>
          <p:spPr bwMode="auto">
            <a:xfrm>
              <a:off x="4857" y="2259"/>
              <a:ext cx="220" cy="218"/>
            </a:xfrm>
            <a:custGeom>
              <a:avLst/>
              <a:gdLst>
                <a:gd name="T0" fmla="*/ 110 w 220"/>
                <a:gd name="T1" fmla="*/ 0 h 218"/>
                <a:gd name="T2" fmla="*/ 87 w 220"/>
                <a:gd name="T3" fmla="*/ 2 h 218"/>
                <a:gd name="T4" fmla="*/ 66 w 220"/>
                <a:gd name="T5" fmla="*/ 9 h 218"/>
                <a:gd name="T6" fmla="*/ 48 w 220"/>
                <a:gd name="T7" fmla="*/ 18 h 218"/>
                <a:gd name="T8" fmla="*/ 32 w 220"/>
                <a:gd name="T9" fmla="*/ 32 h 218"/>
                <a:gd name="T10" fmla="*/ 18 w 220"/>
                <a:gd name="T11" fmla="*/ 48 h 218"/>
                <a:gd name="T12" fmla="*/ 9 w 220"/>
                <a:gd name="T13" fmla="*/ 67 h 218"/>
                <a:gd name="T14" fmla="*/ 2 w 220"/>
                <a:gd name="T15" fmla="*/ 87 h 218"/>
                <a:gd name="T16" fmla="*/ 0 w 220"/>
                <a:gd name="T17" fmla="*/ 110 h 218"/>
                <a:gd name="T18" fmla="*/ 2 w 220"/>
                <a:gd name="T19" fmla="*/ 131 h 218"/>
                <a:gd name="T20" fmla="*/ 9 w 220"/>
                <a:gd name="T21" fmla="*/ 151 h 218"/>
                <a:gd name="T22" fmla="*/ 18 w 220"/>
                <a:gd name="T23" fmla="*/ 170 h 218"/>
                <a:gd name="T24" fmla="*/ 32 w 220"/>
                <a:gd name="T25" fmla="*/ 186 h 218"/>
                <a:gd name="T26" fmla="*/ 48 w 220"/>
                <a:gd name="T27" fmla="*/ 200 h 218"/>
                <a:gd name="T28" fmla="*/ 66 w 220"/>
                <a:gd name="T29" fmla="*/ 209 h 218"/>
                <a:gd name="T30" fmla="*/ 87 w 220"/>
                <a:gd name="T31" fmla="*/ 216 h 218"/>
                <a:gd name="T32" fmla="*/ 110 w 220"/>
                <a:gd name="T33" fmla="*/ 218 h 218"/>
                <a:gd name="T34" fmla="*/ 133 w 220"/>
                <a:gd name="T35" fmla="*/ 216 h 218"/>
                <a:gd name="T36" fmla="*/ 151 w 220"/>
                <a:gd name="T37" fmla="*/ 209 h 218"/>
                <a:gd name="T38" fmla="*/ 172 w 220"/>
                <a:gd name="T39" fmla="*/ 200 h 218"/>
                <a:gd name="T40" fmla="*/ 188 w 220"/>
                <a:gd name="T41" fmla="*/ 186 h 218"/>
                <a:gd name="T42" fmla="*/ 201 w 220"/>
                <a:gd name="T43" fmla="*/ 170 h 218"/>
                <a:gd name="T44" fmla="*/ 211 w 220"/>
                <a:gd name="T45" fmla="*/ 151 h 218"/>
                <a:gd name="T46" fmla="*/ 218 w 220"/>
                <a:gd name="T47" fmla="*/ 131 h 218"/>
                <a:gd name="T48" fmla="*/ 220 w 220"/>
                <a:gd name="T49" fmla="*/ 110 h 218"/>
                <a:gd name="T50" fmla="*/ 218 w 220"/>
                <a:gd name="T51" fmla="*/ 87 h 218"/>
                <a:gd name="T52" fmla="*/ 211 w 220"/>
                <a:gd name="T53" fmla="*/ 67 h 218"/>
                <a:gd name="T54" fmla="*/ 201 w 220"/>
                <a:gd name="T55" fmla="*/ 48 h 218"/>
                <a:gd name="T56" fmla="*/ 188 w 220"/>
                <a:gd name="T57" fmla="*/ 32 h 218"/>
                <a:gd name="T58" fmla="*/ 172 w 220"/>
                <a:gd name="T59" fmla="*/ 18 h 218"/>
                <a:gd name="T60" fmla="*/ 151 w 220"/>
                <a:gd name="T61" fmla="*/ 9 h 218"/>
                <a:gd name="T62" fmla="*/ 133 w 220"/>
                <a:gd name="T63" fmla="*/ 2 h 218"/>
                <a:gd name="T64" fmla="*/ 110 w 220"/>
                <a:gd name="T65" fmla="*/ 0 h 2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0"/>
                <a:gd name="T100" fmla="*/ 0 h 218"/>
                <a:gd name="T101" fmla="*/ 220 w 220"/>
                <a:gd name="T102" fmla="*/ 218 h 21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0" h="218">
                  <a:moveTo>
                    <a:pt x="110" y="0"/>
                  </a:moveTo>
                  <a:lnTo>
                    <a:pt x="87" y="2"/>
                  </a:lnTo>
                  <a:lnTo>
                    <a:pt x="66" y="9"/>
                  </a:lnTo>
                  <a:lnTo>
                    <a:pt x="48" y="18"/>
                  </a:lnTo>
                  <a:lnTo>
                    <a:pt x="32" y="32"/>
                  </a:lnTo>
                  <a:lnTo>
                    <a:pt x="18" y="48"/>
                  </a:lnTo>
                  <a:lnTo>
                    <a:pt x="9" y="67"/>
                  </a:lnTo>
                  <a:lnTo>
                    <a:pt x="2" y="87"/>
                  </a:lnTo>
                  <a:lnTo>
                    <a:pt x="0" y="110"/>
                  </a:lnTo>
                  <a:lnTo>
                    <a:pt x="2" y="131"/>
                  </a:lnTo>
                  <a:lnTo>
                    <a:pt x="9" y="151"/>
                  </a:lnTo>
                  <a:lnTo>
                    <a:pt x="18" y="170"/>
                  </a:lnTo>
                  <a:lnTo>
                    <a:pt x="32" y="186"/>
                  </a:lnTo>
                  <a:lnTo>
                    <a:pt x="48" y="200"/>
                  </a:lnTo>
                  <a:lnTo>
                    <a:pt x="66" y="209"/>
                  </a:lnTo>
                  <a:lnTo>
                    <a:pt x="87" y="216"/>
                  </a:lnTo>
                  <a:lnTo>
                    <a:pt x="110" y="218"/>
                  </a:lnTo>
                  <a:lnTo>
                    <a:pt x="133" y="216"/>
                  </a:lnTo>
                  <a:lnTo>
                    <a:pt x="151" y="209"/>
                  </a:lnTo>
                  <a:lnTo>
                    <a:pt x="172" y="200"/>
                  </a:lnTo>
                  <a:lnTo>
                    <a:pt x="188" y="186"/>
                  </a:lnTo>
                  <a:lnTo>
                    <a:pt x="201" y="170"/>
                  </a:lnTo>
                  <a:lnTo>
                    <a:pt x="211" y="151"/>
                  </a:lnTo>
                  <a:lnTo>
                    <a:pt x="218" y="131"/>
                  </a:lnTo>
                  <a:lnTo>
                    <a:pt x="220" y="110"/>
                  </a:lnTo>
                  <a:lnTo>
                    <a:pt x="218" y="87"/>
                  </a:lnTo>
                  <a:lnTo>
                    <a:pt x="211" y="67"/>
                  </a:lnTo>
                  <a:lnTo>
                    <a:pt x="201" y="48"/>
                  </a:lnTo>
                  <a:lnTo>
                    <a:pt x="188" y="32"/>
                  </a:lnTo>
                  <a:lnTo>
                    <a:pt x="172" y="18"/>
                  </a:lnTo>
                  <a:lnTo>
                    <a:pt x="151" y="9"/>
                  </a:lnTo>
                  <a:lnTo>
                    <a:pt x="133" y="2"/>
                  </a:lnTo>
                  <a:lnTo>
                    <a:pt x="11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65" name="Freeform 11"/>
            <p:cNvSpPr>
              <a:spLocks/>
            </p:cNvSpPr>
            <p:nvPr/>
          </p:nvSpPr>
          <p:spPr bwMode="auto">
            <a:xfrm>
              <a:off x="4857" y="2617"/>
              <a:ext cx="220" cy="218"/>
            </a:xfrm>
            <a:custGeom>
              <a:avLst/>
              <a:gdLst>
                <a:gd name="T0" fmla="*/ 110 w 220"/>
                <a:gd name="T1" fmla="*/ 0 h 218"/>
                <a:gd name="T2" fmla="*/ 87 w 220"/>
                <a:gd name="T3" fmla="*/ 2 h 218"/>
                <a:gd name="T4" fmla="*/ 66 w 220"/>
                <a:gd name="T5" fmla="*/ 9 h 218"/>
                <a:gd name="T6" fmla="*/ 48 w 220"/>
                <a:gd name="T7" fmla="*/ 18 h 218"/>
                <a:gd name="T8" fmla="*/ 32 w 220"/>
                <a:gd name="T9" fmla="*/ 32 h 218"/>
                <a:gd name="T10" fmla="*/ 18 w 220"/>
                <a:gd name="T11" fmla="*/ 48 h 218"/>
                <a:gd name="T12" fmla="*/ 9 w 220"/>
                <a:gd name="T13" fmla="*/ 69 h 218"/>
                <a:gd name="T14" fmla="*/ 2 w 220"/>
                <a:gd name="T15" fmla="*/ 87 h 218"/>
                <a:gd name="T16" fmla="*/ 0 w 220"/>
                <a:gd name="T17" fmla="*/ 110 h 218"/>
                <a:gd name="T18" fmla="*/ 2 w 220"/>
                <a:gd name="T19" fmla="*/ 131 h 218"/>
                <a:gd name="T20" fmla="*/ 9 w 220"/>
                <a:gd name="T21" fmla="*/ 151 h 218"/>
                <a:gd name="T22" fmla="*/ 18 w 220"/>
                <a:gd name="T23" fmla="*/ 170 h 218"/>
                <a:gd name="T24" fmla="*/ 32 w 220"/>
                <a:gd name="T25" fmla="*/ 186 h 218"/>
                <a:gd name="T26" fmla="*/ 48 w 220"/>
                <a:gd name="T27" fmla="*/ 200 h 218"/>
                <a:gd name="T28" fmla="*/ 66 w 220"/>
                <a:gd name="T29" fmla="*/ 209 h 218"/>
                <a:gd name="T30" fmla="*/ 87 w 220"/>
                <a:gd name="T31" fmla="*/ 216 h 218"/>
                <a:gd name="T32" fmla="*/ 110 w 220"/>
                <a:gd name="T33" fmla="*/ 218 h 218"/>
                <a:gd name="T34" fmla="*/ 133 w 220"/>
                <a:gd name="T35" fmla="*/ 216 h 218"/>
                <a:gd name="T36" fmla="*/ 151 w 220"/>
                <a:gd name="T37" fmla="*/ 209 h 218"/>
                <a:gd name="T38" fmla="*/ 172 w 220"/>
                <a:gd name="T39" fmla="*/ 200 h 218"/>
                <a:gd name="T40" fmla="*/ 188 w 220"/>
                <a:gd name="T41" fmla="*/ 186 h 218"/>
                <a:gd name="T42" fmla="*/ 201 w 220"/>
                <a:gd name="T43" fmla="*/ 170 h 218"/>
                <a:gd name="T44" fmla="*/ 211 w 220"/>
                <a:gd name="T45" fmla="*/ 151 h 218"/>
                <a:gd name="T46" fmla="*/ 218 w 220"/>
                <a:gd name="T47" fmla="*/ 131 h 218"/>
                <a:gd name="T48" fmla="*/ 220 w 220"/>
                <a:gd name="T49" fmla="*/ 110 h 218"/>
                <a:gd name="T50" fmla="*/ 218 w 220"/>
                <a:gd name="T51" fmla="*/ 87 h 218"/>
                <a:gd name="T52" fmla="*/ 211 w 220"/>
                <a:gd name="T53" fmla="*/ 69 h 218"/>
                <a:gd name="T54" fmla="*/ 201 w 220"/>
                <a:gd name="T55" fmla="*/ 48 h 218"/>
                <a:gd name="T56" fmla="*/ 188 w 220"/>
                <a:gd name="T57" fmla="*/ 32 h 218"/>
                <a:gd name="T58" fmla="*/ 172 w 220"/>
                <a:gd name="T59" fmla="*/ 18 h 218"/>
                <a:gd name="T60" fmla="*/ 151 w 220"/>
                <a:gd name="T61" fmla="*/ 9 h 218"/>
                <a:gd name="T62" fmla="*/ 133 w 220"/>
                <a:gd name="T63" fmla="*/ 2 h 218"/>
                <a:gd name="T64" fmla="*/ 110 w 220"/>
                <a:gd name="T65" fmla="*/ 0 h 2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0"/>
                <a:gd name="T100" fmla="*/ 0 h 218"/>
                <a:gd name="T101" fmla="*/ 220 w 220"/>
                <a:gd name="T102" fmla="*/ 218 h 21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0" h="218">
                  <a:moveTo>
                    <a:pt x="110" y="0"/>
                  </a:moveTo>
                  <a:lnTo>
                    <a:pt x="87" y="2"/>
                  </a:lnTo>
                  <a:lnTo>
                    <a:pt x="66" y="9"/>
                  </a:lnTo>
                  <a:lnTo>
                    <a:pt x="48" y="18"/>
                  </a:lnTo>
                  <a:lnTo>
                    <a:pt x="32" y="32"/>
                  </a:lnTo>
                  <a:lnTo>
                    <a:pt x="18" y="48"/>
                  </a:lnTo>
                  <a:lnTo>
                    <a:pt x="9" y="69"/>
                  </a:lnTo>
                  <a:lnTo>
                    <a:pt x="2" y="87"/>
                  </a:lnTo>
                  <a:lnTo>
                    <a:pt x="0" y="110"/>
                  </a:lnTo>
                  <a:lnTo>
                    <a:pt x="2" y="131"/>
                  </a:lnTo>
                  <a:lnTo>
                    <a:pt x="9" y="151"/>
                  </a:lnTo>
                  <a:lnTo>
                    <a:pt x="18" y="170"/>
                  </a:lnTo>
                  <a:lnTo>
                    <a:pt x="32" y="186"/>
                  </a:lnTo>
                  <a:lnTo>
                    <a:pt x="48" y="200"/>
                  </a:lnTo>
                  <a:lnTo>
                    <a:pt x="66" y="209"/>
                  </a:lnTo>
                  <a:lnTo>
                    <a:pt x="87" y="216"/>
                  </a:lnTo>
                  <a:lnTo>
                    <a:pt x="110" y="218"/>
                  </a:lnTo>
                  <a:lnTo>
                    <a:pt x="133" y="216"/>
                  </a:lnTo>
                  <a:lnTo>
                    <a:pt x="151" y="209"/>
                  </a:lnTo>
                  <a:lnTo>
                    <a:pt x="172" y="200"/>
                  </a:lnTo>
                  <a:lnTo>
                    <a:pt x="188" y="186"/>
                  </a:lnTo>
                  <a:lnTo>
                    <a:pt x="201" y="170"/>
                  </a:lnTo>
                  <a:lnTo>
                    <a:pt x="211" y="151"/>
                  </a:lnTo>
                  <a:lnTo>
                    <a:pt x="218" y="131"/>
                  </a:lnTo>
                  <a:lnTo>
                    <a:pt x="220" y="110"/>
                  </a:lnTo>
                  <a:lnTo>
                    <a:pt x="218" y="87"/>
                  </a:lnTo>
                  <a:lnTo>
                    <a:pt x="211" y="69"/>
                  </a:lnTo>
                  <a:lnTo>
                    <a:pt x="201" y="48"/>
                  </a:lnTo>
                  <a:lnTo>
                    <a:pt x="188" y="32"/>
                  </a:lnTo>
                  <a:lnTo>
                    <a:pt x="172" y="18"/>
                  </a:lnTo>
                  <a:lnTo>
                    <a:pt x="151" y="9"/>
                  </a:lnTo>
                  <a:lnTo>
                    <a:pt x="133" y="2"/>
                  </a:lnTo>
                  <a:lnTo>
                    <a:pt x="11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66" name="Freeform 12"/>
            <p:cNvSpPr>
              <a:spLocks/>
            </p:cNvSpPr>
            <p:nvPr/>
          </p:nvSpPr>
          <p:spPr bwMode="auto">
            <a:xfrm>
              <a:off x="1357" y="1552"/>
              <a:ext cx="851" cy="1031"/>
            </a:xfrm>
            <a:custGeom>
              <a:avLst/>
              <a:gdLst>
                <a:gd name="T0" fmla="*/ 851 w 851"/>
                <a:gd name="T1" fmla="*/ 466 h 1031"/>
                <a:gd name="T2" fmla="*/ 849 w 851"/>
                <a:gd name="T3" fmla="*/ 466 h 1031"/>
                <a:gd name="T4" fmla="*/ 440 w 851"/>
                <a:gd name="T5" fmla="*/ 466 h 1031"/>
                <a:gd name="T6" fmla="*/ 626 w 851"/>
                <a:gd name="T7" fmla="*/ 280 h 1031"/>
                <a:gd name="T8" fmla="*/ 615 w 851"/>
                <a:gd name="T9" fmla="*/ 266 h 1031"/>
                <a:gd name="T10" fmla="*/ 424 w 851"/>
                <a:gd name="T11" fmla="*/ 455 h 1031"/>
                <a:gd name="T12" fmla="*/ 424 w 851"/>
                <a:gd name="T13" fmla="*/ 0 h 1031"/>
                <a:gd name="T14" fmla="*/ 422 w 851"/>
                <a:gd name="T15" fmla="*/ 0 h 1031"/>
                <a:gd name="T16" fmla="*/ 422 w 851"/>
                <a:gd name="T17" fmla="*/ 0 h 1031"/>
                <a:gd name="T18" fmla="*/ 403 w 851"/>
                <a:gd name="T19" fmla="*/ 0 h 1031"/>
                <a:gd name="T20" fmla="*/ 403 w 851"/>
                <a:gd name="T21" fmla="*/ 0 h 1031"/>
                <a:gd name="T22" fmla="*/ 401 w 851"/>
                <a:gd name="T23" fmla="*/ 0 h 1031"/>
                <a:gd name="T24" fmla="*/ 401 w 851"/>
                <a:gd name="T25" fmla="*/ 452 h 1031"/>
                <a:gd name="T26" fmla="*/ 236 w 851"/>
                <a:gd name="T27" fmla="*/ 287 h 1031"/>
                <a:gd name="T28" fmla="*/ 224 w 851"/>
                <a:gd name="T29" fmla="*/ 301 h 1031"/>
                <a:gd name="T30" fmla="*/ 390 w 851"/>
                <a:gd name="T31" fmla="*/ 466 h 1031"/>
                <a:gd name="T32" fmla="*/ 0 w 851"/>
                <a:gd name="T33" fmla="*/ 466 h 1031"/>
                <a:gd name="T34" fmla="*/ 0 w 851"/>
                <a:gd name="T35" fmla="*/ 484 h 1031"/>
                <a:gd name="T36" fmla="*/ 0 w 851"/>
                <a:gd name="T37" fmla="*/ 491 h 1031"/>
                <a:gd name="T38" fmla="*/ 390 w 851"/>
                <a:gd name="T39" fmla="*/ 491 h 1031"/>
                <a:gd name="T40" fmla="*/ 234 w 851"/>
                <a:gd name="T41" fmla="*/ 645 h 1031"/>
                <a:gd name="T42" fmla="*/ 247 w 851"/>
                <a:gd name="T43" fmla="*/ 659 h 1031"/>
                <a:gd name="T44" fmla="*/ 401 w 851"/>
                <a:gd name="T45" fmla="*/ 505 h 1031"/>
                <a:gd name="T46" fmla="*/ 401 w 851"/>
                <a:gd name="T47" fmla="*/ 1031 h 1031"/>
                <a:gd name="T48" fmla="*/ 424 w 851"/>
                <a:gd name="T49" fmla="*/ 1031 h 1031"/>
                <a:gd name="T50" fmla="*/ 424 w 851"/>
                <a:gd name="T51" fmla="*/ 503 h 1031"/>
                <a:gd name="T52" fmla="*/ 603 w 851"/>
                <a:gd name="T53" fmla="*/ 679 h 1031"/>
                <a:gd name="T54" fmla="*/ 617 w 851"/>
                <a:gd name="T55" fmla="*/ 668 h 1031"/>
                <a:gd name="T56" fmla="*/ 440 w 851"/>
                <a:gd name="T57" fmla="*/ 491 h 1031"/>
                <a:gd name="T58" fmla="*/ 851 w 851"/>
                <a:gd name="T59" fmla="*/ 491 h 1031"/>
                <a:gd name="T60" fmla="*/ 851 w 851"/>
                <a:gd name="T61" fmla="*/ 466 h 103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851"/>
                <a:gd name="T94" fmla="*/ 0 h 1031"/>
                <a:gd name="T95" fmla="*/ 851 w 851"/>
                <a:gd name="T96" fmla="*/ 1031 h 103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851" h="1031">
                  <a:moveTo>
                    <a:pt x="851" y="466"/>
                  </a:moveTo>
                  <a:lnTo>
                    <a:pt x="849" y="466"/>
                  </a:lnTo>
                  <a:lnTo>
                    <a:pt x="440" y="466"/>
                  </a:lnTo>
                  <a:lnTo>
                    <a:pt x="626" y="280"/>
                  </a:lnTo>
                  <a:lnTo>
                    <a:pt x="615" y="266"/>
                  </a:lnTo>
                  <a:lnTo>
                    <a:pt x="424" y="455"/>
                  </a:lnTo>
                  <a:lnTo>
                    <a:pt x="424" y="0"/>
                  </a:lnTo>
                  <a:lnTo>
                    <a:pt x="422" y="0"/>
                  </a:lnTo>
                  <a:lnTo>
                    <a:pt x="403" y="0"/>
                  </a:lnTo>
                  <a:lnTo>
                    <a:pt x="401" y="0"/>
                  </a:lnTo>
                  <a:lnTo>
                    <a:pt x="401" y="452"/>
                  </a:lnTo>
                  <a:lnTo>
                    <a:pt x="236" y="287"/>
                  </a:lnTo>
                  <a:lnTo>
                    <a:pt x="224" y="301"/>
                  </a:lnTo>
                  <a:lnTo>
                    <a:pt x="390" y="466"/>
                  </a:lnTo>
                  <a:lnTo>
                    <a:pt x="0" y="466"/>
                  </a:lnTo>
                  <a:lnTo>
                    <a:pt x="0" y="484"/>
                  </a:lnTo>
                  <a:lnTo>
                    <a:pt x="0" y="491"/>
                  </a:lnTo>
                  <a:lnTo>
                    <a:pt x="390" y="491"/>
                  </a:lnTo>
                  <a:lnTo>
                    <a:pt x="234" y="645"/>
                  </a:lnTo>
                  <a:lnTo>
                    <a:pt x="247" y="659"/>
                  </a:lnTo>
                  <a:lnTo>
                    <a:pt x="401" y="505"/>
                  </a:lnTo>
                  <a:lnTo>
                    <a:pt x="401" y="1031"/>
                  </a:lnTo>
                  <a:lnTo>
                    <a:pt x="424" y="1031"/>
                  </a:lnTo>
                  <a:lnTo>
                    <a:pt x="424" y="503"/>
                  </a:lnTo>
                  <a:lnTo>
                    <a:pt x="603" y="679"/>
                  </a:lnTo>
                  <a:lnTo>
                    <a:pt x="617" y="668"/>
                  </a:lnTo>
                  <a:lnTo>
                    <a:pt x="440" y="491"/>
                  </a:lnTo>
                  <a:lnTo>
                    <a:pt x="851" y="491"/>
                  </a:lnTo>
                  <a:lnTo>
                    <a:pt x="851" y="46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7669" name="Rectangle 21"/>
          <p:cNvSpPr>
            <a:spLocks noChangeArrowheads="1"/>
          </p:cNvSpPr>
          <p:nvPr/>
        </p:nvSpPr>
        <p:spPr bwMode="auto">
          <a:xfrm flipH="1">
            <a:off x="1357290" y="1857364"/>
            <a:ext cx="614366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Из звуков состоят слова. Звуки звучат по-разному и, похоже. Они произносятся в определенной последовательности. По длительности звучания слов – короткие и длинные. </a:t>
            </a:r>
          </a:p>
          <a:p>
            <a:pPr algn="ctr" eaLnBrk="0" hangingPunct="0"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Соответственно в них звуков много и мало.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  <a:p>
            <a:pPr algn="ctr" eaLnBrk="0" hangingPunct="0"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 Ознакомление детей со звуковой стороной речи начинается еще в младших группах. Дети в играх и упражнениях учатся внятно и четко произносить звуки. Сначала это песенка. Например, песенка жука –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жжж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algn="ctr" eaLnBrk="0" hangingPunct="0"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Затем это звук –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жжж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14414" y="928670"/>
            <a:ext cx="6715172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Методика проведения звукового анализа слова</a:t>
            </a:r>
          </a:p>
        </p:txBody>
      </p:sp>
      <p:pic>
        <p:nvPicPr>
          <p:cNvPr id="27654" name="i-main-pic" descr="&amp;Kcy;&amp;acy;&amp;rcy;&amp;tcy;&amp;icy;&amp;ncy;&amp;kcy;&amp;acy; 57 &amp;icy;&amp;zcy; 10528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242519">
            <a:off x="1611313" y="4556125"/>
            <a:ext cx="1606550" cy="11636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7655" name="Рисунок 24" descr="http://im2-tub-ru.yandex.net/i?id=274934026-02-7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2063" y="5000625"/>
            <a:ext cx="1071562" cy="10048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7656" name="Рисунок 25" descr="http://im2-tub-ru.yandex.net/i?id=274934026-02-7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6188" y="5357813"/>
            <a:ext cx="1000125" cy="9334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7657" name="Рисунок 26" descr="http://im2-tub-ru.yandex.net/i?id=274934026-02-7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75" y="4786313"/>
            <a:ext cx="1074738" cy="8572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фон тумба"/>
          <p:cNvPicPr>
            <a:picLocks noChangeAspect="1" noChangeArrowheads="1"/>
          </p:cNvPicPr>
          <p:nvPr/>
        </p:nvPicPr>
        <p:blipFill>
          <a:blip r:embed="rId2">
            <a:lum bright="24000" contrast="-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675" name="Group 3"/>
          <p:cNvGrpSpPr>
            <a:grpSpLocks noChangeAspect="1"/>
          </p:cNvGrpSpPr>
          <p:nvPr/>
        </p:nvGrpSpPr>
        <p:grpSpPr bwMode="auto">
          <a:xfrm>
            <a:off x="0" y="0"/>
            <a:ext cx="9144000" cy="6858000"/>
            <a:chOff x="567" y="981"/>
            <a:chExt cx="4581" cy="3164"/>
          </a:xfrm>
        </p:grpSpPr>
        <p:sp>
          <p:nvSpPr>
            <p:cNvPr id="28677" name="AutoShape 4"/>
            <p:cNvSpPr>
              <a:spLocks noChangeAspect="1" noChangeArrowheads="1" noTextEdit="1"/>
            </p:cNvSpPr>
            <p:nvPr/>
          </p:nvSpPr>
          <p:spPr bwMode="auto">
            <a:xfrm>
              <a:off x="567" y="981"/>
              <a:ext cx="4581" cy="3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78" name="Freeform 5"/>
            <p:cNvSpPr>
              <a:spLocks/>
            </p:cNvSpPr>
            <p:nvPr/>
          </p:nvSpPr>
          <p:spPr bwMode="auto">
            <a:xfrm>
              <a:off x="1060" y="1165"/>
              <a:ext cx="3535" cy="2806"/>
            </a:xfrm>
            <a:custGeom>
              <a:avLst/>
              <a:gdLst>
                <a:gd name="T0" fmla="*/ 3459 w 3535"/>
                <a:gd name="T1" fmla="*/ 2186 h 2806"/>
                <a:gd name="T2" fmla="*/ 3517 w 3535"/>
                <a:gd name="T3" fmla="*/ 1803 h 2806"/>
                <a:gd name="T4" fmla="*/ 3535 w 3535"/>
                <a:gd name="T5" fmla="*/ 1420 h 2806"/>
                <a:gd name="T6" fmla="*/ 3514 w 3535"/>
                <a:gd name="T7" fmla="*/ 1016 h 2806"/>
                <a:gd name="T8" fmla="*/ 3455 w 3535"/>
                <a:gd name="T9" fmla="*/ 621 h 2806"/>
                <a:gd name="T10" fmla="*/ 3358 w 3535"/>
                <a:gd name="T11" fmla="*/ 348 h 2806"/>
                <a:gd name="T12" fmla="*/ 3243 w 3535"/>
                <a:gd name="T13" fmla="*/ 289 h 2806"/>
                <a:gd name="T14" fmla="*/ 3117 w 3535"/>
                <a:gd name="T15" fmla="*/ 234 h 2806"/>
                <a:gd name="T16" fmla="*/ 2982 w 3535"/>
                <a:gd name="T17" fmla="*/ 183 h 2806"/>
                <a:gd name="T18" fmla="*/ 2839 w 3535"/>
                <a:gd name="T19" fmla="*/ 140 h 2806"/>
                <a:gd name="T20" fmla="*/ 2688 w 3535"/>
                <a:gd name="T21" fmla="*/ 101 h 2806"/>
                <a:gd name="T22" fmla="*/ 2530 w 3535"/>
                <a:gd name="T23" fmla="*/ 68 h 2806"/>
                <a:gd name="T24" fmla="*/ 2364 w 3535"/>
                <a:gd name="T25" fmla="*/ 43 h 2806"/>
                <a:gd name="T26" fmla="*/ 2195 w 3535"/>
                <a:gd name="T27" fmla="*/ 22 h 2806"/>
                <a:gd name="T28" fmla="*/ 2018 w 3535"/>
                <a:gd name="T29" fmla="*/ 9 h 2806"/>
                <a:gd name="T30" fmla="*/ 1834 w 3535"/>
                <a:gd name="T31" fmla="*/ 2 h 2806"/>
                <a:gd name="T32" fmla="*/ 1646 w 3535"/>
                <a:gd name="T33" fmla="*/ 2 h 2806"/>
                <a:gd name="T34" fmla="*/ 1462 w 3535"/>
                <a:gd name="T35" fmla="*/ 13 h 2806"/>
                <a:gd name="T36" fmla="*/ 1286 w 3535"/>
                <a:gd name="T37" fmla="*/ 29 h 2806"/>
                <a:gd name="T38" fmla="*/ 1114 w 3535"/>
                <a:gd name="T39" fmla="*/ 52 h 2806"/>
                <a:gd name="T40" fmla="*/ 951 w 3535"/>
                <a:gd name="T41" fmla="*/ 80 h 2806"/>
                <a:gd name="T42" fmla="*/ 792 w 3535"/>
                <a:gd name="T43" fmla="*/ 114 h 2806"/>
                <a:gd name="T44" fmla="*/ 643 w 3535"/>
                <a:gd name="T45" fmla="*/ 156 h 2806"/>
                <a:gd name="T46" fmla="*/ 503 w 3535"/>
                <a:gd name="T47" fmla="*/ 201 h 2806"/>
                <a:gd name="T48" fmla="*/ 370 w 3535"/>
                <a:gd name="T49" fmla="*/ 252 h 2806"/>
                <a:gd name="T50" fmla="*/ 248 w 3535"/>
                <a:gd name="T51" fmla="*/ 312 h 2806"/>
                <a:gd name="T52" fmla="*/ 136 w 3535"/>
                <a:gd name="T53" fmla="*/ 374 h 2806"/>
                <a:gd name="T54" fmla="*/ 53 w 3535"/>
                <a:gd name="T55" fmla="*/ 750 h 2806"/>
                <a:gd name="T56" fmla="*/ 10 w 3535"/>
                <a:gd name="T57" fmla="*/ 1147 h 2806"/>
                <a:gd name="T58" fmla="*/ 3 w 3535"/>
                <a:gd name="T59" fmla="*/ 1548 h 2806"/>
                <a:gd name="T60" fmla="*/ 33 w 3535"/>
                <a:gd name="T61" fmla="*/ 1934 h 2806"/>
                <a:gd name="T62" fmla="*/ 101 w 3535"/>
                <a:gd name="T63" fmla="*/ 2310 h 2806"/>
                <a:gd name="T64" fmla="*/ 205 w 3535"/>
                <a:gd name="T65" fmla="*/ 2478 h 2806"/>
                <a:gd name="T66" fmla="*/ 324 w 3535"/>
                <a:gd name="T67" fmla="*/ 2535 h 2806"/>
                <a:gd name="T68" fmla="*/ 455 w 3535"/>
                <a:gd name="T69" fmla="*/ 2590 h 2806"/>
                <a:gd name="T70" fmla="*/ 593 w 3535"/>
                <a:gd name="T71" fmla="*/ 2638 h 2806"/>
                <a:gd name="T72" fmla="*/ 739 w 3535"/>
                <a:gd name="T73" fmla="*/ 2679 h 2806"/>
                <a:gd name="T74" fmla="*/ 893 w 3535"/>
                <a:gd name="T75" fmla="*/ 2716 h 2806"/>
                <a:gd name="T76" fmla="*/ 1056 w 3535"/>
                <a:gd name="T77" fmla="*/ 2746 h 2806"/>
                <a:gd name="T78" fmla="*/ 1226 w 3535"/>
                <a:gd name="T79" fmla="*/ 2771 h 2806"/>
                <a:gd name="T80" fmla="*/ 1400 w 3535"/>
                <a:gd name="T81" fmla="*/ 2790 h 2806"/>
                <a:gd name="T82" fmla="*/ 1584 w 3535"/>
                <a:gd name="T83" fmla="*/ 2801 h 2806"/>
                <a:gd name="T84" fmla="*/ 1772 w 3535"/>
                <a:gd name="T85" fmla="*/ 2806 h 2806"/>
                <a:gd name="T86" fmla="*/ 1958 w 3535"/>
                <a:gd name="T87" fmla="*/ 2801 h 2806"/>
                <a:gd name="T88" fmla="*/ 2137 w 3535"/>
                <a:gd name="T89" fmla="*/ 2790 h 2806"/>
                <a:gd name="T90" fmla="*/ 2312 w 3535"/>
                <a:gd name="T91" fmla="*/ 2771 h 2806"/>
                <a:gd name="T92" fmla="*/ 2479 w 3535"/>
                <a:gd name="T93" fmla="*/ 2746 h 2806"/>
                <a:gd name="T94" fmla="*/ 2640 w 3535"/>
                <a:gd name="T95" fmla="*/ 2716 h 2806"/>
                <a:gd name="T96" fmla="*/ 2794 w 3535"/>
                <a:gd name="T97" fmla="*/ 2682 h 2806"/>
                <a:gd name="T98" fmla="*/ 2940 w 3535"/>
                <a:gd name="T99" fmla="*/ 2638 h 2806"/>
                <a:gd name="T100" fmla="*/ 3078 w 3535"/>
                <a:gd name="T101" fmla="*/ 2592 h 2806"/>
                <a:gd name="T102" fmla="*/ 3207 w 3535"/>
                <a:gd name="T103" fmla="*/ 2539 h 2806"/>
                <a:gd name="T104" fmla="*/ 3326 w 3535"/>
                <a:gd name="T105" fmla="*/ 2480 h 280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535"/>
                <a:gd name="T160" fmla="*/ 0 h 2806"/>
                <a:gd name="T161" fmla="*/ 3535 w 3535"/>
                <a:gd name="T162" fmla="*/ 2806 h 280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535" h="2806">
                  <a:moveTo>
                    <a:pt x="3399" y="2439"/>
                  </a:moveTo>
                  <a:lnTo>
                    <a:pt x="3432" y="2312"/>
                  </a:lnTo>
                  <a:lnTo>
                    <a:pt x="3459" y="2186"/>
                  </a:lnTo>
                  <a:lnTo>
                    <a:pt x="3482" y="2060"/>
                  </a:lnTo>
                  <a:lnTo>
                    <a:pt x="3500" y="1931"/>
                  </a:lnTo>
                  <a:lnTo>
                    <a:pt x="3517" y="1803"/>
                  </a:lnTo>
                  <a:lnTo>
                    <a:pt x="3526" y="1677"/>
                  </a:lnTo>
                  <a:lnTo>
                    <a:pt x="3533" y="1548"/>
                  </a:lnTo>
                  <a:lnTo>
                    <a:pt x="3535" y="1420"/>
                  </a:lnTo>
                  <a:lnTo>
                    <a:pt x="3533" y="1284"/>
                  </a:lnTo>
                  <a:lnTo>
                    <a:pt x="3526" y="1149"/>
                  </a:lnTo>
                  <a:lnTo>
                    <a:pt x="3514" y="1016"/>
                  </a:lnTo>
                  <a:lnTo>
                    <a:pt x="3500" y="883"/>
                  </a:lnTo>
                  <a:lnTo>
                    <a:pt x="3480" y="750"/>
                  </a:lnTo>
                  <a:lnTo>
                    <a:pt x="3455" y="621"/>
                  </a:lnTo>
                  <a:lnTo>
                    <a:pt x="3427" y="493"/>
                  </a:lnTo>
                  <a:lnTo>
                    <a:pt x="3395" y="369"/>
                  </a:lnTo>
                  <a:lnTo>
                    <a:pt x="3358" y="348"/>
                  </a:lnTo>
                  <a:lnTo>
                    <a:pt x="3321" y="328"/>
                  </a:lnTo>
                  <a:lnTo>
                    <a:pt x="3282" y="307"/>
                  </a:lnTo>
                  <a:lnTo>
                    <a:pt x="3243" y="289"/>
                  </a:lnTo>
                  <a:lnTo>
                    <a:pt x="3202" y="268"/>
                  </a:lnTo>
                  <a:lnTo>
                    <a:pt x="3161" y="250"/>
                  </a:lnTo>
                  <a:lnTo>
                    <a:pt x="3117" y="234"/>
                  </a:lnTo>
                  <a:lnTo>
                    <a:pt x="3074" y="215"/>
                  </a:lnTo>
                  <a:lnTo>
                    <a:pt x="3028" y="199"/>
                  </a:lnTo>
                  <a:lnTo>
                    <a:pt x="2982" y="183"/>
                  </a:lnTo>
                  <a:lnTo>
                    <a:pt x="2936" y="169"/>
                  </a:lnTo>
                  <a:lnTo>
                    <a:pt x="2888" y="153"/>
                  </a:lnTo>
                  <a:lnTo>
                    <a:pt x="2839" y="140"/>
                  </a:lnTo>
                  <a:lnTo>
                    <a:pt x="2789" y="126"/>
                  </a:lnTo>
                  <a:lnTo>
                    <a:pt x="2741" y="114"/>
                  </a:lnTo>
                  <a:lnTo>
                    <a:pt x="2688" y="101"/>
                  </a:lnTo>
                  <a:lnTo>
                    <a:pt x="2638" y="91"/>
                  </a:lnTo>
                  <a:lnTo>
                    <a:pt x="2585" y="80"/>
                  </a:lnTo>
                  <a:lnTo>
                    <a:pt x="2530" y="68"/>
                  </a:lnTo>
                  <a:lnTo>
                    <a:pt x="2477" y="59"/>
                  </a:lnTo>
                  <a:lnTo>
                    <a:pt x="2422" y="52"/>
                  </a:lnTo>
                  <a:lnTo>
                    <a:pt x="2364" y="43"/>
                  </a:lnTo>
                  <a:lnTo>
                    <a:pt x="2309" y="36"/>
                  </a:lnTo>
                  <a:lnTo>
                    <a:pt x="2252" y="29"/>
                  </a:lnTo>
                  <a:lnTo>
                    <a:pt x="2195" y="22"/>
                  </a:lnTo>
                  <a:lnTo>
                    <a:pt x="2135" y="18"/>
                  </a:lnTo>
                  <a:lnTo>
                    <a:pt x="2078" y="13"/>
                  </a:lnTo>
                  <a:lnTo>
                    <a:pt x="2018" y="9"/>
                  </a:lnTo>
                  <a:lnTo>
                    <a:pt x="1956" y="6"/>
                  </a:lnTo>
                  <a:lnTo>
                    <a:pt x="1896" y="2"/>
                  </a:lnTo>
                  <a:lnTo>
                    <a:pt x="1834" y="2"/>
                  </a:lnTo>
                  <a:lnTo>
                    <a:pt x="1772" y="0"/>
                  </a:lnTo>
                  <a:lnTo>
                    <a:pt x="1710" y="2"/>
                  </a:lnTo>
                  <a:lnTo>
                    <a:pt x="1646" y="2"/>
                  </a:lnTo>
                  <a:lnTo>
                    <a:pt x="1584" y="6"/>
                  </a:lnTo>
                  <a:lnTo>
                    <a:pt x="1524" y="9"/>
                  </a:lnTo>
                  <a:lnTo>
                    <a:pt x="1462" y="13"/>
                  </a:lnTo>
                  <a:lnTo>
                    <a:pt x="1403" y="18"/>
                  </a:lnTo>
                  <a:lnTo>
                    <a:pt x="1343" y="22"/>
                  </a:lnTo>
                  <a:lnTo>
                    <a:pt x="1286" y="29"/>
                  </a:lnTo>
                  <a:lnTo>
                    <a:pt x="1228" y="36"/>
                  </a:lnTo>
                  <a:lnTo>
                    <a:pt x="1171" y="43"/>
                  </a:lnTo>
                  <a:lnTo>
                    <a:pt x="1114" y="52"/>
                  </a:lnTo>
                  <a:lnTo>
                    <a:pt x="1058" y="59"/>
                  </a:lnTo>
                  <a:lnTo>
                    <a:pt x="1003" y="71"/>
                  </a:lnTo>
                  <a:lnTo>
                    <a:pt x="951" y="80"/>
                  </a:lnTo>
                  <a:lnTo>
                    <a:pt x="896" y="91"/>
                  </a:lnTo>
                  <a:lnTo>
                    <a:pt x="845" y="103"/>
                  </a:lnTo>
                  <a:lnTo>
                    <a:pt x="792" y="114"/>
                  </a:lnTo>
                  <a:lnTo>
                    <a:pt x="742" y="128"/>
                  </a:lnTo>
                  <a:lnTo>
                    <a:pt x="691" y="142"/>
                  </a:lnTo>
                  <a:lnTo>
                    <a:pt x="643" y="156"/>
                  </a:lnTo>
                  <a:lnTo>
                    <a:pt x="595" y="169"/>
                  </a:lnTo>
                  <a:lnTo>
                    <a:pt x="549" y="185"/>
                  </a:lnTo>
                  <a:lnTo>
                    <a:pt x="503" y="201"/>
                  </a:lnTo>
                  <a:lnTo>
                    <a:pt x="457" y="218"/>
                  </a:lnTo>
                  <a:lnTo>
                    <a:pt x="414" y="236"/>
                  </a:lnTo>
                  <a:lnTo>
                    <a:pt x="370" y="252"/>
                  </a:lnTo>
                  <a:lnTo>
                    <a:pt x="329" y="273"/>
                  </a:lnTo>
                  <a:lnTo>
                    <a:pt x="287" y="291"/>
                  </a:lnTo>
                  <a:lnTo>
                    <a:pt x="248" y="312"/>
                  </a:lnTo>
                  <a:lnTo>
                    <a:pt x="209" y="330"/>
                  </a:lnTo>
                  <a:lnTo>
                    <a:pt x="173" y="353"/>
                  </a:lnTo>
                  <a:lnTo>
                    <a:pt x="136" y="374"/>
                  </a:lnTo>
                  <a:lnTo>
                    <a:pt x="104" y="497"/>
                  </a:lnTo>
                  <a:lnTo>
                    <a:pt x="76" y="624"/>
                  </a:lnTo>
                  <a:lnTo>
                    <a:pt x="53" y="750"/>
                  </a:lnTo>
                  <a:lnTo>
                    <a:pt x="35" y="881"/>
                  </a:lnTo>
                  <a:lnTo>
                    <a:pt x="19" y="1014"/>
                  </a:lnTo>
                  <a:lnTo>
                    <a:pt x="10" y="1147"/>
                  </a:lnTo>
                  <a:lnTo>
                    <a:pt x="3" y="1282"/>
                  </a:lnTo>
                  <a:lnTo>
                    <a:pt x="0" y="1420"/>
                  </a:lnTo>
                  <a:lnTo>
                    <a:pt x="3" y="1548"/>
                  </a:lnTo>
                  <a:lnTo>
                    <a:pt x="10" y="1677"/>
                  </a:lnTo>
                  <a:lnTo>
                    <a:pt x="19" y="1805"/>
                  </a:lnTo>
                  <a:lnTo>
                    <a:pt x="33" y="1934"/>
                  </a:lnTo>
                  <a:lnTo>
                    <a:pt x="51" y="2060"/>
                  </a:lnTo>
                  <a:lnTo>
                    <a:pt x="74" y="2186"/>
                  </a:lnTo>
                  <a:lnTo>
                    <a:pt x="101" y="2310"/>
                  </a:lnTo>
                  <a:lnTo>
                    <a:pt x="131" y="2434"/>
                  </a:lnTo>
                  <a:lnTo>
                    <a:pt x="168" y="2455"/>
                  </a:lnTo>
                  <a:lnTo>
                    <a:pt x="205" y="2478"/>
                  </a:lnTo>
                  <a:lnTo>
                    <a:pt x="244" y="2496"/>
                  </a:lnTo>
                  <a:lnTo>
                    <a:pt x="285" y="2517"/>
                  </a:lnTo>
                  <a:lnTo>
                    <a:pt x="324" y="2535"/>
                  </a:lnTo>
                  <a:lnTo>
                    <a:pt x="368" y="2556"/>
                  </a:lnTo>
                  <a:lnTo>
                    <a:pt x="409" y="2572"/>
                  </a:lnTo>
                  <a:lnTo>
                    <a:pt x="455" y="2590"/>
                  </a:lnTo>
                  <a:lnTo>
                    <a:pt x="498" y="2606"/>
                  </a:lnTo>
                  <a:lnTo>
                    <a:pt x="544" y="2622"/>
                  </a:lnTo>
                  <a:lnTo>
                    <a:pt x="593" y="2638"/>
                  </a:lnTo>
                  <a:lnTo>
                    <a:pt x="641" y="2652"/>
                  </a:lnTo>
                  <a:lnTo>
                    <a:pt x="689" y="2666"/>
                  </a:lnTo>
                  <a:lnTo>
                    <a:pt x="739" y="2679"/>
                  </a:lnTo>
                  <a:lnTo>
                    <a:pt x="790" y="2693"/>
                  </a:lnTo>
                  <a:lnTo>
                    <a:pt x="840" y="2705"/>
                  </a:lnTo>
                  <a:lnTo>
                    <a:pt x="893" y="2716"/>
                  </a:lnTo>
                  <a:lnTo>
                    <a:pt x="946" y="2728"/>
                  </a:lnTo>
                  <a:lnTo>
                    <a:pt x="1001" y="2737"/>
                  </a:lnTo>
                  <a:lnTo>
                    <a:pt x="1056" y="2746"/>
                  </a:lnTo>
                  <a:lnTo>
                    <a:pt x="1111" y="2755"/>
                  </a:lnTo>
                  <a:lnTo>
                    <a:pt x="1169" y="2764"/>
                  </a:lnTo>
                  <a:lnTo>
                    <a:pt x="1226" y="2771"/>
                  </a:lnTo>
                  <a:lnTo>
                    <a:pt x="1283" y="2778"/>
                  </a:lnTo>
                  <a:lnTo>
                    <a:pt x="1341" y="2783"/>
                  </a:lnTo>
                  <a:lnTo>
                    <a:pt x="1400" y="2790"/>
                  </a:lnTo>
                  <a:lnTo>
                    <a:pt x="1462" y="2794"/>
                  </a:lnTo>
                  <a:lnTo>
                    <a:pt x="1522" y="2796"/>
                  </a:lnTo>
                  <a:lnTo>
                    <a:pt x="1584" y="2801"/>
                  </a:lnTo>
                  <a:lnTo>
                    <a:pt x="1646" y="2803"/>
                  </a:lnTo>
                  <a:lnTo>
                    <a:pt x="1708" y="2806"/>
                  </a:lnTo>
                  <a:lnTo>
                    <a:pt x="1772" y="2806"/>
                  </a:lnTo>
                  <a:lnTo>
                    <a:pt x="1834" y="2806"/>
                  </a:lnTo>
                  <a:lnTo>
                    <a:pt x="1896" y="2803"/>
                  </a:lnTo>
                  <a:lnTo>
                    <a:pt x="1958" y="2801"/>
                  </a:lnTo>
                  <a:lnTo>
                    <a:pt x="2018" y="2796"/>
                  </a:lnTo>
                  <a:lnTo>
                    <a:pt x="2078" y="2794"/>
                  </a:lnTo>
                  <a:lnTo>
                    <a:pt x="2137" y="2790"/>
                  </a:lnTo>
                  <a:lnTo>
                    <a:pt x="2195" y="2783"/>
                  </a:lnTo>
                  <a:lnTo>
                    <a:pt x="2254" y="2778"/>
                  </a:lnTo>
                  <a:lnTo>
                    <a:pt x="2312" y="2771"/>
                  </a:lnTo>
                  <a:lnTo>
                    <a:pt x="2367" y="2764"/>
                  </a:lnTo>
                  <a:lnTo>
                    <a:pt x="2424" y="2755"/>
                  </a:lnTo>
                  <a:lnTo>
                    <a:pt x="2479" y="2746"/>
                  </a:lnTo>
                  <a:lnTo>
                    <a:pt x="2532" y="2737"/>
                  </a:lnTo>
                  <a:lnTo>
                    <a:pt x="2587" y="2728"/>
                  </a:lnTo>
                  <a:lnTo>
                    <a:pt x="2640" y="2716"/>
                  </a:lnTo>
                  <a:lnTo>
                    <a:pt x="2693" y="2705"/>
                  </a:lnTo>
                  <a:lnTo>
                    <a:pt x="2743" y="2693"/>
                  </a:lnTo>
                  <a:lnTo>
                    <a:pt x="2794" y="2682"/>
                  </a:lnTo>
                  <a:lnTo>
                    <a:pt x="2844" y="2668"/>
                  </a:lnTo>
                  <a:lnTo>
                    <a:pt x="2892" y="2654"/>
                  </a:lnTo>
                  <a:lnTo>
                    <a:pt x="2940" y="2638"/>
                  </a:lnTo>
                  <a:lnTo>
                    <a:pt x="2986" y="2624"/>
                  </a:lnTo>
                  <a:lnTo>
                    <a:pt x="3032" y="2608"/>
                  </a:lnTo>
                  <a:lnTo>
                    <a:pt x="3078" y="2592"/>
                  </a:lnTo>
                  <a:lnTo>
                    <a:pt x="3122" y="2574"/>
                  </a:lnTo>
                  <a:lnTo>
                    <a:pt x="3163" y="2558"/>
                  </a:lnTo>
                  <a:lnTo>
                    <a:pt x="3207" y="2539"/>
                  </a:lnTo>
                  <a:lnTo>
                    <a:pt x="3246" y="2519"/>
                  </a:lnTo>
                  <a:lnTo>
                    <a:pt x="3287" y="2500"/>
                  </a:lnTo>
                  <a:lnTo>
                    <a:pt x="3326" y="2480"/>
                  </a:lnTo>
                  <a:lnTo>
                    <a:pt x="3363" y="2459"/>
                  </a:lnTo>
                  <a:lnTo>
                    <a:pt x="3399" y="2439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79" name="Freeform 6" descr="Газетная бумага"/>
            <p:cNvSpPr>
              <a:spLocks/>
            </p:cNvSpPr>
            <p:nvPr/>
          </p:nvSpPr>
          <p:spPr bwMode="auto">
            <a:xfrm>
              <a:off x="925" y="1311"/>
              <a:ext cx="670" cy="2513"/>
            </a:xfrm>
            <a:custGeom>
              <a:avLst/>
              <a:gdLst>
                <a:gd name="T0" fmla="*/ 230 w 670"/>
                <a:gd name="T1" fmla="*/ 2306 h 2513"/>
                <a:gd name="T2" fmla="*/ 170 w 670"/>
                <a:gd name="T3" fmla="*/ 2052 h 2513"/>
                <a:gd name="T4" fmla="*/ 129 w 670"/>
                <a:gd name="T5" fmla="*/ 1795 h 2513"/>
                <a:gd name="T6" fmla="*/ 103 w 670"/>
                <a:gd name="T7" fmla="*/ 1535 h 2513"/>
                <a:gd name="T8" fmla="*/ 94 w 670"/>
                <a:gd name="T9" fmla="*/ 1274 h 2513"/>
                <a:gd name="T10" fmla="*/ 103 w 670"/>
                <a:gd name="T11" fmla="*/ 996 h 2513"/>
                <a:gd name="T12" fmla="*/ 131 w 670"/>
                <a:gd name="T13" fmla="*/ 725 h 2513"/>
                <a:gd name="T14" fmla="*/ 174 w 670"/>
                <a:gd name="T15" fmla="*/ 464 h 2513"/>
                <a:gd name="T16" fmla="*/ 234 w 670"/>
                <a:gd name="T17" fmla="*/ 209 h 2513"/>
                <a:gd name="T18" fmla="*/ 243 w 670"/>
                <a:gd name="T19" fmla="*/ 198 h 2513"/>
                <a:gd name="T20" fmla="*/ 292 w 670"/>
                <a:gd name="T21" fmla="*/ 170 h 2513"/>
                <a:gd name="T22" fmla="*/ 340 w 670"/>
                <a:gd name="T23" fmla="*/ 143 h 2513"/>
                <a:gd name="T24" fmla="*/ 390 w 670"/>
                <a:gd name="T25" fmla="*/ 117 h 2513"/>
                <a:gd name="T26" fmla="*/ 443 w 670"/>
                <a:gd name="T27" fmla="*/ 92 h 2513"/>
                <a:gd name="T28" fmla="*/ 498 w 670"/>
                <a:gd name="T29" fmla="*/ 67 h 2513"/>
                <a:gd name="T30" fmla="*/ 553 w 670"/>
                <a:gd name="T31" fmla="*/ 44 h 2513"/>
                <a:gd name="T32" fmla="*/ 611 w 670"/>
                <a:gd name="T33" fmla="*/ 21 h 2513"/>
                <a:gd name="T34" fmla="*/ 670 w 670"/>
                <a:gd name="T35" fmla="*/ 0 h 2513"/>
                <a:gd name="T36" fmla="*/ 594 w 670"/>
                <a:gd name="T37" fmla="*/ 23 h 2513"/>
                <a:gd name="T38" fmla="*/ 521 w 670"/>
                <a:gd name="T39" fmla="*/ 49 h 2513"/>
                <a:gd name="T40" fmla="*/ 452 w 670"/>
                <a:gd name="T41" fmla="*/ 74 h 2513"/>
                <a:gd name="T42" fmla="*/ 383 w 670"/>
                <a:gd name="T43" fmla="*/ 101 h 2513"/>
                <a:gd name="T44" fmla="*/ 319 w 670"/>
                <a:gd name="T45" fmla="*/ 131 h 2513"/>
                <a:gd name="T46" fmla="*/ 255 w 670"/>
                <a:gd name="T47" fmla="*/ 161 h 2513"/>
                <a:gd name="T48" fmla="*/ 195 w 670"/>
                <a:gd name="T49" fmla="*/ 193 h 2513"/>
                <a:gd name="T50" fmla="*/ 138 w 670"/>
                <a:gd name="T51" fmla="*/ 228 h 2513"/>
                <a:gd name="T52" fmla="*/ 78 w 670"/>
                <a:gd name="T53" fmla="*/ 478 h 2513"/>
                <a:gd name="T54" fmla="*/ 34 w 670"/>
                <a:gd name="T55" fmla="*/ 735 h 2513"/>
                <a:gd name="T56" fmla="*/ 9 w 670"/>
                <a:gd name="T57" fmla="*/ 1001 h 2513"/>
                <a:gd name="T58" fmla="*/ 0 w 670"/>
                <a:gd name="T59" fmla="*/ 1274 h 2513"/>
                <a:gd name="T60" fmla="*/ 9 w 670"/>
                <a:gd name="T61" fmla="*/ 1531 h 2513"/>
                <a:gd name="T62" fmla="*/ 34 w 670"/>
                <a:gd name="T63" fmla="*/ 1788 h 2513"/>
                <a:gd name="T64" fmla="*/ 76 w 670"/>
                <a:gd name="T65" fmla="*/ 2040 h 2513"/>
                <a:gd name="T66" fmla="*/ 133 w 670"/>
                <a:gd name="T67" fmla="*/ 2288 h 2513"/>
                <a:gd name="T68" fmla="*/ 191 w 670"/>
                <a:gd name="T69" fmla="*/ 2322 h 2513"/>
                <a:gd name="T70" fmla="*/ 250 w 670"/>
                <a:gd name="T71" fmla="*/ 2354 h 2513"/>
                <a:gd name="T72" fmla="*/ 314 w 670"/>
                <a:gd name="T73" fmla="*/ 2384 h 2513"/>
                <a:gd name="T74" fmla="*/ 379 w 670"/>
                <a:gd name="T75" fmla="*/ 2414 h 2513"/>
                <a:gd name="T76" fmla="*/ 448 w 670"/>
                <a:gd name="T77" fmla="*/ 2442 h 2513"/>
                <a:gd name="T78" fmla="*/ 516 w 670"/>
                <a:gd name="T79" fmla="*/ 2467 h 2513"/>
                <a:gd name="T80" fmla="*/ 590 w 670"/>
                <a:gd name="T81" fmla="*/ 2490 h 2513"/>
                <a:gd name="T82" fmla="*/ 666 w 670"/>
                <a:gd name="T83" fmla="*/ 2513 h 2513"/>
                <a:gd name="T84" fmla="*/ 606 w 670"/>
                <a:gd name="T85" fmla="*/ 2492 h 2513"/>
                <a:gd name="T86" fmla="*/ 549 w 670"/>
                <a:gd name="T87" fmla="*/ 2471 h 2513"/>
                <a:gd name="T88" fmla="*/ 493 w 670"/>
                <a:gd name="T89" fmla="*/ 2449 h 2513"/>
                <a:gd name="T90" fmla="*/ 438 w 670"/>
                <a:gd name="T91" fmla="*/ 2423 h 2513"/>
                <a:gd name="T92" fmla="*/ 386 w 670"/>
                <a:gd name="T93" fmla="*/ 2398 h 2513"/>
                <a:gd name="T94" fmla="*/ 335 w 670"/>
                <a:gd name="T95" fmla="*/ 2373 h 2513"/>
                <a:gd name="T96" fmla="*/ 287 w 670"/>
                <a:gd name="T97" fmla="*/ 2345 h 2513"/>
                <a:gd name="T98" fmla="*/ 239 w 670"/>
                <a:gd name="T99" fmla="*/ 2318 h 251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70"/>
                <a:gd name="T151" fmla="*/ 0 h 2513"/>
                <a:gd name="T152" fmla="*/ 670 w 670"/>
                <a:gd name="T153" fmla="*/ 2513 h 251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70" h="2513">
                  <a:moveTo>
                    <a:pt x="232" y="2313"/>
                  </a:moveTo>
                  <a:lnTo>
                    <a:pt x="230" y="2306"/>
                  </a:lnTo>
                  <a:lnTo>
                    <a:pt x="197" y="2180"/>
                  </a:lnTo>
                  <a:lnTo>
                    <a:pt x="170" y="2052"/>
                  </a:lnTo>
                  <a:lnTo>
                    <a:pt x="147" y="1925"/>
                  </a:lnTo>
                  <a:lnTo>
                    <a:pt x="129" y="1795"/>
                  </a:lnTo>
                  <a:lnTo>
                    <a:pt x="112" y="1666"/>
                  </a:lnTo>
                  <a:lnTo>
                    <a:pt x="103" y="1535"/>
                  </a:lnTo>
                  <a:lnTo>
                    <a:pt x="96" y="1405"/>
                  </a:lnTo>
                  <a:lnTo>
                    <a:pt x="94" y="1274"/>
                  </a:lnTo>
                  <a:lnTo>
                    <a:pt x="96" y="1134"/>
                  </a:lnTo>
                  <a:lnTo>
                    <a:pt x="103" y="996"/>
                  </a:lnTo>
                  <a:lnTo>
                    <a:pt x="115" y="861"/>
                  </a:lnTo>
                  <a:lnTo>
                    <a:pt x="131" y="725"/>
                  </a:lnTo>
                  <a:lnTo>
                    <a:pt x="149" y="595"/>
                  </a:lnTo>
                  <a:lnTo>
                    <a:pt x="174" y="464"/>
                  </a:lnTo>
                  <a:lnTo>
                    <a:pt x="202" y="335"/>
                  </a:lnTo>
                  <a:lnTo>
                    <a:pt x="234" y="209"/>
                  </a:lnTo>
                  <a:lnTo>
                    <a:pt x="236" y="202"/>
                  </a:lnTo>
                  <a:lnTo>
                    <a:pt x="243" y="198"/>
                  </a:lnTo>
                  <a:lnTo>
                    <a:pt x="266" y="184"/>
                  </a:lnTo>
                  <a:lnTo>
                    <a:pt x="292" y="170"/>
                  </a:lnTo>
                  <a:lnTo>
                    <a:pt x="314" y="156"/>
                  </a:lnTo>
                  <a:lnTo>
                    <a:pt x="340" y="143"/>
                  </a:lnTo>
                  <a:lnTo>
                    <a:pt x="365" y="129"/>
                  </a:lnTo>
                  <a:lnTo>
                    <a:pt x="390" y="117"/>
                  </a:lnTo>
                  <a:lnTo>
                    <a:pt x="415" y="104"/>
                  </a:lnTo>
                  <a:lnTo>
                    <a:pt x="443" y="92"/>
                  </a:lnTo>
                  <a:lnTo>
                    <a:pt x="471" y="78"/>
                  </a:lnTo>
                  <a:lnTo>
                    <a:pt x="498" y="67"/>
                  </a:lnTo>
                  <a:lnTo>
                    <a:pt x="526" y="55"/>
                  </a:lnTo>
                  <a:lnTo>
                    <a:pt x="553" y="44"/>
                  </a:lnTo>
                  <a:lnTo>
                    <a:pt x="581" y="33"/>
                  </a:lnTo>
                  <a:lnTo>
                    <a:pt x="611" y="21"/>
                  </a:lnTo>
                  <a:lnTo>
                    <a:pt x="640" y="12"/>
                  </a:lnTo>
                  <a:lnTo>
                    <a:pt x="670" y="0"/>
                  </a:lnTo>
                  <a:lnTo>
                    <a:pt x="631" y="12"/>
                  </a:lnTo>
                  <a:lnTo>
                    <a:pt x="594" y="23"/>
                  </a:lnTo>
                  <a:lnTo>
                    <a:pt x="558" y="35"/>
                  </a:lnTo>
                  <a:lnTo>
                    <a:pt x="521" y="49"/>
                  </a:lnTo>
                  <a:lnTo>
                    <a:pt x="487" y="60"/>
                  </a:lnTo>
                  <a:lnTo>
                    <a:pt x="452" y="74"/>
                  </a:lnTo>
                  <a:lnTo>
                    <a:pt x="418" y="88"/>
                  </a:lnTo>
                  <a:lnTo>
                    <a:pt x="383" y="101"/>
                  </a:lnTo>
                  <a:lnTo>
                    <a:pt x="351" y="117"/>
                  </a:lnTo>
                  <a:lnTo>
                    <a:pt x="319" y="131"/>
                  </a:lnTo>
                  <a:lnTo>
                    <a:pt x="287" y="147"/>
                  </a:lnTo>
                  <a:lnTo>
                    <a:pt x="255" y="161"/>
                  </a:lnTo>
                  <a:lnTo>
                    <a:pt x="225" y="177"/>
                  </a:lnTo>
                  <a:lnTo>
                    <a:pt x="195" y="193"/>
                  </a:lnTo>
                  <a:lnTo>
                    <a:pt x="165" y="211"/>
                  </a:lnTo>
                  <a:lnTo>
                    <a:pt x="138" y="228"/>
                  </a:lnTo>
                  <a:lnTo>
                    <a:pt x="106" y="351"/>
                  </a:lnTo>
                  <a:lnTo>
                    <a:pt x="78" y="478"/>
                  </a:lnTo>
                  <a:lnTo>
                    <a:pt x="53" y="604"/>
                  </a:lnTo>
                  <a:lnTo>
                    <a:pt x="34" y="735"/>
                  </a:lnTo>
                  <a:lnTo>
                    <a:pt x="18" y="868"/>
                  </a:lnTo>
                  <a:lnTo>
                    <a:pt x="9" y="1001"/>
                  </a:lnTo>
                  <a:lnTo>
                    <a:pt x="2" y="1136"/>
                  </a:lnTo>
                  <a:lnTo>
                    <a:pt x="0" y="1274"/>
                  </a:lnTo>
                  <a:lnTo>
                    <a:pt x="2" y="1402"/>
                  </a:lnTo>
                  <a:lnTo>
                    <a:pt x="9" y="1531"/>
                  </a:lnTo>
                  <a:lnTo>
                    <a:pt x="18" y="1659"/>
                  </a:lnTo>
                  <a:lnTo>
                    <a:pt x="34" y="1788"/>
                  </a:lnTo>
                  <a:lnTo>
                    <a:pt x="53" y="1914"/>
                  </a:lnTo>
                  <a:lnTo>
                    <a:pt x="76" y="2040"/>
                  </a:lnTo>
                  <a:lnTo>
                    <a:pt x="103" y="2164"/>
                  </a:lnTo>
                  <a:lnTo>
                    <a:pt x="133" y="2288"/>
                  </a:lnTo>
                  <a:lnTo>
                    <a:pt x="161" y="2304"/>
                  </a:lnTo>
                  <a:lnTo>
                    <a:pt x="191" y="2322"/>
                  </a:lnTo>
                  <a:lnTo>
                    <a:pt x="220" y="2338"/>
                  </a:lnTo>
                  <a:lnTo>
                    <a:pt x="250" y="2354"/>
                  </a:lnTo>
                  <a:lnTo>
                    <a:pt x="282" y="2368"/>
                  </a:lnTo>
                  <a:lnTo>
                    <a:pt x="314" y="2384"/>
                  </a:lnTo>
                  <a:lnTo>
                    <a:pt x="347" y="2398"/>
                  </a:lnTo>
                  <a:lnTo>
                    <a:pt x="379" y="2414"/>
                  </a:lnTo>
                  <a:lnTo>
                    <a:pt x="413" y="2428"/>
                  </a:lnTo>
                  <a:lnTo>
                    <a:pt x="448" y="2442"/>
                  </a:lnTo>
                  <a:lnTo>
                    <a:pt x="482" y="2453"/>
                  </a:lnTo>
                  <a:lnTo>
                    <a:pt x="516" y="2467"/>
                  </a:lnTo>
                  <a:lnTo>
                    <a:pt x="553" y="2478"/>
                  </a:lnTo>
                  <a:lnTo>
                    <a:pt x="590" y="2490"/>
                  </a:lnTo>
                  <a:lnTo>
                    <a:pt x="627" y="2501"/>
                  </a:lnTo>
                  <a:lnTo>
                    <a:pt x="666" y="2513"/>
                  </a:lnTo>
                  <a:lnTo>
                    <a:pt x="636" y="2504"/>
                  </a:lnTo>
                  <a:lnTo>
                    <a:pt x="606" y="2492"/>
                  </a:lnTo>
                  <a:lnTo>
                    <a:pt x="576" y="2481"/>
                  </a:lnTo>
                  <a:lnTo>
                    <a:pt x="549" y="2471"/>
                  </a:lnTo>
                  <a:lnTo>
                    <a:pt x="521" y="2460"/>
                  </a:lnTo>
                  <a:lnTo>
                    <a:pt x="493" y="2449"/>
                  </a:lnTo>
                  <a:lnTo>
                    <a:pt x="466" y="2437"/>
                  </a:lnTo>
                  <a:lnTo>
                    <a:pt x="438" y="2423"/>
                  </a:lnTo>
                  <a:lnTo>
                    <a:pt x="411" y="2412"/>
                  </a:lnTo>
                  <a:lnTo>
                    <a:pt x="386" y="2398"/>
                  </a:lnTo>
                  <a:lnTo>
                    <a:pt x="360" y="2387"/>
                  </a:lnTo>
                  <a:lnTo>
                    <a:pt x="335" y="2373"/>
                  </a:lnTo>
                  <a:lnTo>
                    <a:pt x="310" y="2359"/>
                  </a:lnTo>
                  <a:lnTo>
                    <a:pt x="287" y="2345"/>
                  </a:lnTo>
                  <a:lnTo>
                    <a:pt x="262" y="2332"/>
                  </a:lnTo>
                  <a:lnTo>
                    <a:pt x="239" y="2318"/>
                  </a:lnTo>
                  <a:lnTo>
                    <a:pt x="232" y="2313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80" name="Freeform 7" descr="Газетная бумага"/>
            <p:cNvSpPr>
              <a:spLocks/>
            </p:cNvSpPr>
            <p:nvPr/>
          </p:nvSpPr>
          <p:spPr bwMode="auto">
            <a:xfrm>
              <a:off x="4058" y="1311"/>
              <a:ext cx="629" cy="2515"/>
            </a:xfrm>
            <a:custGeom>
              <a:avLst/>
              <a:gdLst>
                <a:gd name="T0" fmla="*/ 626 w 629"/>
                <a:gd name="T1" fmla="*/ 1129 h 2515"/>
                <a:gd name="T2" fmla="*/ 610 w 629"/>
                <a:gd name="T3" fmla="*/ 852 h 2515"/>
                <a:gd name="T4" fmla="*/ 576 w 629"/>
                <a:gd name="T5" fmla="*/ 585 h 2515"/>
                <a:gd name="T6" fmla="*/ 530 w 629"/>
                <a:gd name="T7" fmla="*/ 331 h 2515"/>
                <a:gd name="T8" fmla="*/ 475 w 629"/>
                <a:gd name="T9" fmla="*/ 191 h 2515"/>
                <a:gd name="T10" fmla="*/ 420 w 629"/>
                <a:gd name="T11" fmla="*/ 161 h 2515"/>
                <a:gd name="T12" fmla="*/ 360 w 629"/>
                <a:gd name="T13" fmla="*/ 133 h 2515"/>
                <a:gd name="T14" fmla="*/ 300 w 629"/>
                <a:gd name="T15" fmla="*/ 106 h 2515"/>
                <a:gd name="T16" fmla="*/ 236 w 629"/>
                <a:gd name="T17" fmla="*/ 81 h 2515"/>
                <a:gd name="T18" fmla="*/ 172 w 629"/>
                <a:gd name="T19" fmla="*/ 55 h 2515"/>
                <a:gd name="T20" fmla="*/ 105 w 629"/>
                <a:gd name="T21" fmla="*/ 33 h 2515"/>
                <a:gd name="T22" fmla="*/ 34 w 629"/>
                <a:gd name="T23" fmla="*/ 12 h 2515"/>
                <a:gd name="T24" fmla="*/ 30 w 629"/>
                <a:gd name="T25" fmla="*/ 12 h 2515"/>
                <a:gd name="T26" fmla="*/ 87 w 629"/>
                <a:gd name="T27" fmla="*/ 33 h 2515"/>
                <a:gd name="T28" fmla="*/ 144 w 629"/>
                <a:gd name="T29" fmla="*/ 55 h 2515"/>
                <a:gd name="T30" fmla="*/ 200 w 629"/>
                <a:gd name="T31" fmla="*/ 78 h 2515"/>
                <a:gd name="T32" fmla="*/ 252 w 629"/>
                <a:gd name="T33" fmla="*/ 101 h 2515"/>
                <a:gd name="T34" fmla="*/ 305 w 629"/>
                <a:gd name="T35" fmla="*/ 127 h 2515"/>
                <a:gd name="T36" fmla="*/ 353 w 629"/>
                <a:gd name="T37" fmla="*/ 152 h 2515"/>
                <a:gd name="T38" fmla="*/ 401 w 629"/>
                <a:gd name="T39" fmla="*/ 179 h 2515"/>
                <a:gd name="T40" fmla="*/ 431 w 629"/>
                <a:gd name="T41" fmla="*/ 198 h 2515"/>
                <a:gd name="T42" fmla="*/ 466 w 629"/>
                <a:gd name="T43" fmla="*/ 331 h 2515"/>
                <a:gd name="T44" fmla="*/ 521 w 629"/>
                <a:gd name="T45" fmla="*/ 592 h 2515"/>
                <a:gd name="T46" fmla="*/ 555 w 629"/>
                <a:gd name="T47" fmla="*/ 861 h 2515"/>
                <a:gd name="T48" fmla="*/ 574 w 629"/>
                <a:gd name="T49" fmla="*/ 1136 h 2515"/>
                <a:gd name="T50" fmla="*/ 574 w 629"/>
                <a:gd name="T51" fmla="*/ 1405 h 2515"/>
                <a:gd name="T52" fmla="*/ 558 w 629"/>
                <a:gd name="T53" fmla="*/ 1664 h 2515"/>
                <a:gd name="T54" fmla="*/ 523 w 629"/>
                <a:gd name="T55" fmla="*/ 1923 h 2515"/>
                <a:gd name="T56" fmla="*/ 470 w 629"/>
                <a:gd name="T57" fmla="*/ 2182 h 2515"/>
                <a:gd name="T58" fmla="*/ 436 w 629"/>
                <a:gd name="T59" fmla="*/ 2318 h 2515"/>
                <a:gd name="T60" fmla="*/ 406 w 629"/>
                <a:gd name="T61" fmla="*/ 2336 h 2515"/>
                <a:gd name="T62" fmla="*/ 358 w 629"/>
                <a:gd name="T63" fmla="*/ 2364 h 2515"/>
                <a:gd name="T64" fmla="*/ 310 w 629"/>
                <a:gd name="T65" fmla="*/ 2389 h 2515"/>
                <a:gd name="T66" fmla="*/ 257 w 629"/>
                <a:gd name="T67" fmla="*/ 2414 h 2515"/>
                <a:gd name="T68" fmla="*/ 204 w 629"/>
                <a:gd name="T69" fmla="*/ 2437 h 2515"/>
                <a:gd name="T70" fmla="*/ 149 w 629"/>
                <a:gd name="T71" fmla="*/ 2460 h 2515"/>
                <a:gd name="T72" fmla="*/ 92 w 629"/>
                <a:gd name="T73" fmla="*/ 2483 h 2515"/>
                <a:gd name="T74" fmla="*/ 34 w 629"/>
                <a:gd name="T75" fmla="*/ 2504 h 2515"/>
                <a:gd name="T76" fmla="*/ 39 w 629"/>
                <a:gd name="T77" fmla="*/ 2504 h 2515"/>
                <a:gd name="T78" fmla="*/ 108 w 629"/>
                <a:gd name="T79" fmla="*/ 2483 h 2515"/>
                <a:gd name="T80" fmla="*/ 174 w 629"/>
                <a:gd name="T81" fmla="*/ 2460 h 2515"/>
                <a:gd name="T82" fmla="*/ 239 w 629"/>
                <a:gd name="T83" fmla="*/ 2435 h 2515"/>
                <a:gd name="T84" fmla="*/ 300 w 629"/>
                <a:gd name="T85" fmla="*/ 2410 h 2515"/>
                <a:gd name="T86" fmla="*/ 362 w 629"/>
                <a:gd name="T87" fmla="*/ 2382 h 2515"/>
                <a:gd name="T88" fmla="*/ 420 w 629"/>
                <a:gd name="T89" fmla="*/ 2354 h 2515"/>
                <a:gd name="T90" fmla="*/ 475 w 629"/>
                <a:gd name="T91" fmla="*/ 2327 h 2515"/>
                <a:gd name="T92" fmla="*/ 530 w 629"/>
                <a:gd name="T93" fmla="*/ 2192 h 2515"/>
                <a:gd name="T94" fmla="*/ 576 w 629"/>
                <a:gd name="T95" fmla="*/ 1939 h 2515"/>
                <a:gd name="T96" fmla="*/ 608 w 629"/>
                <a:gd name="T97" fmla="*/ 1680 h 2515"/>
                <a:gd name="T98" fmla="*/ 626 w 629"/>
                <a:gd name="T99" fmla="*/ 1409 h 251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29"/>
                <a:gd name="T151" fmla="*/ 0 h 2515"/>
                <a:gd name="T152" fmla="*/ 629 w 629"/>
                <a:gd name="T153" fmla="*/ 2515 h 251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29" h="2515">
                  <a:moveTo>
                    <a:pt x="629" y="1272"/>
                  </a:moveTo>
                  <a:lnTo>
                    <a:pt x="626" y="1129"/>
                  </a:lnTo>
                  <a:lnTo>
                    <a:pt x="620" y="989"/>
                  </a:lnTo>
                  <a:lnTo>
                    <a:pt x="610" y="852"/>
                  </a:lnTo>
                  <a:lnTo>
                    <a:pt x="594" y="719"/>
                  </a:lnTo>
                  <a:lnTo>
                    <a:pt x="576" y="585"/>
                  </a:lnTo>
                  <a:lnTo>
                    <a:pt x="555" y="457"/>
                  </a:lnTo>
                  <a:lnTo>
                    <a:pt x="530" y="331"/>
                  </a:lnTo>
                  <a:lnTo>
                    <a:pt x="502" y="207"/>
                  </a:lnTo>
                  <a:lnTo>
                    <a:pt x="475" y="191"/>
                  </a:lnTo>
                  <a:lnTo>
                    <a:pt x="447" y="177"/>
                  </a:lnTo>
                  <a:lnTo>
                    <a:pt x="420" y="161"/>
                  </a:lnTo>
                  <a:lnTo>
                    <a:pt x="390" y="147"/>
                  </a:lnTo>
                  <a:lnTo>
                    <a:pt x="360" y="133"/>
                  </a:lnTo>
                  <a:lnTo>
                    <a:pt x="330" y="120"/>
                  </a:lnTo>
                  <a:lnTo>
                    <a:pt x="300" y="106"/>
                  </a:lnTo>
                  <a:lnTo>
                    <a:pt x="268" y="92"/>
                  </a:lnTo>
                  <a:lnTo>
                    <a:pt x="236" y="81"/>
                  </a:lnTo>
                  <a:lnTo>
                    <a:pt x="204" y="69"/>
                  </a:lnTo>
                  <a:lnTo>
                    <a:pt x="172" y="55"/>
                  </a:lnTo>
                  <a:lnTo>
                    <a:pt x="138" y="44"/>
                  </a:lnTo>
                  <a:lnTo>
                    <a:pt x="105" y="33"/>
                  </a:lnTo>
                  <a:lnTo>
                    <a:pt x="71" y="21"/>
                  </a:lnTo>
                  <a:lnTo>
                    <a:pt x="34" y="12"/>
                  </a:lnTo>
                  <a:lnTo>
                    <a:pt x="0" y="0"/>
                  </a:lnTo>
                  <a:lnTo>
                    <a:pt x="30" y="12"/>
                  </a:lnTo>
                  <a:lnTo>
                    <a:pt x="60" y="21"/>
                  </a:lnTo>
                  <a:lnTo>
                    <a:pt x="87" y="33"/>
                  </a:lnTo>
                  <a:lnTo>
                    <a:pt x="117" y="44"/>
                  </a:lnTo>
                  <a:lnTo>
                    <a:pt x="144" y="55"/>
                  </a:lnTo>
                  <a:lnTo>
                    <a:pt x="172" y="67"/>
                  </a:lnTo>
                  <a:lnTo>
                    <a:pt x="200" y="78"/>
                  </a:lnTo>
                  <a:lnTo>
                    <a:pt x="227" y="90"/>
                  </a:lnTo>
                  <a:lnTo>
                    <a:pt x="252" y="101"/>
                  </a:lnTo>
                  <a:lnTo>
                    <a:pt x="278" y="115"/>
                  </a:lnTo>
                  <a:lnTo>
                    <a:pt x="305" y="127"/>
                  </a:lnTo>
                  <a:lnTo>
                    <a:pt x="328" y="140"/>
                  </a:lnTo>
                  <a:lnTo>
                    <a:pt x="353" y="152"/>
                  </a:lnTo>
                  <a:lnTo>
                    <a:pt x="379" y="166"/>
                  </a:lnTo>
                  <a:lnTo>
                    <a:pt x="401" y="179"/>
                  </a:lnTo>
                  <a:lnTo>
                    <a:pt x="424" y="193"/>
                  </a:lnTo>
                  <a:lnTo>
                    <a:pt x="431" y="198"/>
                  </a:lnTo>
                  <a:lnTo>
                    <a:pt x="434" y="205"/>
                  </a:lnTo>
                  <a:lnTo>
                    <a:pt x="466" y="331"/>
                  </a:lnTo>
                  <a:lnTo>
                    <a:pt x="496" y="459"/>
                  </a:lnTo>
                  <a:lnTo>
                    <a:pt x="521" y="592"/>
                  </a:lnTo>
                  <a:lnTo>
                    <a:pt x="539" y="725"/>
                  </a:lnTo>
                  <a:lnTo>
                    <a:pt x="555" y="861"/>
                  </a:lnTo>
                  <a:lnTo>
                    <a:pt x="567" y="998"/>
                  </a:lnTo>
                  <a:lnTo>
                    <a:pt x="574" y="1136"/>
                  </a:lnTo>
                  <a:lnTo>
                    <a:pt x="576" y="1274"/>
                  </a:lnTo>
                  <a:lnTo>
                    <a:pt x="574" y="1405"/>
                  </a:lnTo>
                  <a:lnTo>
                    <a:pt x="567" y="1533"/>
                  </a:lnTo>
                  <a:lnTo>
                    <a:pt x="558" y="1664"/>
                  </a:lnTo>
                  <a:lnTo>
                    <a:pt x="541" y="1795"/>
                  </a:lnTo>
                  <a:lnTo>
                    <a:pt x="523" y="1923"/>
                  </a:lnTo>
                  <a:lnTo>
                    <a:pt x="498" y="2054"/>
                  </a:lnTo>
                  <a:lnTo>
                    <a:pt x="470" y="2182"/>
                  </a:lnTo>
                  <a:lnTo>
                    <a:pt x="438" y="2311"/>
                  </a:lnTo>
                  <a:lnTo>
                    <a:pt x="436" y="2318"/>
                  </a:lnTo>
                  <a:lnTo>
                    <a:pt x="429" y="2322"/>
                  </a:lnTo>
                  <a:lnTo>
                    <a:pt x="406" y="2336"/>
                  </a:lnTo>
                  <a:lnTo>
                    <a:pt x="383" y="2350"/>
                  </a:lnTo>
                  <a:lnTo>
                    <a:pt x="358" y="2364"/>
                  </a:lnTo>
                  <a:lnTo>
                    <a:pt x="333" y="2375"/>
                  </a:lnTo>
                  <a:lnTo>
                    <a:pt x="310" y="2389"/>
                  </a:lnTo>
                  <a:lnTo>
                    <a:pt x="282" y="2400"/>
                  </a:lnTo>
                  <a:lnTo>
                    <a:pt x="257" y="2414"/>
                  </a:lnTo>
                  <a:lnTo>
                    <a:pt x="232" y="2426"/>
                  </a:lnTo>
                  <a:lnTo>
                    <a:pt x="204" y="2437"/>
                  </a:lnTo>
                  <a:lnTo>
                    <a:pt x="177" y="2449"/>
                  </a:lnTo>
                  <a:lnTo>
                    <a:pt x="149" y="2460"/>
                  </a:lnTo>
                  <a:lnTo>
                    <a:pt x="121" y="2471"/>
                  </a:lnTo>
                  <a:lnTo>
                    <a:pt x="92" y="2483"/>
                  </a:lnTo>
                  <a:lnTo>
                    <a:pt x="64" y="2494"/>
                  </a:lnTo>
                  <a:lnTo>
                    <a:pt x="34" y="2504"/>
                  </a:lnTo>
                  <a:lnTo>
                    <a:pt x="4" y="2515"/>
                  </a:lnTo>
                  <a:lnTo>
                    <a:pt x="39" y="2504"/>
                  </a:lnTo>
                  <a:lnTo>
                    <a:pt x="73" y="2494"/>
                  </a:lnTo>
                  <a:lnTo>
                    <a:pt x="108" y="2483"/>
                  </a:lnTo>
                  <a:lnTo>
                    <a:pt x="142" y="2471"/>
                  </a:lnTo>
                  <a:lnTo>
                    <a:pt x="174" y="2460"/>
                  </a:lnTo>
                  <a:lnTo>
                    <a:pt x="206" y="2449"/>
                  </a:lnTo>
                  <a:lnTo>
                    <a:pt x="239" y="2435"/>
                  </a:lnTo>
                  <a:lnTo>
                    <a:pt x="271" y="2423"/>
                  </a:lnTo>
                  <a:lnTo>
                    <a:pt x="300" y="2410"/>
                  </a:lnTo>
                  <a:lnTo>
                    <a:pt x="333" y="2396"/>
                  </a:lnTo>
                  <a:lnTo>
                    <a:pt x="362" y="2382"/>
                  </a:lnTo>
                  <a:lnTo>
                    <a:pt x="390" y="2368"/>
                  </a:lnTo>
                  <a:lnTo>
                    <a:pt x="420" y="2354"/>
                  </a:lnTo>
                  <a:lnTo>
                    <a:pt x="447" y="2341"/>
                  </a:lnTo>
                  <a:lnTo>
                    <a:pt x="475" y="2327"/>
                  </a:lnTo>
                  <a:lnTo>
                    <a:pt x="502" y="2311"/>
                  </a:lnTo>
                  <a:lnTo>
                    <a:pt x="530" y="2192"/>
                  </a:lnTo>
                  <a:lnTo>
                    <a:pt x="555" y="2068"/>
                  </a:lnTo>
                  <a:lnTo>
                    <a:pt x="576" y="1939"/>
                  </a:lnTo>
                  <a:lnTo>
                    <a:pt x="594" y="1811"/>
                  </a:lnTo>
                  <a:lnTo>
                    <a:pt x="608" y="1680"/>
                  </a:lnTo>
                  <a:lnTo>
                    <a:pt x="620" y="1545"/>
                  </a:lnTo>
                  <a:lnTo>
                    <a:pt x="626" y="1409"/>
                  </a:lnTo>
                  <a:lnTo>
                    <a:pt x="629" y="1272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81" name="Freeform 8" descr="Гранит"/>
            <p:cNvSpPr>
              <a:spLocks/>
            </p:cNvSpPr>
            <p:nvPr/>
          </p:nvSpPr>
          <p:spPr bwMode="auto">
            <a:xfrm>
              <a:off x="567" y="981"/>
              <a:ext cx="3980" cy="3164"/>
            </a:xfrm>
            <a:custGeom>
              <a:avLst/>
              <a:gdLst>
                <a:gd name="T0" fmla="*/ 2265 w 3980"/>
                <a:gd name="T1" fmla="*/ 3031 h 3164"/>
                <a:gd name="T2" fmla="*/ 2132 w 3980"/>
                <a:gd name="T3" fmla="*/ 3031 h 3164"/>
                <a:gd name="T4" fmla="*/ 1806 w 3980"/>
                <a:gd name="T5" fmla="*/ 3017 h 3164"/>
                <a:gd name="T6" fmla="*/ 1499 w 3980"/>
                <a:gd name="T7" fmla="*/ 2983 h 3164"/>
                <a:gd name="T8" fmla="*/ 1212 w 3980"/>
                <a:gd name="T9" fmla="*/ 2932 h 3164"/>
                <a:gd name="T10" fmla="*/ 948 w 3980"/>
                <a:gd name="T11" fmla="*/ 2863 h 3164"/>
                <a:gd name="T12" fmla="*/ 711 w 3980"/>
                <a:gd name="T13" fmla="*/ 2776 h 3164"/>
                <a:gd name="T14" fmla="*/ 503 w 3980"/>
                <a:gd name="T15" fmla="*/ 2671 h 3164"/>
                <a:gd name="T16" fmla="*/ 395 w 3980"/>
                <a:gd name="T17" fmla="*/ 2382 h 3164"/>
                <a:gd name="T18" fmla="*/ 321 w 3980"/>
                <a:gd name="T19" fmla="*/ 1735 h 3164"/>
                <a:gd name="T20" fmla="*/ 356 w 3980"/>
                <a:gd name="T21" fmla="*/ 1055 h 3164"/>
                <a:gd name="T22" fmla="*/ 461 w 3980"/>
                <a:gd name="T23" fmla="*/ 532 h 3164"/>
                <a:gd name="T24" fmla="*/ 629 w 3980"/>
                <a:gd name="T25" fmla="*/ 441 h 3164"/>
                <a:gd name="T26" fmla="*/ 854 w 3980"/>
                <a:gd name="T27" fmla="*/ 346 h 3164"/>
                <a:gd name="T28" fmla="*/ 1106 w 3980"/>
                <a:gd name="T29" fmla="*/ 268 h 3164"/>
                <a:gd name="T30" fmla="*/ 1384 w 3980"/>
                <a:gd name="T31" fmla="*/ 211 h 3164"/>
                <a:gd name="T32" fmla="*/ 1682 w 3980"/>
                <a:gd name="T33" fmla="*/ 170 h 3164"/>
                <a:gd name="T34" fmla="*/ 1999 w 3980"/>
                <a:gd name="T35" fmla="*/ 149 h 3164"/>
                <a:gd name="T36" fmla="*/ 2231 w 3980"/>
                <a:gd name="T37" fmla="*/ 145 h 3164"/>
                <a:gd name="T38" fmla="*/ 2316 w 3980"/>
                <a:gd name="T39" fmla="*/ 145 h 3164"/>
                <a:gd name="T40" fmla="*/ 2577 w 3980"/>
                <a:gd name="T41" fmla="*/ 149 h 3164"/>
                <a:gd name="T42" fmla="*/ 2869 w 3980"/>
                <a:gd name="T43" fmla="*/ 172 h 3164"/>
                <a:gd name="T44" fmla="*/ 3147 w 3980"/>
                <a:gd name="T45" fmla="*/ 211 h 3164"/>
                <a:gd name="T46" fmla="*/ 3406 w 3980"/>
                <a:gd name="T47" fmla="*/ 266 h 3164"/>
                <a:gd name="T48" fmla="*/ 3645 w 3980"/>
                <a:gd name="T49" fmla="*/ 337 h 3164"/>
                <a:gd name="T50" fmla="*/ 3863 w 3980"/>
                <a:gd name="T51" fmla="*/ 424 h 3164"/>
                <a:gd name="T52" fmla="*/ 3971 w 3980"/>
                <a:gd name="T53" fmla="*/ 452 h 3164"/>
                <a:gd name="T54" fmla="*/ 3828 w 3980"/>
                <a:gd name="T55" fmla="*/ 346 h 3164"/>
                <a:gd name="T56" fmla="*/ 3580 w 3980"/>
                <a:gd name="T57" fmla="*/ 236 h 3164"/>
                <a:gd name="T58" fmla="*/ 3305 w 3980"/>
                <a:gd name="T59" fmla="*/ 149 h 3164"/>
                <a:gd name="T60" fmla="*/ 3004 w 3980"/>
                <a:gd name="T61" fmla="*/ 80 h 3164"/>
                <a:gd name="T62" fmla="*/ 2683 w 3980"/>
                <a:gd name="T63" fmla="*/ 34 h 3164"/>
                <a:gd name="T64" fmla="*/ 2343 w 3980"/>
                <a:gd name="T65" fmla="*/ 7 h 3164"/>
                <a:gd name="T66" fmla="*/ 1992 w 3980"/>
                <a:gd name="T67" fmla="*/ 0 h 3164"/>
                <a:gd name="T68" fmla="*/ 1641 w 3980"/>
                <a:gd name="T69" fmla="*/ 16 h 3164"/>
                <a:gd name="T70" fmla="*/ 1308 w 3980"/>
                <a:gd name="T71" fmla="*/ 50 h 3164"/>
                <a:gd name="T72" fmla="*/ 991 w 3980"/>
                <a:gd name="T73" fmla="*/ 106 h 3164"/>
                <a:gd name="T74" fmla="*/ 700 w 3980"/>
                <a:gd name="T75" fmla="*/ 184 h 3164"/>
                <a:gd name="T76" fmla="*/ 434 w 3980"/>
                <a:gd name="T77" fmla="*/ 280 h 3164"/>
                <a:gd name="T78" fmla="*/ 197 w 3980"/>
                <a:gd name="T79" fmla="*/ 399 h 3164"/>
                <a:gd name="T80" fmla="*/ 39 w 3980"/>
                <a:gd name="T81" fmla="*/ 984 h 3164"/>
                <a:gd name="T82" fmla="*/ 2 w 3980"/>
                <a:gd name="T83" fmla="*/ 1755 h 3164"/>
                <a:gd name="T84" fmla="*/ 87 w 3980"/>
                <a:gd name="T85" fmla="*/ 2478 h 3164"/>
                <a:gd name="T86" fmla="*/ 285 w 3980"/>
                <a:gd name="T87" fmla="*/ 2818 h 3164"/>
                <a:gd name="T88" fmla="*/ 532 w 3980"/>
                <a:gd name="T89" fmla="*/ 2928 h 3164"/>
                <a:gd name="T90" fmla="*/ 810 w 3980"/>
                <a:gd name="T91" fmla="*/ 3015 h 3164"/>
                <a:gd name="T92" fmla="*/ 1113 w 3980"/>
                <a:gd name="T93" fmla="*/ 3084 h 3164"/>
                <a:gd name="T94" fmla="*/ 1439 w 3980"/>
                <a:gd name="T95" fmla="*/ 3132 h 3164"/>
                <a:gd name="T96" fmla="*/ 1779 w 3980"/>
                <a:gd name="T97" fmla="*/ 3157 h 3164"/>
                <a:gd name="T98" fmla="*/ 2134 w 3980"/>
                <a:gd name="T99" fmla="*/ 3164 h 3164"/>
                <a:gd name="T100" fmla="*/ 2481 w 3980"/>
                <a:gd name="T101" fmla="*/ 3150 h 3164"/>
                <a:gd name="T102" fmla="*/ 2814 w 3980"/>
                <a:gd name="T103" fmla="*/ 3114 h 3164"/>
                <a:gd name="T104" fmla="*/ 3128 w 3980"/>
                <a:gd name="T105" fmla="*/ 3058 h 3164"/>
                <a:gd name="T106" fmla="*/ 3422 w 3980"/>
                <a:gd name="T107" fmla="*/ 2983 h 3164"/>
                <a:gd name="T108" fmla="*/ 3686 w 3980"/>
                <a:gd name="T109" fmla="*/ 2889 h 3164"/>
                <a:gd name="T110" fmla="*/ 3922 w 3980"/>
                <a:gd name="T111" fmla="*/ 2772 h 3164"/>
                <a:gd name="T112" fmla="*/ 3980 w 3980"/>
                <a:gd name="T113" fmla="*/ 2694 h 3164"/>
                <a:gd name="T114" fmla="*/ 3778 w 3980"/>
                <a:gd name="T115" fmla="*/ 2788 h 3164"/>
                <a:gd name="T116" fmla="*/ 3553 w 3980"/>
                <a:gd name="T117" fmla="*/ 2868 h 3164"/>
                <a:gd name="T118" fmla="*/ 3305 w 3980"/>
                <a:gd name="T119" fmla="*/ 2932 h 3164"/>
                <a:gd name="T120" fmla="*/ 3039 w 3980"/>
                <a:gd name="T121" fmla="*/ 2983 h 3164"/>
                <a:gd name="T122" fmla="*/ 2754 w 3980"/>
                <a:gd name="T123" fmla="*/ 3015 h 3164"/>
                <a:gd name="T124" fmla="*/ 2456 w 3980"/>
                <a:gd name="T125" fmla="*/ 3029 h 316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980"/>
                <a:gd name="T190" fmla="*/ 0 h 3164"/>
                <a:gd name="T191" fmla="*/ 3980 w 3980"/>
                <a:gd name="T192" fmla="*/ 3164 h 316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980" h="3164">
                  <a:moveTo>
                    <a:pt x="2332" y="3031"/>
                  </a:moveTo>
                  <a:lnTo>
                    <a:pt x="2316" y="3031"/>
                  </a:lnTo>
                  <a:lnTo>
                    <a:pt x="2297" y="3031"/>
                  </a:lnTo>
                  <a:lnTo>
                    <a:pt x="2281" y="3031"/>
                  </a:lnTo>
                  <a:lnTo>
                    <a:pt x="2265" y="3031"/>
                  </a:lnTo>
                  <a:lnTo>
                    <a:pt x="2249" y="3031"/>
                  </a:lnTo>
                  <a:lnTo>
                    <a:pt x="2231" y="3031"/>
                  </a:lnTo>
                  <a:lnTo>
                    <a:pt x="2215" y="3031"/>
                  </a:lnTo>
                  <a:lnTo>
                    <a:pt x="2199" y="3031"/>
                  </a:lnTo>
                  <a:lnTo>
                    <a:pt x="2132" y="3031"/>
                  </a:lnTo>
                  <a:lnTo>
                    <a:pt x="2066" y="3029"/>
                  </a:lnTo>
                  <a:lnTo>
                    <a:pt x="1999" y="3026"/>
                  </a:lnTo>
                  <a:lnTo>
                    <a:pt x="1935" y="3024"/>
                  </a:lnTo>
                  <a:lnTo>
                    <a:pt x="1870" y="3022"/>
                  </a:lnTo>
                  <a:lnTo>
                    <a:pt x="1806" y="3017"/>
                  </a:lnTo>
                  <a:lnTo>
                    <a:pt x="1742" y="3013"/>
                  </a:lnTo>
                  <a:lnTo>
                    <a:pt x="1680" y="3006"/>
                  </a:lnTo>
                  <a:lnTo>
                    <a:pt x="1618" y="2999"/>
                  </a:lnTo>
                  <a:lnTo>
                    <a:pt x="1558" y="2992"/>
                  </a:lnTo>
                  <a:lnTo>
                    <a:pt x="1499" y="2983"/>
                  </a:lnTo>
                  <a:lnTo>
                    <a:pt x="1439" y="2976"/>
                  </a:lnTo>
                  <a:lnTo>
                    <a:pt x="1382" y="2964"/>
                  </a:lnTo>
                  <a:lnTo>
                    <a:pt x="1324" y="2955"/>
                  </a:lnTo>
                  <a:lnTo>
                    <a:pt x="1267" y="2944"/>
                  </a:lnTo>
                  <a:lnTo>
                    <a:pt x="1212" y="2932"/>
                  </a:lnTo>
                  <a:lnTo>
                    <a:pt x="1157" y="2921"/>
                  </a:lnTo>
                  <a:lnTo>
                    <a:pt x="1104" y="2907"/>
                  </a:lnTo>
                  <a:lnTo>
                    <a:pt x="1051" y="2893"/>
                  </a:lnTo>
                  <a:lnTo>
                    <a:pt x="998" y="2877"/>
                  </a:lnTo>
                  <a:lnTo>
                    <a:pt x="948" y="2863"/>
                  </a:lnTo>
                  <a:lnTo>
                    <a:pt x="897" y="2847"/>
                  </a:lnTo>
                  <a:lnTo>
                    <a:pt x="849" y="2829"/>
                  </a:lnTo>
                  <a:lnTo>
                    <a:pt x="803" y="2813"/>
                  </a:lnTo>
                  <a:lnTo>
                    <a:pt x="755" y="2795"/>
                  </a:lnTo>
                  <a:lnTo>
                    <a:pt x="711" y="2776"/>
                  </a:lnTo>
                  <a:lnTo>
                    <a:pt x="666" y="2756"/>
                  </a:lnTo>
                  <a:lnTo>
                    <a:pt x="624" y="2735"/>
                  </a:lnTo>
                  <a:lnTo>
                    <a:pt x="581" y="2714"/>
                  </a:lnTo>
                  <a:lnTo>
                    <a:pt x="542" y="2694"/>
                  </a:lnTo>
                  <a:lnTo>
                    <a:pt x="503" y="2671"/>
                  </a:lnTo>
                  <a:lnTo>
                    <a:pt x="464" y="2648"/>
                  </a:lnTo>
                  <a:lnTo>
                    <a:pt x="457" y="2643"/>
                  </a:lnTo>
                  <a:lnTo>
                    <a:pt x="454" y="2636"/>
                  </a:lnTo>
                  <a:lnTo>
                    <a:pt x="422" y="2510"/>
                  </a:lnTo>
                  <a:lnTo>
                    <a:pt x="395" y="2382"/>
                  </a:lnTo>
                  <a:lnTo>
                    <a:pt x="372" y="2255"/>
                  </a:lnTo>
                  <a:lnTo>
                    <a:pt x="353" y="2125"/>
                  </a:lnTo>
                  <a:lnTo>
                    <a:pt x="337" y="1996"/>
                  </a:lnTo>
                  <a:lnTo>
                    <a:pt x="328" y="1865"/>
                  </a:lnTo>
                  <a:lnTo>
                    <a:pt x="321" y="1735"/>
                  </a:lnTo>
                  <a:lnTo>
                    <a:pt x="319" y="1604"/>
                  </a:lnTo>
                  <a:lnTo>
                    <a:pt x="321" y="1464"/>
                  </a:lnTo>
                  <a:lnTo>
                    <a:pt x="328" y="1326"/>
                  </a:lnTo>
                  <a:lnTo>
                    <a:pt x="340" y="1191"/>
                  </a:lnTo>
                  <a:lnTo>
                    <a:pt x="356" y="1055"/>
                  </a:lnTo>
                  <a:lnTo>
                    <a:pt x="374" y="925"/>
                  </a:lnTo>
                  <a:lnTo>
                    <a:pt x="399" y="794"/>
                  </a:lnTo>
                  <a:lnTo>
                    <a:pt x="427" y="665"/>
                  </a:lnTo>
                  <a:lnTo>
                    <a:pt x="459" y="539"/>
                  </a:lnTo>
                  <a:lnTo>
                    <a:pt x="461" y="532"/>
                  </a:lnTo>
                  <a:lnTo>
                    <a:pt x="468" y="528"/>
                  </a:lnTo>
                  <a:lnTo>
                    <a:pt x="507" y="505"/>
                  </a:lnTo>
                  <a:lnTo>
                    <a:pt x="546" y="482"/>
                  </a:lnTo>
                  <a:lnTo>
                    <a:pt x="585" y="461"/>
                  </a:lnTo>
                  <a:lnTo>
                    <a:pt x="629" y="441"/>
                  </a:lnTo>
                  <a:lnTo>
                    <a:pt x="670" y="420"/>
                  </a:lnTo>
                  <a:lnTo>
                    <a:pt x="714" y="399"/>
                  </a:lnTo>
                  <a:lnTo>
                    <a:pt x="760" y="381"/>
                  </a:lnTo>
                  <a:lnTo>
                    <a:pt x="806" y="363"/>
                  </a:lnTo>
                  <a:lnTo>
                    <a:pt x="854" y="346"/>
                  </a:lnTo>
                  <a:lnTo>
                    <a:pt x="902" y="328"/>
                  </a:lnTo>
                  <a:lnTo>
                    <a:pt x="952" y="312"/>
                  </a:lnTo>
                  <a:lnTo>
                    <a:pt x="1003" y="298"/>
                  </a:lnTo>
                  <a:lnTo>
                    <a:pt x="1053" y="282"/>
                  </a:lnTo>
                  <a:lnTo>
                    <a:pt x="1106" y="268"/>
                  </a:lnTo>
                  <a:lnTo>
                    <a:pt x="1161" y="255"/>
                  </a:lnTo>
                  <a:lnTo>
                    <a:pt x="1214" y="243"/>
                  </a:lnTo>
                  <a:lnTo>
                    <a:pt x="1269" y="232"/>
                  </a:lnTo>
                  <a:lnTo>
                    <a:pt x="1327" y="220"/>
                  </a:lnTo>
                  <a:lnTo>
                    <a:pt x="1384" y="211"/>
                  </a:lnTo>
                  <a:lnTo>
                    <a:pt x="1441" y="200"/>
                  </a:lnTo>
                  <a:lnTo>
                    <a:pt x="1501" y="193"/>
                  </a:lnTo>
                  <a:lnTo>
                    <a:pt x="1561" y="184"/>
                  </a:lnTo>
                  <a:lnTo>
                    <a:pt x="1620" y="177"/>
                  </a:lnTo>
                  <a:lnTo>
                    <a:pt x="1682" y="170"/>
                  </a:lnTo>
                  <a:lnTo>
                    <a:pt x="1744" y="163"/>
                  </a:lnTo>
                  <a:lnTo>
                    <a:pt x="1806" y="158"/>
                  </a:lnTo>
                  <a:lnTo>
                    <a:pt x="1870" y="154"/>
                  </a:lnTo>
                  <a:lnTo>
                    <a:pt x="1935" y="151"/>
                  </a:lnTo>
                  <a:lnTo>
                    <a:pt x="1999" y="149"/>
                  </a:lnTo>
                  <a:lnTo>
                    <a:pt x="2066" y="147"/>
                  </a:lnTo>
                  <a:lnTo>
                    <a:pt x="2132" y="145"/>
                  </a:lnTo>
                  <a:lnTo>
                    <a:pt x="2199" y="145"/>
                  </a:lnTo>
                  <a:lnTo>
                    <a:pt x="2215" y="145"/>
                  </a:lnTo>
                  <a:lnTo>
                    <a:pt x="2231" y="145"/>
                  </a:lnTo>
                  <a:lnTo>
                    <a:pt x="2249" y="145"/>
                  </a:lnTo>
                  <a:lnTo>
                    <a:pt x="2265" y="145"/>
                  </a:lnTo>
                  <a:lnTo>
                    <a:pt x="2281" y="145"/>
                  </a:lnTo>
                  <a:lnTo>
                    <a:pt x="2297" y="145"/>
                  </a:lnTo>
                  <a:lnTo>
                    <a:pt x="2316" y="145"/>
                  </a:lnTo>
                  <a:lnTo>
                    <a:pt x="2332" y="145"/>
                  </a:lnTo>
                  <a:lnTo>
                    <a:pt x="2394" y="145"/>
                  </a:lnTo>
                  <a:lnTo>
                    <a:pt x="2456" y="147"/>
                  </a:lnTo>
                  <a:lnTo>
                    <a:pt x="2515" y="147"/>
                  </a:lnTo>
                  <a:lnTo>
                    <a:pt x="2577" y="149"/>
                  </a:lnTo>
                  <a:lnTo>
                    <a:pt x="2637" y="154"/>
                  </a:lnTo>
                  <a:lnTo>
                    <a:pt x="2694" y="156"/>
                  </a:lnTo>
                  <a:lnTo>
                    <a:pt x="2754" y="161"/>
                  </a:lnTo>
                  <a:lnTo>
                    <a:pt x="2811" y="167"/>
                  </a:lnTo>
                  <a:lnTo>
                    <a:pt x="2869" y="172"/>
                  </a:lnTo>
                  <a:lnTo>
                    <a:pt x="2926" y="179"/>
                  </a:lnTo>
                  <a:lnTo>
                    <a:pt x="2984" y="186"/>
                  </a:lnTo>
                  <a:lnTo>
                    <a:pt x="3039" y="195"/>
                  </a:lnTo>
                  <a:lnTo>
                    <a:pt x="3094" y="202"/>
                  </a:lnTo>
                  <a:lnTo>
                    <a:pt x="3147" y="211"/>
                  </a:lnTo>
                  <a:lnTo>
                    <a:pt x="3199" y="220"/>
                  </a:lnTo>
                  <a:lnTo>
                    <a:pt x="3252" y="232"/>
                  </a:lnTo>
                  <a:lnTo>
                    <a:pt x="3305" y="243"/>
                  </a:lnTo>
                  <a:lnTo>
                    <a:pt x="3355" y="255"/>
                  </a:lnTo>
                  <a:lnTo>
                    <a:pt x="3406" y="266"/>
                  </a:lnTo>
                  <a:lnTo>
                    <a:pt x="3456" y="280"/>
                  </a:lnTo>
                  <a:lnTo>
                    <a:pt x="3505" y="294"/>
                  </a:lnTo>
                  <a:lnTo>
                    <a:pt x="3553" y="307"/>
                  </a:lnTo>
                  <a:lnTo>
                    <a:pt x="3599" y="324"/>
                  </a:lnTo>
                  <a:lnTo>
                    <a:pt x="3645" y="337"/>
                  </a:lnTo>
                  <a:lnTo>
                    <a:pt x="3691" y="353"/>
                  </a:lnTo>
                  <a:lnTo>
                    <a:pt x="3734" y="372"/>
                  </a:lnTo>
                  <a:lnTo>
                    <a:pt x="3778" y="388"/>
                  </a:lnTo>
                  <a:lnTo>
                    <a:pt x="3819" y="406"/>
                  </a:lnTo>
                  <a:lnTo>
                    <a:pt x="3863" y="424"/>
                  </a:lnTo>
                  <a:lnTo>
                    <a:pt x="3902" y="445"/>
                  </a:lnTo>
                  <a:lnTo>
                    <a:pt x="3941" y="463"/>
                  </a:lnTo>
                  <a:lnTo>
                    <a:pt x="3980" y="484"/>
                  </a:lnTo>
                  <a:lnTo>
                    <a:pt x="3975" y="468"/>
                  </a:lnTo>
                  <a:lnTo>
                    <a:pt x="3971" y="452"/>
                  </a:lnTo>
                  <a:lnTo>
                    <a:pt x="3966" y="436"/>
                  </a:lnTo>
                  <a:lnTo>
                    <a:pt x="3961" y="420"/>
                  </a:lnTo>
                  <a:lnTo>
                    <a:pt x="3918" y="395"/>
                  </a:lnTo>
                  <a:lnTo>
                    <a:pt x="3874" y="369"/>
                  </a:lnTo>
                  <a:lnTo>
                    <a:pt x="3828" y="346"/>
                  </a:lnTo>
                  <a:lnTo>
                    <a:pt x="3780" y="321"/>
                  </a:lnTo>
                  <a:lnTo>
                    <a:pt x="3732" y="301"/>
                  </a:lnTo>
                  <a:lnTo>
                    <a:pt x="3684" y="278"/>
                  </a:lnTo>
                  <a:lnTo>
                    <a:pt x="3631" y="257"/>
                  </a:lnTo>
                  <a:lnTo>
                    <a:pt x="3580" y="236"/>
                  </a:lnTo>
                  <a:lnTo>
                    <a:pt x="3528" y="218"/>
                  </a:lnTo>
                  <a:lnTo>
                    <a:pt x="3472" y="200"/>
                  </a:lnTo>
                  <a:lnTo>
                    <a:pt x="3417" y="181"/>
                  </a:lnTo>
                  <a:lnTo>
                    <a:pt x="3362" y="165"/>
                  </a:lnTo>
                  <a:lnTo>
                    <a:pt x="3305" y="149"/>
                  </a:lnTo>
                  <a:lnTo>
                    <a:pt x="3245" y="133"/>
                  </a:lnTo>
                  <a:lnTo>
                    <a:pt x="3188" y="119"/>
                  </a:lnTo>
                  <a:lnTo>
                    <a:pt x="3126" y="106"/>
                  </a:lnTo>
                  <a:lnTo>
                    <a:pt x="3066" y="94"/>
                  </a:lnTo>
                  <a:lnTo>
                    <a:pt x="3004" y="80"/>
                  </a:lnTo>
                  <a:lnTo>
                    <a:pt x="2942" y="69"/>
                  </a:lnTo>
                  <a:lnTo>
                    <a:pt x="2878" y="60"/>
                  </a:lnTo>
                  <a:lnTo>
                    <a:pt x="2814" y="50"/>
                  </a:lnTo>
                  <a:lnTo>
                    <a:pt x="2750" y="41"/>
                  </a:lnTo>
                  <a:lnTo>
                    <a:pt x="2683" y="34"/>
                  </a:lnTo>
                  <a:lnTo>
                    <a:pt x="2616" y="28"/>
                  </a:lnTo>
                  <a:lnTo>
                    <a:pt x="2550" y="21"/>
                  </a:lnTo>
                  <a:lnTo>
                    <a:pt x="2481" y="16"/>
                  </a:lnTo>
                  <a:lnTo>
                    <a:pt x="2412" y="11"/>
                  </a:lnTo>
                  <a:lnTo>
                    <a:pt x="2343" y="7"/>
                  </a:lnTo>
                  <a:lnTo>
                    <a:pt x="2274" y="5"/>
                  </a:lnTo>
                  <a:lnTo>
                    <a:pt x="2206" y="2"/>
                  </a:lnTo>
                  <a:lnTo>
                    <a:pt x="2134" y="0"/>
                  </a:lnTo>
                  <a:lnTo>
                    <a:pt x="2063" y="0"/>
                  </a:lnTo>
                  <a:lnTo>
                    <a:pt x="1992" y="0"/>
                  </a:lnTo>
                  <a:lnTo>
                    <a:pt x="1921" y="2"/>
                  </a:lnTo>
                  <a:lnTo>
                    <a:pt x="1850" y="5"/>
                  </a:lnTo>
                  <a:lnTo>
                    <a:pt x="1781" y="7"/>
                  </a:lnTo>
                  <a:lnTo>
                    <a:pt x="1710" y="11"/>
                  </a:lnTo>
                  <a:lnTo>
                    <a:pt x="1641" y="16"/>
                  </a:lnTo>
                  <a:lnTo>
                    <a:pt x="1574" y="21"/>
                  </a:lnTo>
                  <a:lnTo>
                    <a:pt x="1506" y="28"/>
                  </a:lnTo>
                  <a:lnTo>
                    <a:pt x="1439" y="34"/>
                  </a:lnTo>
                  <a:lnTo>
                    <a:pt x="1372" y="41"/>
                  </a:lnTo>
                  <a:lnTo>
                    <a:pt x="1308" y="50"/>
                  </a:lnTo>
                  <a:lnTo>
                    <a:pt x="1242" y="60"/>
                  </a:lnTo>
                  <a:lnTo>
                    <a:pt x="1180" y="71"/>
                  </a:lnTo>
                  <a:lnTo>
                    <a:pt x="1115" y="83"/>
                  </a:lnTo>
                  <a:lnTo>
                    <a:pt x="1053" y="94"/>
                  </a:lnTo>
                  <a:lnTo>
                    <a:pt x="991" y="106"/>
                  </a:lnTo>
                  <a:lnTo>
                    <a:pt x="932" y="119"/>
                  </a:lnTo>
                  <a:lnTo>
                    <a:pt x="872" y="135"/>
                  </a:lnTo>
                  <a:lnTo>
                    <a:pt x="815" y="149"/>
                  </a:lnTo>
                  <a:lnTo>
                    <a:pt x="757" y="165"/>
                  </a:lnTo>
                  <a:lnTo>
                    <a:pt x="700" y="184"/>
                  </a:lnTo>
                  <a:lnTo>
                    <a:pt x="645" y="202"/>
                  </a:lnTo>
                  <a:lnTo>
                    <a:pt x="590" y="220"/>
                  </a:lnTo>
                  <a:lnTo>
                    <a:pt x="537" y="239"/>
                  </a:lnTo>
                  <a:lnTo>
                    <a:pt x="484" y="259"/>
                  </a:lnTo>
                  <a:lnTo>
                    <a:pt x="434" y="280"/>
                  </a:lnTo>
                  <a:lnTo>
                    <a:pt x="383" y="303"/>
                  </a:lnTo>
                  <a:lnTo>
                    <a:pt x="335" y="326"/>
                  </a:lnTo>
                  <a:lnTo>
                    <a:pt x="289" y="349"/>
                  </a:lnTo>
                  <a:lnTo>
                    <a:pt x="241" y="374"/>
                  </a:lnTo>
                  <a:lnTo>
                    <a:pt x="197" y="399"/>
                  </a:lnTo>
                  <a:lnTo>
                    <a:pt x="154" y="424"/>
                  </a:lnTo>
                  <a:lnTo>
                    <a:pt x="119" y="558"/>
                  </a:lnTo>
                  <a:lnTo>
                    <a:pt x="87" y="698"/>
                  </a:lnTo>
                  <a:lnTo>
                    <a:pt x="62" y="840"/>
                  </a:lnTo>
                  <a:lnTo>
                    <a:pt x="39" y="984"/>
                  </a:lnTo>
                  <a:lnTo>
                    <a:pt x="23" y="1133"/>
                  </a:lnTo>
                  <a:lnTo>
                    <a:pt x="9" y="1287"/>
                  </a:lnTo>
                  <a:lnTo>
                    <a:pt x="2" y="1443"/>
                  </a:lnTo>
                  <a:lnTo>
                    <a:pt x="0" y="1602"/>
                  </a:lnTo>
                  <a:lnTo>
                    <a:pt x="2" y="1755"/>
                  </a:lnTo>
                  <a:lnTo>
                    <a:pt x="11" y="1904"/>
                  </a:lnTo>
                  <a:lnTo>
                    <a:pt x="23" y="2054"/>
                  </a:lnTo>
                  <a:lnTo>
                    <a:pt x="41" y="2198"/>
                  </a:lnTo>
                  <a:lnTo>
                    <a:pt x="62" y="2338"/>
                  </a:lnTo>
                  <a:lnTo>
                    <a:pt x="87" y="2478"/>
                  </a:lnTo>
                  <a:lnTo>
                    <a:pt x="117" y="2611"/>
                  </a:lnTo>
                  <a:lnTo>
                    <a:pt x="149" y="2742"/>
                  </a:lnTo>
                  <a:lnTo>
                    <a:pt x="193" y="2767"/>
                  </a:lnTo>
                  <a:lnTo>
                    <a:pt x="236" y="2792"/>
                  </a:lnTo>
                  <a:lnTo>
                    <a:pt x="285" y="2818"/>
                  </a:lnTo>
                  <a:lnTo>
                    <a:pt x="330" y="2840"/>
                  </a:lnTo>
                  <a:lnTo>
                    <a:pt x="379" y="2863"/>
                  </a:lnTo>
                  <a:lnTo>
                    <a:pt x="429" y="2886"/>
                  </a:lnTo>
                  <a:lnTo>
                    <a:pt x="482" y="2907"/>
                  </a:lnTo>
                  <a:lnTo>
                    <a:pt x="532" y="2928"/>
                  </a:lnTo>
                  <a:lnTo>
                    <a:pt x="588" y="2946"/>
                  </a:lnTo>
                  <a:lnTo>
                    <a:pt x="640" y="2964"/>
                  </a:lnTo>
                  <a:lnTo>
                    <a:pt x="698" y="2983"/>
                  </a:lnTo>
                  <a:lnTo>
                    <a:pt x="753" y="2999"/>
                  </a:lnTo>
                  <a:lnTo>
                    <a:pt x="810" y="3015"/>
                  </a:lnTo>
                  <a:lnTo>
                    <a:pt x="870" y="3031"/>
                  </a:lnTo>
                  <a:lnTo>
                    <a:pt x="930" y="3045"/>
                  </a:lnTo>
                  <a:lnTo>
                    <a:pt x="989" y="3058"/>
                  </a:lnTo>
                  <a:lnTo>
                    <a:pt x="1051" y="3072"/>
                  </a:lnTo>
                  <a:lnTo>
                    <a:pt x="1113" y="3084"/>
                  </a:lnTo>
                  <a:lnTo>
                    <a:pt x="1177" y="3095"/>
                  </a:lnTo>
                  <a:lnTo>
                    <a:pt x="1242" y="3104"/>
                  </a:lnTo>
                  <a:lnTo>
                    <a:pt x="1306" y="3114"/>
                  </a:lnTo>
                  <a:lnTo>
                    <a:pt x="1372" y="3123"/>
                  </a:lnTo>
                  <a:lnTo>
                    <a:pt x="1439" y="3132"/>
                  </a:lnTo>
                  <a:lnTo>
                    <a:pt x="1506" y="3139"/>
                  </a:lnTo>
                  <a:lnTo>
                    <a:pt x="1572" y="3143"/>
                  </a:lnTo>
                  <a:lnTo>
                    <a:pt x="1641" y="3150"/>
                  </a:lnTo>
                  <a:lnTo>
                    <a:pt x="1710" y="3155"/>
                  </a:lnTo>
                  <a:lnTo>
                    <a:pt x="1779" y="3157"/>
                  </a:lnTo>
                  <a:lnTo>
                    <a:pt x="1850" y="3159"/>
                  </a:lnTo>
                  <a:lnTo>
                    <a:pt x="1921" y="3162"/>
                  </a:lnTo>
                  <a:lnTo>
                    <a:pt x="1992" y="3164"/>
                  </a:lnTo>
                  <a:lnTo>
                    <a:pt x="2063" y="3164"/>
                  </a:lnTo>
                  <a:lnTo>
                    <a:pt x="2134" y="3164"/>
                  </a:lnTo>
                  <a:lnTo>
                    <a:pt x="2206" y="3162"/>
                  </a:lnTo>
                  <a:lnTo>
                    <a:pt x="2274" y="3159"/>
                  </a:lnTo>
                  <a:lnTo>
                    <a:pt x="2346" y="3157"/>
                  </a:lnTo>
                  <a:lnTo>
                    <a:pt x="2414" y="3155"/>
                  </a:lnTo>
                  <a:lnTo>
                    <a:pt x="2481" y="3150"/>
                  </a:lnTo>
                  <a:lnTo>
                    <a:pt x="2550" y="3143"/>
                  </a:lnTo>
                  <a:lnTo>
                    <a:pt x="2616" y="3139"/>
                  </a:lnTo>
                  <a:lnTo>
                    <a:pt x="2683" y="3132"/>
                  </a:lnTo>
                  <a:lnTo>
                    <a:pt x="2750" y="3123"/>
                  </a:lnTo>
                  <a:lnTo>
                    <a:pt x="2814" y="3114"/>
                  </a:lnTo>
                  <a:lnTo>
                    <a:pt x="2880" y="3104"/>
                  </a:lnTo>
                  <a:lnTo>
                    <a:pt x="2942" y="3095"/>
                  </a:lnTo>
                  <a:lnTo>
                    <a:pt x="3007" y="3084"/>
                  </a:lnTo>
                  <a:lnTo>
                    <a:pt x="3069" y="3072"/>
                  </a:lnTo>
                  <a:lnTo>
                    <a:pt x="3128" y="3058"/>
                  </a:lnTo>
                  <a:lnTo>
                    <a:pt x="3190" y="3047"/>
                  </a:lnTo>
                  <a:lnTo>
                    <a:pt x="3250" y="3031"/>
                  </a:lnTo>
                  <a:lnTo>
                    <a:pt x="3307" y="3017"/>
                  </a:lnTo>
                  <a:lnTo>
                    <a:pt x="3365" y="3001"/>
                  </a:lnTo>
                  <a:lnTo>
                    <a:pt x="3422" y="2983"/>
                  </a:lnTo>
                  <a:lnTo>
                    <a:pt x="3477" y="2967"/>
                  </a:lnTo>
                  <a:lnTo>
                    <a:pt x="3530" y="2948"/>
                  </a:lnTo>
                  <a:lnTo>
                    <a:pt x="3583" y="2928"/>
                  </a:lnTo>
                  <a:lnTo>
                    <a:pt x="3635" y="2909"/>
                  </a:lnTo>
                  <a:lnTo>
                    <a:pt x="3686" y="2889"/>
                  </a:lnTo>
                  <a:lnTo>
                    <a:pt x="3736" y="2866"/>
                  </a:lnTo>
                  <a:lnTo>
                    <a:pt x="3785" y="2845"/>
                  </a:lnTo>
                  <a:lnTo>
                    <a:pt x="3833" y="2820"/>
                  </a:lnTo>
                  <a:lnTo>
                    <a:pt x="3879" y="2797"/>
                  </a:lnTo>
                  <a:lnTo>
                    <a:pt x="3922" y="2772"/>
                  </a:lnTo>
                  <a:lnTo>
                    <a:pt x="3966" y="2746"/>
                  </a:lnTo>
                  <a:lnTo>
                    <a:pt x="3971" y="2735"/>
                  </a:lnTo>
                  <a:lnTo>
                    <a:pt x="3973" y="2721"/>
                  </a:lnTo>
                  <a:lnTo>
                    <a:pt x="3977" y="2707"/>
                  </a:lnTo>
                  <a:lnTo>
                    <a:pt x="3980" y="2694"/>
                  </a:lnTo>
                  <a:lnTo>
                    <a:pt x="3941" y="2714"/>
                  </a:lnTo>
                  <a:lnTo>
                    <a:pt x="3902" y="2733"/>
                  </a:lnTo>
                  <a:lnTo>
                    <a:pt x="3863" y="2753"/>
                  </a:lnTo>
                  <a:lnTo>
                    <a:pt x="3821" y="2772"/>
                  </a:lnTo>
                  <a:lnTo>
                    <a:pt x="3778" y="2788"/>
                  </a:lnTo>
                  <a:lnTo>
                    <a:pt x="3736" y="2806"/>
                  </a:lnTo>
                  <a:lnTo>
                    <a:pt x="3691" y="2822"/>
                  </a:lnTo>
                  <a:lnTo>
                    <a:pt x="3647" y="2838"/>
                  </a:lnTo>
                  <a:lnTo>
                    <a:pt x="3601" y="2854"/>
                  </a:lnTo>
                  <a:lnTo>
                    <a:pt x="3553" y="2868"/>
                  </a:lnTo>
                  <a:lnTo>
                    <a:pt x="3505" y="2882"/>
                  </a:lnTo>
                  <a:lnTo>
                    <a:pt x="3456" y="2896"/>
                  </a:lnTo>
                  <a:lnTo>
                    <a:pt x="3408" y="2909"/>
                  </a:lnTo>
                  <a:lnTo>
                    <a:pt x="3358" y="2921"/>
                  </a:lnTo>
                  <a:lnTo>
                    <a:pt x="3305" y="2932"/>
                  </a:lnTo>
                  <a:lnTo>
                    <a:pt x="3254" y="2944"/>
                  </a:lnTo>
                  <a:lnTo>
                    <a:pt x="3202" y="2955"/>
                  </a:lnTo>
                  <a:lnTo>
                    <a:pt x="3149" y="2964"/>
                  </a:lnTo>
                  <a:lnTo>
                    <a:pt x="3094" y="2974"/>
                  </a:lnTo>
                  <a:lnTo>
                    <a:pt x="3039" y="2983"/>
                  </a:lnTo>
                  <a:lnTo>
                    <a:pt x="2984" y="2990"/>
                  </a:lnTo>
                  <a:lnTo>
                    <a:pt x="2926" y="2997"/>
                  </a:lnTo>
                  <a:lnTo>
                    <a:pt x="2871" y="3003"/>
                  </a:lnTo>
                  <a:lnTo>
                    <a:pt x="2814" y="3008"/>
                  </a:lnTo>
                  <a:lnTo>
                    <a:pt x="2754" y="3015"/>
                  </a:lnTo>
                  <a:lnTo>
                    <a:pt x="2697" y="3019"/>
                  </a:lnTo>
                  <a:lnTo>
                    <a:pt x="2637" y="3022"/>
                  </a:lnTo>
                  <a:lnTo>
                    <a:pt x="2577" y="3026"/>
                  </a:lnTo>
                  <a:lnTo>
                    <a:pt x="2515" y="3029"/>
                  </a:lnTo>
                  <a:lnTo>
                    <a:pt x="2456" y="3029"/>
                  </a:lnTo>
                  <a:lnTo>
                    <a:pt x="2394" y="3031"/>
                  </a:lnTo>
                  <a:lnTo>
                    <a:pt x="2332" y="3031"/>
                  </a:lnTo>
                  <a:close/>
                </a:path>
              </a:pathLst>
            </a:custGeom>
            <a:blipFill dpi="0" rotWithShape="1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82" name="Freeform 9"/>
            <p:cNvSpPr>
              <a:spLocks/>
            </p:cNvSpPr>
            <p:nvPr/>
          </p:nvSpPr>
          <p:spPr bwMode="auto">
            <a:xfrm>
              <a:off x="4813" y="1757"/>
              <a:ext cx="335" cy="334"/>
            </a:xfrm>
            <a:custGeom>
              <a:avLst/>
              <a:gdLst>
                <a:gd name="T0" fmla="*/ 167 w 335"/>
                <a:gd name="T1" fmla="*/ 0 h 334"/>
                <a:gd name="T2" fmla="*/ 133 w 335"/>
                <a:gd name="T3" fmla="*/ 2 h 334"/>
                <a:gd name="T4" fmla="*/ 103 w 335"/>
                <a:gd name="T5" fmla="*/ 13 h 334"/>
                <a:gd name="T6" fmla="*/ 73 w 335"/>
                <a:gd name="T7" fmla="*/ 27 h 334"/>
                <a:gd name="T8" fmla="*/ 50 w 335"/>
                <a:gd name="T9" fmla="*/ 48 h 334"/>
                <a:gd name="T10" fmla="*/ 30 w 335"/>
                <a:gd name="T11" fmla="*/ 73 h 334"/>
                <a:gd name="T12" fmla="*/ 14 w 335"/>
                <a:gd name="T13" fmla="*/ 100 h 334"/>
                <a:gd name="T14" fmla="*/ 2 w 335"/>
                <a:gd name="T15" fmla="*/ 133 h 334"/>
                <a:gd name="T16" fmla="*/ 0 w 335"/>
                <a:gd name="T17" fmla="*/ 167 h 334"/>
                <a:gd name="T18" fmla="*/ 2 w 335"/>
                <a:gd name="T19" fmla="*/ 201 h 334"/>
                <a:gd name="T20" fmla="*/ 14 w 335"/>
                <a:gd name="T21" fmla="*/ 231 h 334"/>
                <a:gd name="T22" fmla="*/ 30 w 335"/>
                <a:gd name="T23" fmla="*/ 261 h 334"/>
                <a:gd name="T24" fmla="*/ 50 w 335"/>
                <a:gd name="T25" fmla="*/ 284 h 334"/>
                <a:gd name="T26" fmla="*/ 73 w 335"/>
                <a:gd name="T27" fmla="*/ 305 h 334"/>
                <a:gd name="T28" fmla="*/ 103 w 335"/>
                <a:gd name="T29" fmla="*/ 321 h 334"/>
                <a:gd name="T30" fmla="*/ 133 w 335"/>
                <a:gd name="T31" fmla="*/ 332 h 334"/>
                <a:gd name="T32" fmla="*/ 167 w 335"/>
                <a:gd name="T33" fmla="*/ 334 h 334"/>
                <a:gd name="T34" fmla="*/ 202 w 335"/>
                <a:gd name="T35" fmla="*/ 332 h 334"/>
                <a:gd name="T36" fmla="*/ 234 w 335"/>
                <a:gd name="T37" fmla="*/ 321 h 334"/>
                <a:gd name="T38" fmla="*/ 262 w 335"/>
                <a:gd name="T39" fmla="*/ 305 h 334"/>
                <a:gd name="T40" fmla="*/ 287 w 335"/>
                <a:gd name="T41" fmla="*/ 284 h 334"/>
                <a:gd name="T42" fmla="*/ 307 w 335"/>
                <a:gd name="T43" fmla="*/ 261 h 334"/>
                <a:gd name="T44" fmla="*/ 321 w 335"/>
                <a:gd name="T45" fmla="*/ 231 h 334"/>
                <a:gd name="T46" fmla="*/ 333 w 335"/>
                <a:gd name="T47" fmla="*/ 201 h 334"/>
                <a:gd name="T48" fmla="*/ 335 w 335"/>
                <a:gd name="T49" fmla="*/ 167 h 334"/>
                <a:gd name="T50" fmla="*/ 333 w 335"/>
                <a:gd name="T51" fmla="*/ 133 h 334"/>
                <a:gd name="T52" fmla="*/ 321 w 335"/>
                <a:gd name="T53" fmla="*/ 100 h 334"/>
                <a:gd name="T54" fmla="*/ 307 w 335"/>
                <a:gd name="T55" fmla="*/ 73 h 334"/>
                <a:gd name="T56" fmla="*/ 287 w 335"/>
                <a:gd name="T57" fmla="*/ 48 h 334"/>
                <a:gd name="T58" fmla="*/ 262 w 335"/>
                <a:gd name="T59" fmla="*/ 27 h 334"/>
                <a:gd name="T60" fmla="*/ 234 w 335"/>
                <a:gd name="T61" fmla="*/ 13 h 334"/>
                <a:gd name="T62" fmla="*/ 202 w 335"/>
                <a:gd name="T63" fmla="*/ 2 h 334"/>
                <a:gd name="T64" fmla="*/ 167 w 335"/>
                <a:gd name="T65" fmla="*/ 0 h 3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5"/>
                <a:gd name="T100" fmla="*/ 0 h 334"/>
                <a:gd name="T101" fmla="*/ 335 w 335"/>
                <a:gd name="T102" fmla="*/ 334 h 3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5" h="334">
                  <a:moveTo>
                    <a:pt x="167" y="0"/>
                  </a:moveTo>
                  <a:lnTo>
                    <a:pt x="133" y="2"/>
                  </a:lnTo>
                  <a:lnTo>
                    <a:pt x="103" y="13"/>
                  </a:lnTo>
                  <a:lnTo>
                    <a:pt x="73" y="27"/>
                  </a:lnTo>
                  <a:lnTo>
                    <a:pt x="50" y="48"/>
                  </a:lnTo>
                  <a:lnTo>
                    <a:pt x="30" y="73"/>
                  </a:lnTo>
                  <a:lnTo>
                    <a:pt x="14" y="100"/>
                  </a:lnTo>
                  <a:lnTo>
                    <a:pt x="2" y="133"/>
                  </a:lnTo>
                  <a:lnTo>
                    <a:pt x="0" y="167"/>
                  </a:lnTo>
                  <a:lnTo>
                    <a:pt x="2" y="201"/>
                  </a:lnTo>
                  <a:lnTo>
                    <a:pt x="14" y="231"/>
                  </a:lnTo>
                  <a:lnTo>
                    <a:pt x="30" y="261"/>
                  </a:lnTo>
                  <a:lnTo>
                    <a:pt x="50" y="284"/>
                  </a:lnTo>
                  <a:lnTo>
                    <a:pt x="73" y="305"/>
                  </a:lnTo>
                  <a:lnTo>
                    <a:pt x="103" y="321"/>
                  </a:lnTo>
                  <a:lnTo>
                    <a:pt x="133" y="332"/>
                  </a:lnTo>
                  <a:lnTo>
                    <a:pt x="167" y="334"/>
                  </a:lnTo>
                  <a:lnTo>
                    <a:pt x="202" y="332"/>
                  </a:lnTo>
                  <a:lnTo>
                    <a:pt x="234" y="321"/>
                  </a:lnTo>
                  <a:lnTo>
                    <a:pt x="262" y="305"/>
                  </a:lnTo>
                  <a:lnTo>
                    <a:pt x="287" y="284"/>
                  </a:lnTo>
                  <a:lnTo>
                    <a:pt x="307" y="261"/>
                  </a:lnTo>
                  <a:lnTo>
                    <a:pt x="321" y="231"/>
                  </a:lnTo>
                  <a:lnTo>
                    <a:pt x="333" y="201"/>
                  </a:lnTo>
                  <a:lnTo>
                    <a:pt x="335" y="167"/>
                  </a:lnTo>
                  <a:lnTo>
                    <a:pt x="333" y="133"/>
                  </a:lnTo>
                  <a:lnTo>
                    <a:pt x="321" y="100"/>
                  </a:lnTo>
                  <a:lnTo>
                    <a:pt x="307" y="73"/>
                  </a:lnTo>
                  <a:lnTo>
                    <a:pt x="287" y="48"/>
                  </a:lnTo>
                  <a:lnTo>
                    <a:pt x="262" y="27"/>
                  </a:lnTo>
                  <a:lnTo>
                    <a:pt x="234" y="13"/>
                  </a:lnTo>
                  <a:lnTo>
                    <a:pt x="202" y="2"/>
                  </a:lnTo>
                  <a:lnTo>
                    <a:pt x="167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83" name="Freeform 10"/>
            <p:cNvSpPr>
              <a:spLocks/>
            </p:cNvSpPr>
            <p:nvPr/>
          </p:nvSpPr>
          <p:spPr bwMode="auto">
            <a:xfrm>
              <a:off x="4857" y="2259"/>
              <a:ext cx="220" cy="218"/>
            </a:xfrm>
            <a:custGeom>
              <a:avLst/>
              <a:gdLst>
                <a:gd name="T0" fmla="*/ 110 w 220"/>
                <a:gd name="T1" fmla="*/ 0 h 218"/>
                <a:gd name="T2" fmla="*/ 87 w 220"/>
                <a:gd name="T3" fmla="*/ 2 h 218"/>
                <a:gd name="T4" fmla="*/ 66 w 220"/>
                <a:gd name="T5" fmla="*/ 9 h 218"/>
                <a:gd name="T6" fmla="*/ 48 w 220"/>
                <a:gd name="T7" fmla="*/ 18 h 218"/>
                <a:gd name="T8" fmla="*/ 32 w 220"/>
                <a:gd name="T9" fmla="*/ 32 h 218"/>
                <a:gd name="T10" fmla="*/ 18 w 220"/>
                <a:gd name="T11" fmla="*/ 48 h 218"/>
                <a:gd name="T12" fmla="*/ 9 w 220"/>
                <a:gd name="T13" fmla="*/ 67 h 218"/>
                <a:gd name="T14" fmla="*/ 2 w 220"/>
                <a:gd name="T15" fmla="*/ 87 h 218"/>
                <a:gd name="T16" fmla="*/ 0 w 220"/>
                <a:gd name="T17" fmla="*/ 110 h 218"/>
                <a:gd name="T18" fmla="*/ 2 w 220"/>
                <a:gd name="T19" fmla="*/ 131 h 218"/>
                <a:gd name="T20" fmla="*/ 9 w 220"/>
                <a:gd name="T21" fmla="*/ 151 h 218"/>
                <a:gd name="T22" fmla="*/ 18 w 220"/>
                <a:gd name="T23" fmla="*/ 170 h 218"/>
                <a:gd name="T24" fmla="*/ 32 w 220"/>
                <a:gd name="T25" fmla="*/ 186 h 218"/>
                <a:gd name="T26" fmla="*/ 48 w 220"/>
                <a:gd name="T27" fmla="*/ 200 h 218"/>
                <a:gd name="T28" fmla="*/ 66 w 220"/>
                <a:gd name="T29" fmla="*/ 209 h 218"/>
                <a:gd name="T30" fmla="*/ 87 w 220"/>
                <a:gd name="T31" fmla="*/ 216 h 218"/>
                <a:gd name="T32" fmla="*/ 110 w 220"/>
                <a:gd name="T33" fmla="*/ 218 h 218"/>
                <a:gd name="T34" fmla="*/ 133 w 220"/>
                <a:gd name="T35" fmla="*/ 216 h 218"/>
                <a:gd name="T36" fmla="*/ 151 w 220"/>
                <a:gd name="T37" fmla="*/ 209 h 218"/>
                <a:gd name="T38" fmla="*/ 172 w 220"/>
                <a:gd name="T39" fmla="*/ 200 h 218"/>
                <a:gd name="T40" fmla="*/ 188 w 220"/>
                <a:gd name="T41" fmla="*/ 186 h 218"/>
                <a:gd name="T42" fmla="*/ 201 w 220"/>
                <a:gd name="T43" fmla="*/ 170 h 218"/>
                <a:gd name="T44" fmla="*/ 211 w 220"/>
                <a:gd name="T45" fmla="*/ 151 h 218"/>
                <a:gd name="T46" fmla="*/ 218 w 220"/>
                <a:gd name="T47" fmla="*/ 131 h 218"/>
                <a:gd name="T48" fmla="*/ 220 w 220"/>
                <a:gd name="T49" fmla="*/ 110 h 218"/>
                <a:gd name="T50" fmla="*/ 218 w 220"/>
                <a:gd name="T51" fmla="*/ 87 h 218"/>
                <a:gd name="T52" fmla="*/ 211 w 220"/>
                <a:gd name="T53" fmla="*/ 67 h 218"/>
                <a:gd name="T54" fmla="*/ 201 w 220"/>
                <a:gd name="T55" fmla="*/ 48 h 218"/>
                <a:gd name="T56" fmla="*/ 188 w 220"/>
                <a:gd name="T57" fmla="*/ 32 h 218"/>
                <a:gd name="T58" fmla="*/ 172 w 220"/>
                <a:gd name="T59" fmla="*/ 18 h 218"/>
                <a:gd name="T60" fmla="*/ 151 w 220"/>
                <a:gd name="T61" fmla="*/ 9 h 218"/>
                <a:gd name="T62" fmla="*/ 133 w 220"/>
                <a:gd name="T63" fmla="*/ 2 h 218"/>
                <a:gd name="T64" fmla="*/ 110 w 220"/>
                <a:gd name="T65" fmla="*/ 0 h 2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0"/>
                <a:gd name="T100" fmla="*/ 0 h 218"/>
                <a:gd name="T101" fmla="*/ 220 w 220"/>
                <a:gd name="T102" fmla="*/ 218 h 21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0" h="218">
                  <a:moveTo>
                    <a:pt x="110" y="0"/>
                  </a:moveTo>
                  <a:lnTo>
                    <a:pt x="87" y="2"/>
                  </a:lnTo>
                  <a:lnTo>
                    <a:pt x="66" y="9"/>
                  </a:lnTo>
                  <a:lnTo>
                    <a:pt x="48" y="18"/>
                  </a:lnTo>
                  <a:lnTo>
                    <a:pt x="32" y="32"/>
                  </a:lnTo>
                  <a:lnTo>
                    <a:pt x="18" y="48"/>
                  </a:lnTo>
                  <a:lnTo>
                    <a:pt x="9" y="67"/>
                  </a:lnTo>
                  <a:lnTo>
                    <a:pt x="2" y="87"/>
                  </a:lnTo>
                  <a:lnTo>
                    <a:pt x="0" y="110"/>
                  </a:lnTo>
                  <a:lnTo>
                    <a:pt x="2" y="131"/>
                  </a:lnTo>
                  <a:lnTo>
                    <a:pt x="9" y="151"/>
                  </a:lnTo>
                  <a:lnTo>
                    <a:pt x="18" y="170"/>
                  </a:lnTo>
                  <a:lnTo>
                    <a:pt x="32" y="186"/>
                  </a:lnTo>
                  <a:lnTo>
                    <a:pt x="48" y="200"/>
                  </a:lnTo>
                  <a:lnTo>
                    <a:pt x="66" y="209"/>
                  </a:lnTo>
                  <a:lnTo>
                    <a:pt x="87" y="216"/>
                  </a:lnTo>
                  <a:lnTo>
                    <a:pt x="110" y="218"/>
                  </a:lnTo>
                  <a:lnTo>
                    <a:pt x="133" y="216"/>
                  </a:lnTo>
                  <a:lnTo>
                    <a:pt x="151" y="209"/>
                  </a:lnTo>
                  <a:lnTo>
                    <a:pt x="172" y="200"/>
                  </a:lnTo>
                  <a:lnTo>
                    <a:pt x="188" y="186"/>
                  </a:lnTo>
                  <a:lnTo>
                    <a:pt x="201" y="170"/>
                  </a:lnTo>
                  <a:lnTo>
                    <a:pt x="211" y="151"/>
                  </a:lnTo>
                  <a:lnTo>
                    <a:pt x="218" y="131"/>
                  </a:lnTo>
                  <a:lnTo>
                    <a:pt x="220" y="110"/>
                  </a:lnTo>
                  <a:lnTo>
                    <a:pt x="218" y="87"/>
                  </a:lnTo>
                  <a:lnTo>
                    <a:pt x="211" y="67"/>
                  </a:lnTo>
                  <a:lnTo>
                    <a:pt x="201" y="48"/>
                  </a:lnTo>
                  <a:lnTo>
                    <a:pt x="188" y="32"/>
                  </a:lnTo>
                  <a:lnTo>
                    <a:pt x="172" y="18"/>
                  </a:lnTo>
                  <a:lnTo>
                    <a:pt x="151" y="9"/>
                  </a:lnTo>
                  <a:lnTo>
                    <a:pt x="133" y="2"/>
                  </a:lnTo>
                  <a:lnTo>
                    <a:pt x="11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84" name="Freeform 11"/>
            <p:cNvSpPr>
              <a:spLocks/>
            </p:cNvSpPr>
            <p:nvPr/>
          </p:nvSpPr>
          <p:spPr bwMode="auto">
            <a:xfrm>
              <a:off x="4857" y="2617"/>
              <a:ext cx="220" cy="218"/>
            </a:xfrm>
            <a:custGeom>
              <a:avLst/>
              <a:gdLst>
                <a:gd name="T0" fmla="*/ 110 w 220"/>
                <a:gd name="T1" fmla="*/ 0 h 218"/>
                <a:gd name="T2" fmla="*/ 87 w 220"/>
                <a:gd name="T3" fmla="*/ 2 h 218"/>
                <a:gd name="T4" fmla="*/ 66 w 220"/>
                <a:gd name="T5" fmla="*/ 9 h 218"/>
                <a:gd name="T6" fmla="*/ 48 w 220"/>
                <a:gd name="T7" fmla="*/ 18 h 218"/>
                <a:gd name="T8" fmla="*/ 32 w 220"/>
                <a:gd name="T9" fmla="*/ 32 h 218"/>
                <a:gd name="T10" fmla="*/ 18 w 220"/>
                <a:gd name="T11" fmla="*/ 48 h 218"/>
                <a:gd name="T12" fmla="*/ 9 w 220"/>
                <a:gd name="T13" fmla="*/ 69 h 218"/>
                <a:gd name="T14" fmla="*/ 2 w 220"/>
                <a:gd name="T15" fmla="*/ 87 h 218"/>
                <a:gd name="T16" fmla="*/ 0 w 220"/>
                <a:gd name="T17" fmla="*/ 110 h 218"/>
                <a:gd name="T18" fmla="*/ 2 w 220"/>
                <a:gd name="T19" fmla="*/ 131 h 218"/>
                <a:gd name="T20" fmla="*/ 9 w 220"/>
                <a:gd name="T21" fmla="*/ 151 h 218"/>
                <a:gd name="T22" fmla="*/ 18 w 220"/>
                <a:gd name="T23" fmla="*/ 170 h 218"/>
                <a:gd name="T24" fmla="*/ 32 w 220"/>
                <a:gd name="T25" fmla="*/ 186 h 218"/>
                <a:gd name="T26" fmla="*/ 48 w 220"/>
                <a:gd name="T27" fmla="*/ 200 h 218"/>
                <a:gd name="T28" fmla="*/ 66 w 220"/>
                <a:gd name="T29" fmla="*/ 209 h 218"/>
                <a:gd name="T30" fmla="*/ 87 w 220"/>
                <a:gd name="T31" fmla="*/ 216 h 218"/>
                <a:gd name="T32" fmla="*/ 110 w 220"/>
                <a:gd name="T33" fmla="*/ 218 h 218"/>
                <a:gd name="T34" fmla="*/ 133 w 220"/>
                <a:gd name="T35" fmla="*/ 216 h 218"/>
                <a:gd name="T36" fmla="*/ 151 w 220"/>
                <a:gd name="T37" fmla="*/ 209 h 218"/>
                <a:gd name="T38" fmla="*/ 172 w 220"/>
                <a:gd name="T39" fmla="*/ 200 h 218"/>
                <a:gd name="T40" fmla="*/ 188 w 220"/>
                <a:gd name="T41" fmla="*/ 186 h 218"/>
                <a:gd name="T42" fmla="*/ 201 w 220"/>
                <a:gd name="T43" fmla="*/ 170 h 218"/>
                <a:gd name="T44" fmla="*/ 211 w 220"/>
                <a:gd name="T45" fmla="*/ 151 h 218"/>
                <a:gd name="T46" fmla="*/ 218 w 220"/>
                <a:gd name="T47" fmla="*/ 131 h 218"/>
                <a:gd name="T48" fmla="*/ 220 w 220"/>
                <a:gd name="T49" fmla="*/ 110 h 218"/>
                <a:gd name="T50" fmla="*/ 218 w 220"/>
                <a:gd name="T51" fmla="*/ 87 h 218"/>
                <a:gd name="T52" fmla="*/ 211 w 220"/>
                <a:gd name="T53" fmla="*/ 69 h 218"/>
                <a:gd name="T54" fmla="*/ 201 w 220"/>
                <a:gd name="T55" fmla="*/ 48 h 218"/>
                <a:gd name="T56" fmla="*/ 188 w 220"/>
                <a:gd name="T57" fmla="*/ 32 h 218"/>
                <a:gd name="T58" fmla="*/ 172 w 220"/>
                <a:gd name="T59" fmla="*/ 18 h 218"/>
                <a:gd name="T60" fmla="*/ 151 w 220"/>
                <a:gd name="T61" fmla="*/ 9 h 218"/>
                <a:gd name="T62" fmla="*/ 133 w 220"/>
                <a:gd name="T63" fmla="*/ 2 h 218"/>
                <a:gd name="T64" fmla="*/ 110 w 220"/>
                <a:gd name="T65" fmla="*/ 0 h 2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0"/>
                <a:gd name="T100" fmla="*/ 0 h 218"/>
                <a:gd name="T101" fmla="*/ 220 w 220"/>
                <a:gd name="T102" fmla="*/ 218 h 21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0" h="218">
                  <a:moveTo>
                    <a:pt x="110" y="0"/>
                  </a:moveTo>
                  <a:lnTo>
                    <a:pt x="87" y="2"/>
                  </a:lnTo>
                  <a:lnTo>
                    <a:pt x="66" y="9"/>
                  </a:lnTo>
                  <a:lnTo>
                    <a:pt x="48" y="18"/>
                  </a:lnTo>
                  <a:lnTo>
                    <a:pt x="32" y="32"/>
                  </a:lnTo>
                  <a:lnTo>
                    <a:pt x="18" y="48"/>
                  </a:lnTo>
                  <a:lnTo>
                    <a:pt x="9" y="69"/>
                  </a:lnTo>
                  <a:lnTo>
                    <a:pt x="2" y="87"/>
                  </a:lnTo>
                  <a:lnTo>
                    <a:pt x="0" y="110"/>
                  </a:lnTo>
                  <a:lnTo>
                    <a:pt x="2" y="131"/>
                  </a:lnTo>
                  <a:lnTo>
                    <a:pt x="9" y="151"/>
                  </a:lnTo>
                  <a:lnTo>
                    <a:pt x="18" y="170"/>
                  </a:lnTo>
                  <a:lnTo>
                    <a:pt x="32" y="186"/>
                  </a:lnTo>
                  <a:lnTo>
                    <a:pt x="48" y="200"/>
                  </a:lnTo>
                  <a:lnTo>
                    <a:pt x="66" y="209"/>
                  </a:lnTo>
                  <a:lnTo>
                    <a:pt x="87" y="216"/>
                  </a:lnTo>
                  <a:lnTo>
                    <a:pt x="110" y="218"/>
                  </a:lnTo>
                  <a:lnTo>
                    <a:pt x="133" y="216"/>
                  </a:lnTo>
                  <a:lnTo>
                    <a:pt x="151" y="209"/>
                  </a:lnTo>
                  <a:lnTo>
                    <a:pt x="172" y="200"/>
                  </a:lnTo>
                  <a:lnTo>
                    <a:pt x="188" y="186"/>
                  </a:lnTo>
                  <a:lnTo>
                    <a:pt x="201" y="170"/>
                  </a:lnTo>
                  <a:lnTo>
                    <a:pt x="211" y="151"/>
                  </a:lnTo>
                  <a:lnTo>
                    <a:pt x="218" y="131"/>
                  </a:lnTo>
                  <a:lnTo>
                    <a:pt x="220" y="110"/>
                  </a:lnTo>
                  <a:lnTo>
                    <a:pt x="218" y="87"/>
                  </a:lnTo>
                  <a:lnTo>
                    <a:pt x="211" y="69"/>
                  </a:lnTo>
                  <a:lnTo>
                    <a:pt x="201" y="48"/>
                  </a:lnTo>
                  <a:lnTo>
                    <a:pt x="188" y="32"/>
                  </a:lnTo>
                  <a:lnTo>
                    <a:pt x="172" y="18"/>
                  </a:lnTo>
                  <a:lnTo>
                    <a:pt x="151" y="9"/>
                  </a:lnTo>
                  <a:lnTo>
                    <a:pt x="133" y="2"/>
                  </a:lnTo>
                  <a:lnTo>
                    <a:pt x="11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" name="Freeform 12"/>
            <p:cNvSpPr>
              <a:spLocks/>
            </p:cNvSpPr>
            <p:nvPr/>
          </p:nvSpPr>
          <p:spPr bwMode="auto">
            <a:xfrm>
              <a:off x="1357" y="1552"/>
              <a:ext cx="851" cy="1031"/>
            </a:xfrm>
            <a:custGeom>
              <a:avLst/>
              <a:gdLst>
                <a:gd name="T0" fmla="*/ 851 w 851"/>
                <a:gd name="T1" fmla="*/ 466 h 1031"/>
                <a:gd name="T2" fmla="*/ 849 w 851"/>
                <a:gd name="T3" fmla="*/ 466 h 1031"/>
                <a:gd name="T4" fmla="*/ 440 w 851"/>
                <a:gd name="T5" fmla="*/ 466 h 1031"/>
                <a:gd name="T6" fmla="*/ 626 w 851"/>
                <a:gd name="T7" fmla="*/ 280 h 1031"/>
                <a:gd name="T8" fmla="*/ 615 w 851"/>
                <a:gd name="T9" fmla="*/ 266 h 1031"/>
                <a:gd name="T10" fmla="*/ 424 w 851"/>
                <a:gd name="T11" fmla="*/ 455 h 1031"/>
                <a:gd name="T12" fmla="*/ 424 w 851"/>
                <a:gd name="T13" fmla="*/ 0 h 1031"/>
                <a:gd name="T14" fmla="*/ 422 w 851"/>
                <a:gd name="T15" fmla="*/ 0 h 1031"/>
                <a:gd name="T16" fmla="*/ 422 w 851"/>
                <a:gd name="T17" fmla="*/ 0 h 1031"/>
                <a:gd name="T18" fmla="*/ 403 w 851"/>
                <a:gd name="T19" fmla="*/ 0 h 1031"/>
                <a:gd name="T20" fmla="*/ 403 w 851"/>
                <a:gd name="T21" fmla="*/ 0 h 1031"/>
                <a:gd name="T22" fmla="*/ 401 w 851"/>
                <a:gd name="T23" fmla="*/ 0 h 1031"/>
                <a:gd name="T24" fmla="*/ 401 w 851"/>
                <a:gd name="T25" fmla="*/ 452 h 1031"/>
                <a:gd name="T26" fmla="*/ 236 w 851"/>
                <a:gd name="T27" fmla="*/ 287 h 1031"/>
                <a:gd name="T28" fmla="*/ 224 w 851"/>
                <a:gd name="T29" fmla="*/ 301 h 1031"/>
                <a:gd name="T30" fmla="*/ 390 w 851"/>
                <a:gd name="T31" fmla="*/ 466 h 1031"/>
                <a:gd name="T32" fmla="*/ 0 w 851"/>
                <a:gd name="T33" fmla="*/ 466 h 1031"/>
                <a:gd name="T34" fmla="*/ 0 w 851"/>
                <a:gd name="T35" fmla="*/ 484 h 1031"/>
                <a:gd name="T36" fmla="*/ 0 w 851"/>
                <a:gd name="T37" fmla="*/ 491 h 1031"/>
                <a:gd name="T38" fmla="*/ 390 w 851"/>
                <a:gd name="T39" fmla="*/ 491 h 1031"/>
                <a:gd name="T40" fmla="*/ 234 w 851"/>
                <a:gd name="T41" fmla="*/ 645 h 1031"/>
                <a:gd name="T42" fmla="*/ 247 w 851"/>
                <a:gd name="T43" fmla="*/ 659 h 1031"/>
                <a:gd name="T44" fmla="*/ 401 w 851"/>
                <a:gd name="T45" fmla="*/ 505 h 1031"/>
                <a:gd name="T46" fmla="*/ 401 w 851"/>
                <a:gd name="T47" fmla="*/ 1031 h 1031"/>
                <a:gd name="T48" fmla="*/ 424 w 851"/>
                <a:gd name="T49" fmla="*/ 1031 h 1031"/>
                <a:gd name="T50" fmla="*/ 424 w 851"/>
                <a:gd name="T51" fmla="*/ 503 h 1031"/>
                <a:gd name="T52" fmla="*/ 603 w 851"/>
                <a:gd name="T53" fmla="*/ 679 h 1031"/>
                <a:gd name="T54" fmla="*/ 617 w 851"/>
                <a:gd name="T55" fmla="*/ 668 h 1031"/>
                <a:gd name="T56" fmla="*/ 440 w 851"/>
                <a:gd name="T57" fmla="*/ 491 h 1031"/>
                <a:gd name="T58" fmla="*/ 851 w 851"/>
                <a:gd name="T59" fmla="*/ 491 h 1031"/>
                <a:gd name="T60" fmla="*/ 851 w 851"/>
                <a:gd name="T61" fmla="*/ 466 h 103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851"/>
                <a:gd name="T94" fmla="*/ 0 h 1031"/>
                <a:gd name="T95" fmla="*/ 851 w 851"/>
                <a:gd name="T96" fmla="*/ 1031 h 103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851" h="1031">
                  <a:moveTo>
                    <a:pt x="851" y="466"/>
                  </a:moveTo>
                  <a:lnTo>
                    <a:pt x="849" y="466"/>
                  </a:lnTo>
                  <a:lnTo>
                    <a:pt x="440" y="466"/>
                  </a:lnTo>
                  <a:lnTo>
                    <a:pt x="626" y="280"/>
                  </a:lnTo>
                  <a:lnTo>
                    <a:pt x="615" y="266"/>
                  </a:lnTo>
                  <a:lnTo>
                    <a:pt x="424" y="455"/>
                  </a:lnTo>
                  <a:lnTo>
                    <a:pt x="424" y="0"/>
                  </a:lnTo>
                  <a:lnTo>
                    <a:pt x="422" y="0"/>
                  </a:lnTo>
                  <a:lnTo>
                    <a:pt x="403" y="0"/>
                  </a:lnTo>
                  <a:lnTo>
                    <a:pt x="401" y="0"/>
                  </a:lnTo>
                  <a:lnTo>
                    <a:pt x="401" y="452"/>
                  </a:lnTo>
                  <a:lnTo>
                    <a:pt x="236" y="287"/>
                  </a:lnTo>
                  <a:lnTo>
                    <a:pt x="224" y="301"/>
                  </a:lnTo>
                  <a:lnTo>
                    <a:pt x="390" y="466"/>
                  </a:lnTo>
                  <a:lnTo>
                    <a:pt x="0" y="466"/>
                  </a:lnTo>
                  <a:lnTo>
                    <a:pt x="0" y="484"/>
                  </a:lnTo>
                  <a:lnTo>
                    <a:pt x="0" y="491"/>
                  </a:lnTo>
                  <a:lnTo>
                    <a:pt x="390" y="491"/>
                  </a:lnTo>
                  <a:lnTo>
                    <a:pt x="234" y="645"/>
                  </a:lnTo>
                  <a:lnTo>
                    <a:pt x="247" y="659"/>
                  </a:lnTo>
                  <a:lnTo>
                    <a:pt x="401" y="505"/>
                  </a:lnTo>
                  <a:lnTo>
                    <a:pt x="401" y="1031"/>
                  </a:lnTo>
                  <a:lnTo>
                    <a:pt x="424" y="1031"/>
                  </a:lnTo>
                  <a:lnTo>
                    <a:pt x="424" y="503"/>
                  </a:lnTo>
                  <a:lnTo>
                    <a:pt x="603" y="679"/>
                  </a:lnTo>
                  <a:lnTo>
                    <a:pt x="617" y="668"/>
                  </a:lnTo>
                  <a:lnTo>
                    <a:pt x="440" y="491"/>
                  </a:lnTo>
                  <a:lnTo>
                    <a:pt x="851" y="491"/>
                  </a:lnTo>
                  <a:lnTo>
                    <a:pt x="851" y="46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1428728" y="928670"/>
            <a:ext cx="6215106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Методику звукового анализа создал на опыте других известных исследований психолог Д.Б.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Эльконин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 </a:t>
            </a:r>
          </a:p>
          <a:p>
            <a:pPr algn="ctr" eaLnBrk="0" hangingPunct="0"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Он разработал </a:t>
            </a:r>
            <a:r>
              <a:rPr lang="ru-RU" b="1" u="sng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позиционный принцип чтения. </a:t>
            </a:r>
            <a:r>
              <a:rPr lang="ru-RU" b="1" i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0" hangingPunct="0"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Его задача – </a:t>
            </a:r>
            <a:r>
              <a:rPr lang="ru-RU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научить детей ориентироваться на последующую букву. </a:t>
            </a:r>
          </a:p>
          <a:p>
            <a:pPr algn="ctr" eaLnBrk="0" hangingPunct="0"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Т.е. произнесение согласной фонемы при чтении должно производиться с учетом позиции следующей за ней гласной фонемы. Например, в словах мал, мел, мял, мыл, мул согласный звук м произносится всякий раз по-разному в зависимости от того, какой звук за ним следует.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Times New Roman" pitchFamily="18" charset="0"/>
            </a:endParaRPr>
          </a:p>
          <a:p>
            <a:pPr algn="ctr" eaLnBrk="0" hangingPunct="0"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     </a:t>
            </a:r>
            <a:r>
              <a:rPr lang="ru-RU" sz="2000" b="1" i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Итак, важно то, чтобы дети учились ориентироваться на букву гласного, следующего за буквой согласного. Для этого, главное в </a:t>
            </a:r>
            <a:r>
              <a:rPr lang="ru-RU" sz="2000" b="1" i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добуквенный</a:t>
            </a:r>
            <a:r>
              <a:rPr lang="ru-RU" sz="2000" b="1" i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период научить дошкольников различать гласные и согласные звуки, гласные ударные и безударные, согласные </a:t>
            </a:r>
            <a:r>
              <a:rPr lang="ru-RU" sz="2000" b="1" i="1" dirty="0">
                <a:ln w="11430"/>
                <a:solidFill>
                  <a:srgbClr val="007A3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мягкие </a:t>
            </a:r>
            <a:r>
              <a:rPr lang="ru-RU" sz="2000" b="1" i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и </a:t>
            </a:r>
            <a:r>
              <a:rPr lang="ru-RU" sz="2000" b="1" i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твёрдые.</a:t>
            </a:r>
            <a:r>
              <a:rPr lang="ru-RU" sz="2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endParaRPr lang="ru-RU" sz="2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фон тумба"/>
          <p:cNvPicPr>
            <a:picLocks noChangeAspect="1" noChangeArrowheads="1"/>
          </p:cNvPicPr>
          <p:nvPr/>
        </p:nvPicPr>
        <p:blipFill>
          <a:blip r:embed="rId2">
            <a:lum bright="24000" contrast="-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699" name="Group 3"/>
          <p:cNvGrpSpPr>
            <a:grpSpLocks noChangeAspect="1"/>
          </p:cNvGrpSpPr>
          <p:nvPr/>
        </p:nvGrpSpPr>
        <p:grpSpPr bwMode="auto">
          <a:xfrm>
            <a:off x="0" y="0"/>
            <a:ext cx="9144000" cy="6858000"/>
            <a:chOff x="567" y="981"/>
            <a:chExt cx="4581" cy="3164"/>
          </a:xfrm>
        </p:grpSpPr>
        <p:sp>
          <p:nvSpPr>
            <p:cNvPr id="29704" name="AutoShape 4"/>
            <p:cNvSpPr>
              <a:spLocks noChangeAspect="1" noChangeArrowheads="1" noTextEdit="1"/>
            </p:cNvSpPr>
            <p:nvPr/>
          </p:nvSpPr>
          <p:spPr bwMode="auto">
            <a:xfrm>
              <a:off x="567" y="981"/>
              <a:ext cx="4581" cy="3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5" name="Freeform 5"/>
            <p:cNvSpPr>
              <a:spLocks/>
            </p:cNvSpPr>
            <p:nvPr/>
          </p:nvSpPr>
          <p:spPr bwMode="auto">
            <a:xfrm>
              <a:off x="1060" y="1113"/>
              <a:ext cx="3535" cy="2858"/>
            </a:xfrm>
            <a:custGeom>
              <a:avLst/>
              <a:gdLst>
                <a:gd name="T0" fmla="*/ 3459 w 3535"/>
                <a:gd name="T1" fmla="*/ 2227 h 2806"/>
                <a:gd name="T2" fmla="*/ 3517 w 3535"/>
                <a:gd name="T3" fmla="*/ 1836 h 2806"/>
                <a:gd name="T4" fmla="*/ 3535 w 3535"/>
                <a:gd name="T5" fmla="*/ 1446 h 2806"/>
                <a:gd name="T6" fmla="*/ 3514 w 3535"/>
                <a:gd name="T7" fmla="*/ 1035 h 2806"/>
                <a:gd name="T8" fmla="*/ 3455 w 3535"/>
                <a:gd name="T9" fmla="*/ 633 h 2806"/>
                <a:gd name="T10" fmla="*/ 3358 w 3535"/>
                <a:gd name="T11" fmla="*/ 354 h 2806"/>
                <a:gd name="T12" fmla="*/ 3243 w 3535"/>
                <a:gd name="T13" fmla="*/ 294 h 2806"/>
                <a:gd name="T14" fmla="*/ 3117 w 3535"/>
                <a:gd name="T15" fmla="*/ 238 h 2806"/>
                <a:gd name="T16" fmla="*/ 2982 w 3535"/>
                <a:gd name="T17" fmla="*/ 186 h 2806"/>
                <a:gd name="T18" fmla="*/ 2839 w 3535"/>
                <a:gd name="T19" fmla="*/ 143 h 2806"/>
                <a:gd name="T20" fmla="*/ 2688 w 3535"/>
                <a:gd name="T21" fmla="*/ 103 h 2806"/>
                <a:gd name="T22" fmla="*/ 2530 w 3535"/>
                <a:gd name="T23" fmla="*/ 69 h 2806"/>
                <a:gd name="T24" fmla="*/ 2364 w 3535"/>
                <a:gd name="T25" fmla="*/ 44 h 2806"/>
                <a:gd name="T26" fmla="*/ 2195 w 3535"/>
                <a:gd name="T27" fmla="*/ 22 h 2806"/>
                <a:gd name="T28" fmla="*/ 2018 w 3535"/>
                <a:gd name="T29" fmla="*/ 9 h 2806"/>
                <a:gd name="T30" fmla="*/ 1834 w 3535"/>
                <a:gd name="T31" fmla="*/ 2 h 2806"/>
                <a:gd name="T32" fmla="*/ 1646 w 3535"/>
                <a:gd name="T33" fmla="*/ 2 h 2806"/>
                <a:gd name="T34" fmla="*/ 1462 w 3535"/>
                <a:gd name="T35" fmla="*/ 13 h 2806"/>
                <a:gd name="T36" fmla="*/ 1286 w 3535"/>
                <a:gd name="T37" fmla="*/ 30 h 2806"/>
                <a:gd name="T38" fmla="*/ 1114 w 3535"/>
                <a:gd name="T39" fmla="*/ 53 h 2806"/>
                <a:gd name="T40" fmla="*/ 951 w 3535"/>
                <a:gd name="T41" fmla="*/ 81 h 2806"/>
                <a:gd name="T42" fmla="*/ 792 w 3535"/>
                <a:gd name="T43" fmla="*/ 116 h 2806"/>
                <a:gd name="T44" fmla="*/ 643 w 3535"/>
                <a:gd name="T45" fmla="*/ 159 h 2806"/>
                <a:gd name="T46" fmla="*/ 503 w 3535"/>
                <a:gd name="T47" fmla="*/ 205 h 2806"/>
                <a:gd name="T48" fmla="*/ 370 w 3535"/>
                <a:gd name="T49" fmla="*/ 257 h 2806"/>
                <a:gd name="T50" fmla="*/ 248 w 3535"/>
                <a:gd name="T51" fmla="*/ 318 h 2806"/>
                <a:gd name="T52" fmla="*/ 136 w 3535"/>
                <a:gd name="T53" fmla="*/ 381 h 2806"/>
                <a:gd name="T54" fmla="*/ 53 w 3535"/>
                <a:gd name="T55" fmla="*/ 764 h 2806"/>
                <a:gd name="T56" fmla="*/ 10 w 3535"/>
                <a:gd name="T57" fmla="*/ 1168 h 2806"/>
                <a:gd name="T58" fmla="*/ 3 w 3535"/>
                <a:gd name="T59" fmla="*/ 1577 h 2806"/>
                <a:gd name="T60" fmla="*/ 33 w 3535"/>
                <a:gd name="T61" fmla="*/ 1970 h 2806"/>
                <a:gd name="T62" fmla="*/ 101 w 3535"/>
                <a:gd name="T63" fmla="*/ 2353 h 2806"/>
                <a:gd name="T64" fmla="*/ 205 w 3535"/>
                <a:gd name="T65" fmla="*/ 2524 h 2806"/>
                <a:gd name="T66" fmla="*/ 324 w 3535"/>
                <a:gd name="T67" fmla="*/ 2582 h 2806"/>
                <a:gd name="T68" fmla="*/ 455 w 3535"/>
                <a:gd name="T69" fmla="*/ 2638 h 2806"/>
                <a:gd name="T70" fmla="*/ 593 w 3535"/>
                <a:gd name="T71" fmla="*/ 2687 h 2806"/>
                <a:gd name="T72" fmla="*/ 739 w 3535"/>
                <a:gd name="T73" fmla="*/ 2729 h 2806"/>
                <a:gd name="T74" fmla="*/ 893 w 3535"/>
                <a:gd name="T75" fmla="*/ 2766 h 2806"/>
                <a:gd name="T76" fmla="*/ 1056 w 3535"/>
                <a:gd name="T77" fmla="*/ 2797 h 2806"/>
                <a:gd name="T78" fmla="*/ 1226 w 3535"/>
                <a:gd name="T79" fmla="*/ 2822 h 2806"/>
                <a:gd name="T80" fmla="*/ 1400 w 3535"/>
                <a:gd name="T81" fmla="*/ 2842 h 2806"/>
                <a:gd name="T82" fmla="*/ 1584 w 3535"/>
                <a:gd name="T83" fmla="*/ 2853 h 2806"/>
                <a:gd name="T84" fmla="*/ 1772 w 3535"/>
                <a:gd name="T85" fmla="*/ 2858 h 2806"/>
                <a:gd name="T86" fmla="*/ 1958 w 3535"/>
                <a:gd name="T87" fmla="*/ 2853 h 2806"/>
                <a:gd name="T88" fmla="*/ 2137 w 3535"/>
                <a:gd name="T89" fmla="*/ 2842 h 2806"/>
                <a:gd name="T90" fmla="*/ 2312 w 3535"/>
                <a:gd name="T91" fmla="*/ 2822 h 2806"/>
                <a:gd name="T92" fmla="*/ 2479 w 3535"/>
                <a:gd name="T93" fmla="*/ 2797 h 2806"/>
                <a:gd name="T94" fmla="*/ 2640 w 3535"/>
                <a:gd name="T95" fmla="*/ 2766 h 2806"/>
                <a:gd name="T96" fmla="*/ 2794 w 3535"/>
                <a:gd name="T97" fmla="*/ 2732 h 2806"/>
                <a:gd name="T98" fmla="*/ 2940 w 3535"/>
                <a:gd name="T99" fmla="*/ 2687 h 2806"/>
                <a:gd name="T100" fmla="*/ 3078 w 3535"/>
                <a:gd name="T101" fmla="*/ 2640 h 2806"/>
                <a:gd name="T102" fmla="*/ 3207 w 3535"/>
                <a:gd name="T103" fmla="*/ 2586 h 2806"/>
                <a:gd name="T104" fmla="*/ 3326 w 3535"/>
                <a:gd name="T105" fmla="*/ 2526 h 280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535"/>
                <a:gd name="T160" fmla="*/ 0 h 2806"/>
                <a:gd name="T161" fmla="*/ 3535 w 3535"/>
                <a:gd name="T162" fmla="*/ 2806 h 280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535" h="2806">
                  <a:moveTo>
                    <a:pt x="3399" y="2439"/>
                  </a:moveTo>
                  <a:lnTo>
                    <a:pt x="3432" y="2312"/>
                  </a:lnTo>
                  <a:lnTo>
                    <a:pt x="3459" y="2186"/>
                  </a:lnTo>
                  <a:lnTo>
                    <a:pt x="3482" y="2060"/>
                  </a:lnTo>
                  <a:lnTo>
                    <a:pt x="3500" y="1931"/>
                  </a:lnTo>
                  <a:lnTo>
                    <a:pt x="3517" y="1803"/>
                  </a:lnTo>
                  <a:lnTo>
                    <a:pt x="3526" y="1677"/>
                  </a:lnTo>
                  <a:lnTo>
                    <a:pt x="3533" y="1548"/>
                  </a:lnTo>
                  <a:lnTo>
                    <a:pt x="3535" y="1420"/>
                  </a:lnTo>
                  <a:lnTo>
                    <a:pt x="3533" y="1284"/>
                  </a:lnTo>
                  <a:lnTo>
                    <a:pt x="3526" y="1149"/>
                  </a:lnTo>
                  <a:lnTo>
                    <a:pt x="3514" y="1016"/>
                  </a:lnTo>
                  <a:lnTo>
                    <a:pt x="3500" y="883"/>
                  </a:lnTo>
                  <a:lnTo>
                    <a:pt x="3480" y="750"/>
                  </a:lnTo>
                  <a:lnTo>
                    <a:pt x="3455" y="621"/>
                  </a:lnTo>
                  <a:lnTo>
                    <a:pt x="3427" y="493"/>
                  </a:lnTo>
                  <a:lnTo>
                    <a:pt x="3395" y="369"/>
                  </a:lnTo>
                  <a:lnTo>
                    <a:pt x="3358" y="348"/>
                  </a:lnTo>
                  <a:lnTo>
                    <a:pt x="3321" y="328"/>
                  </a:lnTo>
                  <a:lnTo>
                    <a:pt x="3282" y="307"/>
                  </a:lnTo>
                  <a:lnTo>
                    <a:pt x="3243" y="289"/>
                  </a:lnTo>
                  <a:lnTo>
                    <a:pt x="3202" y="268"/>
                  </a:lnTo>
                  <a:lnTo>
                    <a:pt x="3161" y="250"/>
                  </a:lnTo>
                  <a:lnTo>
                    <a:pt x="3117" y="234"/>
                  </a:lnTo>
                  <a:lnTo>
                    <a:pt x="3074" y="215"/>
                  </a:lnTo>
                  <a:lnTo>
                    <a:pt x="3028" y="199"/>
                  </a:lnTo>
                  <a:lnTo>
                    <a:pt x="2982" y="183"/>
                  </a:lnTo>
                  <a:lnTo>
                    <a:pt x="2936" y="169"/>
                  </a:lnTo>
                  <a:lnTo>
                    <a:pt x="2888" y="153"/>
                  </a:lnTo>
                  <a:lnTo>
                    <a:pt x="2839" y="140"/>
                  </a:lnTo>
                  <a:lnTo>
                    <a:pt x="2789" y="126"/>
                  </a:lnTo>
                  <a:lnTo>
                    <a:pt x="2741" y="114"/>
                  </a:lnTo>
                  <a:lnTo>
                    <a:pt x="2688" y="101"/>
                  </a:lnTo>
                  <a:lnTo>
                    <a:pt x="2638" y="91"/>
                  </a:lnTo>
                  <a:lnTo>
                    <a:pt x="2585" y="80"/>
                  </a:lnTo>
                  <a:lnTo>
                    <a:pt x="2530" y="68"/>
                  </a:lnTo>
                  <a:lnTo>
                    <a:pt x="2477" y="59"/>
                  </a:lnTo>
                  <a:lnTo>
                    <a:pt x="2422" y="52"/>
                  </a:lnTo>
                  <a:lnTo>
                    <a:pt x="2364" y="43"/>
                  </a:lnTo>
                  <a:lnTo>
                    <a:pt x="2309" y="36"/>
                  </a:lnTo>
                  <a:lnTo>
                    <a:pt x="2252" y="29"/>
                  </a:lnTo>
                  <a:lnTo>
                    <a:pt x="2195" y="22"/>
                  </a:lnTo>
                  <a:lnTo>
                    <a:pt x="2135" y="18"/>
                  </a:lnTo>
                  <a:lnTo>
                    <a:pt x="2078" y="13"/>
                  </a:lnTo>
                  <a:lnTo>
                    <a:pt x="2018" y="9"/>
                  </a:lnTo>
                  <a:lnTo>
                    <a:pt x="1956" y="6"/>
                  </a:lnTo>
                  <a:lnTo>
                    <a:pt x="1896" y="2"/>
                  </a:lnTo>
                  <a:lnTo>
                    <a:pt x="1834" y="2"/>
                  </a:lnTo>
                  <a:lnTo>
                    <a:pt x="1772" y="0"/>
                  </a:lnTo>
                  <a:lnTo>
                    <a:pt x="1710" y="2"/>
                  </a:lnTo>
                  <a:lnTo>
                    <a:pt x="1646" y="2"/>
                  </a:lnTo>
                  <a:lnTo>
                    <a:pt x="1584" y="6"/>
                  </a:lnTo>
                  <a:lnTo>
                    <a:pt x="1524" y="9"/>
                  </a:lnTo>
                  <a:lnTo>
                    <a:pt x="1462" y="13"/>
                  </a:lnTo>
                  <a:lnTo>
                    <a:pt x="1403" y="18"/>
                  </a:lnTo>
                  <a:lnTo>
                    <a:pt x="1343" y="22"/>
                  </a:lnTo>
                  <a:lnTo>
                    <a:pt x="1286" y="29"/>
                  </a:lnTo>
                  <a:lnTo>
                    <a:pt x="1228" y="36"/>
                  </a:lnTo>
                  <a:lnTo>
                    <a:pt x="1171" y="43"/>
                  </a:lnTo>
                  <a:lnTo>
                    <a:pt x="1114" y="52"/>
                  </a:lnTo>
                  <a:lnTo>
                    <a:pt x="1058" y="59"/>
                  </a:lnTo>
                  <a:lnTo>
                    <a:pt x="1003" y="71"/>
                  </a:lnTo>
                  <a:lnTo>
                    <a:pt x="951" y="80"/>
                  </a:lnTo>
                  <a:lnTo>
                    <a:pt x="896" y="91"/>
                  </a:lnTo>
                  <a:lnTo>
                    <a:pt x="845" y="103"/>
                  </a:lnTo>
                  <a:lnTo>
                    <a:pt x="792" y="114"/>
                  </a:lnTo>
                  <a:lnTo>
                    <a:pt x="742" y="128"/>
                  </a:lnTo>
                  <a:lnTo>
                    <a:pt x="691" y="142"/>
                  </a:lnTo>
                  <a:lnTo>
                    <a:pt x="643" y="156"/>
                  </a:lnTo>
                  <a:lnTo>
                    <a:pt x="595" y="169"/>
                  </a:lnTo>
                  <a:lnTo>
                    <a:pt x="549" y="185"/>
                  </a:lnTo>
                  <a:lnTo>
                    <a:pt x="503" y="201"/>
                  </a:lnTo>
                  <a:lnTo>
                    <a:pt x="457" y="218"/>
                  </a:lnTo>
                  <a:lnTo>
                    <a:pt x="414" y="236"/>
                  </a:lnTo>
                  <a:lnTo>
                    <a:pt x="370" y="252"/>
                  </a:lnTo>
                  <a:lnTo>
                    <a:pt x="329" y="273"/>
                  </a:lnTo>
                  <a:lnTo>
                    <a:pt x="287" y="291"/>
                  </a:lnTo>
                  <a:lnTo>
                    <a:pt x="248" y="312"/>
                  </a:lnTo>
                  <a:lnTo>
                    <a:pt x="209" y="330"/>
                  </a:lnTo>
                  <a:lnTo>
                    <a:pt x="173" y="353"/>
                  </a:lnTo>
                  <a:lnTo>
                    <a:pt x="136" y="374"/>
                  </a:lnTo>
                  <a:lnTo>
                    <a:pt x="104" y="497"/>
                  </a:lnTo>
                  <a:lnTo>
                    <a:pt x="76" y="624"/>
                  </a:lnTo>
                  <a:lnTo>
                    <a:pt x="53" y="750"/>
                  </a:lnTo>
                  <a:lnTo>
                    <a:pt x="35" y="881"/>
                  </a:lnTo>
                  <a:lnTo>
                    <a:pt x="19" y="1014"/>
                  </a:lnTo>
                  <a:lnTo>
                    <a:pt x="10" y="1147"/>
                  </a:lnTo>
                  <a:lnTo>
                    <a:pt x="3" y="1282"/>
                  </a:lnTo>
                  <a:lnTo>
                    <a:pt x="0" y="1420"/>
                  </a:lnTo>
                  <a:lnTo>
                    <a:pt x="3" y="1548"/>
                  </a:lnTo>
                  <a:lnTo>
                    <a:pt x="10" y="1677"/>
                  </a:lnTo>
                  <a:lnTo>
                    <a:pt x="19" y="1805"/>
                  </a:lnTo>
                  <a:lnTo>
                    <a:pt x="33" y="1934"/>
                  </a:lnTo>
                  <a:lnTo>
                    <a:pt x="51" y="2060"/>
                  </a:lnTo>
                  <a:lnTo>
                    <a:pt x="74" y="2186"/>
                  </a:lnTo>
                  <a:lnTo>
                    <a:pt x="101" y="2310"/>
                  </a:lnTo>
                  <a:lnTo>
                    <a:pt x="131" y="2434"/>
                  </a:lnTo>
                  <a:lnTo>
                    <a:pt x="168" y="2455"/>
                  </a:lnTo>
                  <a:lnTo>
                    <a:pt x="205" y="2478"/>
                  </a:lnTo>
                  <a:lnTo>
                    <a:pt x="244" y="2496"/>
                  </a:lnTo>
                  <a:lnTo>
                    <a:pt x="285" y="2517"/>
                  </a:lnTo>
                  <a:lnTo>
                    <a:pt x="324" y="2535"/>
                  </a:lnTo>
                  <a:lnTo>
                    <a:pt x="368" y="2556"/>
                  </a:lnTo>
                  <a:lnTo>
                    <a:pt x="409" y="2572"/>
                  </a:lnTo>
                  <a:lnTo>
                    <a:pt x="455" y="2590"/>
                  </a:lnTo>
                  <a:lnTo>
                    <a:pt x="498" y="2606"/>
                  </a:lnTo>
                  <a:lnTo>
                    <a:pt x="544" y="2622"/>
                  </a:lnTo>
                  <a:lnTo>
                    <a:pt x="593" y="2638"/>
                  </a:lnTo>
                  <a:lnTo>
                    <a:pt x="641" y="2652"/>
                  </a:lnTo>
                  <a:lnTo>
                    <a:pt x="689" y="2666"/>
                  </a:lnTo>
                  <a:lnTo>
                    <a:pt x="739" y="2679"/>
                  </a:lnTo>
                  <a:lnTo>
                    <a:pt x="790" y="2693"/>
                  </a:lnTo>
                  <a:lnTo>
                    <a:pt x="840" y="2705"/>
                  </a:lnTo>
                  <a:lnTo>
                    <a:pt x="893" y="2716"/>
                  </a:lnTo>
                  <a:lnTo>
                    <a:pt x="946" y="2728"/>
                  </a:lnTo>
                  <a:lnTo>
                    <a:pt x="1001" y="2737"/>
                  </a:lnTo>
                  <a:lnTo>
                    <a:pt x="1056" y="2746"/>
                  </a:lnTo>
                  <a:lnTo>
                    <a:pt x="1111" y="2755"/>
                  </a:lnTo>
                  <a:lnTo>
                    <a:pt x="1169" y="2764"/>
                  </a:lnTo>
                  <a:lnTo>
                    <a:pt x="1226" y="2771"/>
                  </a:lnTo>
                  <a:lnTo>
                    <a:pt x="1283" y="2778"/>
                  </a:lnTo>
                  <a:lnTo>
                    <a:pt x="1341" y="2783"/>
                  </a:lnTo>
                  <a:lnTo>
                    <a:pt x="1400" y="2790"/>
                  </a:lnTo>
                  <a:lnTo>
                    <a:pt x="1462" y="2794"/>
                  </a:lnTo>
                  <a:lnTo>
                    <a:pt x="1522" y="2796"/>
                  </a:lnTo>
                  <a:lnTo>
                    <a:pt x="1584" y="2801"/>
                  </a:lnTo>
                  <a:lnTo>
                    <a:pt x="1646" y="2803"/>
                  </a:lnTo>
                  <a:lnTo>
                    <a:pt x="1708" y="2806"/>
                  </a:lnTo>
                  <a:lnTo>
                    <a:pt x="1772" y="2806"/>
                  </a:lnTo>
                  <a:lnTo>
                    <a:pt x="1834" y="2806"/>
                  </a:lnTo>
                  <a:lnTo>
                    <a:pt x="1896" y="2803"/>
                  </a:lnTo>
                  <a:lnTo>
                    <a:pt x="1958" y="2801"/>
                  </a:lnTo>
                  <a:lnTo>
                    <a:pt x="2018" y="2796"/>
                  </a:lnTo>
                  <a:lnTo>
                    <a:pt x="2078" y="2794"/>
                  </a:lnTo>
                  <a:lnTo>
                    <a:pt x="2137" y="2790"/>
                  </a:lnTo>
                  <a:lnTo>
                    <a:pt x="2195" y="2783"/>
                  </a:lnTo>
                  <a:lnTo>
                    <a:pt x="2254" y="2778"/>
                  </a:lnTo>
                  <a:lnTo>
                    <a:pt x="2312" y="2771"/>
                  </a:lnTo>
                  <a:lnTo>
                    <a:pt x="2367" y="2764"/>
                  </a:lnTo>
                  <a:lnTo>
                    <a:pt x="2424" y="2755"/>
                  </a:lnTo>
                  <a:lnTo>
                    <a:pt x="2479" y="2746"/>
                  </a:lnTo>
                  <a:lnTo>
                    <a:pt x="2532" y="2737"/>
                  </a:lnTo>
                  <a:lnTo>
                    <a:pt x="2587" y="2728"/>
                  </a:lnTo>
                  <a:lnTo>
                    <a:pt x="2640" y="2716"/>
                  </a:lnTo>
                  <a:lnTo>
                    <a:pt x="2693" y="2705"/>
                  </a:lnTo>
                  <a:lnTo>
                    <a:pt x="2743" y="2693"/>
                  </a:lnTo>
                  <a:lnTo>
                    <a:pt x="2794" y="2682"/>
                  </a:lnTo>
                  <a:lnTo>
                    <a:pt x="2844" y="2668"/>
                  </a:lnTo>
                  <a:lnTo>
                    <a:pt x="2892" y="2654"/>
                  </a:lnTo>
                  <a:lnTo>
                    <a:pt x="2940" y="2638"/>
                  </a:lnTo>
                  <a:lnTo>
                    <a:pt x="2986" y="2624"/>
                  </a:lnTo>
                  <a:lnTo>
                    <a:pt x="3032" y="2608"/>
                  </a:lnTo>
                  <a:lnTo>
                    <a:pt x="3078" y="2592"/>
                  </a:lnTo>
                  <a:lnTo>
                    <a:pt x="3122" y="2574"/>
                  </a:lnTo>
                  <a:lnTo>
                    <a:pt x="3163" y="2558"/>
                  </a:lnTo>
                  <a:lnTo>
                    <a:pt x="3207" y="2539"/>
                  </a:lnTo>
                  <a:lnTo>
                    <a:pt x="3246" y="2519"/>
                  </a:lnTo>
                  <a:lnTo>
                    <a:pt x="3287" y="2500"/>
                  </a:lnTo>
                  <a:lnTo>
                    <a:pt x="3326" y="2480"/>
                  </a:lnTo>
                  <a:lnTo>
                    <a:pt x="3363" y="2459"/>
                  </a:lnTo>
                  <a:lnTo>
                    <a:pt x="3399" y="2439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6" name="Freeform 6" descr="Газетная бумага"/>
            <p:cNvSpPr>
              <a:spLocks/>
            </p:cNvSpPr>
            <p:nvPr/>
          </p:nvSpPr>
          <p:spPr bwMode="auto">
            <a:xfrm>
              <a:off x="925" y="1311"/>
              <a:ext cx="670" cy="2513"/>
            </a:xfrm>
            <a:custGeom>
              <a:avLst/>
              <a:gdLst>
                <a:gd name="T0" fmla="*/ 230 w 670"/>
                <a:gd name="T1" fmla="*/ 2306 h 2513"/>
                <a:gd name="T2" fmla="*/ 170 w 670"/>
                <a:gd name="T3" fmla="*/ 2052 h 2513"/>
                <a:gd name="T4" fmla="*/ 129 w 670"/>
                <a:gd name="T5" fmla="*/ 1795 h 2513"/>
                <a:gd name="T6" fmla="*/ 103 w 670"/>
                <a:gd name="T7" fmla="*/ 1535 h 2513"/>
                <a:gd name="T8" fmla="*/ 94 w 670"/>
                <a:gd name="T9" fmla="*/ 1274 h 2513"/>
                <a:gd name="T10" fmla="*/ 103 w 670"/>
                <a:gd name="T11" fmla="*/ 996 h 2513"/>
                <a:gd name="T12" fmla="*/ 131 w 670"/>
                <a:gd name="T13" fmla="*/ 725 h 2513"/>
                <a:gd name="T14" fmla="*/ 174 w 670"/>
                <a:gd name="T15" fmla="*/ 464 h 2513"/>
                <a:gd name="T16" fmla="*/ 234 w 670"/>
                <a:gd name="T17" fmla="*/ 209 h 2513"/>
                <a:gd name="T18" fmla="*/ 243 w 670"/>
                <a:gd name="T19" fmla="*/ 198 h 2513"/>
                <a:gd name="T20" fmla="*/ 292 w 670"/>
                <a:gd name="T21" fmla="*/ 170 h 2513"/>
                <a:gd name="T22" fmla="*/ 340 w 670"/>
                <a:gd name="T23" fmla="*/ 143 h 2513"/>
                <a:gd name="T24" fmla="*/ 390 w 670"/>
                <a:gd name="T25" fmla="*/ 117 h 2513"/>
                <a:gd name="T26" fmla="*/ 443 w 670"/>
                <a:gd name="T27" fmla="*/ 92 h 2513"/>
                <a:gd name="T28" fmla="*/ 498 w 670"/>
                <a:gd name="T29" fmla="*/ 67 h 2513"/>
                <a:gd name="T30" fmla="*/ 553 w 670"/>
                <a:gd name="T31" fmla="*/ 44 h 2513"/>
                <a:gd name="T32" fmla="*/ 611 w 670"/>
                <a:gd name="T33" fmla="*/ 21 h 2513"/>
                <a:gd name="T34" fmla="*/ 670 w 670"/>
                <a:gd name="T35" fmla="*/ 0 h 2513"/>
                <a:gd name="T36" fmla="*/ 594 w 670"/>
                <a:gd name="T37" fmla="*/ 23 h 2513"/>
                <a:gd name="T38" fmla="*/ 521 w 670"/>
                <a:gd name="T39" fmla="*/ 49 h 2513"/>
                <a:gd name="T40" fmla="*/ 452 w 670"/>
                <a:gd name="T41" fmla="*/ 74 h 2513"/>
                <a:gd name="T42" fmla="*/ 383 w 670"/>
                <a:gd name="T43" fmla="*/ 101 h 2513"/>
                <a:gd name="T44" fmla="*/ 319 w 670"/>
                <a:gd name="T45" fmla="*/ 131 h 2513"/>
                <a:gd name="T46" fmla="*/ 255 w 670"/>
                <a:gd name="T47" fmla="*/ 161 h 2513"/>
                <a:gd name="T48" fmla="*/ 195 w 670"/>
                <a:gd name="T49" fmla="*/ 193 h 2513"/>
                <a:gd name="T50" fmla="*/ 138 w 670"/>
                <a:gd name="T51" fmla="*/ 228 h 2513"/>
                <a:gd name="T52" fmla="*/ 78 w 670"/>
                <a:gd name="T53" fmla="*/ 478 h 2513"/>
                <a:gd name="T54" fmla="*/ 34 w 670"/>
                <a:gd name="T55" fmla="*/ 735 h 2513"/>
                <a:gd name="T56" fmla="*/ 9 w 670"/>
                <a:gd name="T57" fmla="*/ 1001 h 2513"/>
                <a:gd name="T58" fmla="*/ 0 w 670"/>
                <a:gd name="T59" fmla="*/ 1274 h 2513"/>
                <a:gd name="T60" fmla="*/ 9 w 670"/>
                <a:gd name="T61" fmla="*/ 1531 h 2513"/>
                <a:gd name="T62" fmla="*/ 34 w 670"/>
                <a:gd name="T63" fmla="*/ 1788 h 2513"/>
                <a:gd name="T64" fmla="*/ 76 w 670"/>
                <a:gd name="T65" fmla="*/ 2040 h 2513"/>
                <a:gd name="T66" fmla="*/ 133 w 670"/>
                <a:gd name="T67" fmla="*/ 2288 h 2513"/>
                <a:gd name="T68" fmla="*/ 191 w 670"/>
                <a:gd name="T69" fmla="*/ 2322 h 2513"/>
                <a:gd name="T70" fmla="*/ 250 w 670"/>
                <a:gd name="T71" fmla="*/ 2354 h 2513"/>
                <a:gd name="T72" fmla="*/ 314 w 670"/>
                <a:gd name="T73" fmla="*/ 2384 h 2513"/>
                <a:gd name="T74" fmla="*/ 379 w 670"/>
                <a:gd name="T75" fmla="*/ 2414 h 2513"/>
                <a:gd name="T76" fmla="*/ 448 w 670"/>
                <a:gd name="T77" fmla="*/ 2442 h 2513"/>
                <a:gd name="T78" fmla="*/ 516 w 670"/>
                <a:gd name="T79" fmla="*/ 2467 h 2513"/>
                <a:gd name="T80" fmla="*/ 590 w 670"/>
                <a:gd name="T81" fmla="*/ 2490 h 2513"/>
                <a:gd name="T82" fmla="*/ 666 w 670"/>
                <a:gd name="T83" fmla="*/ 2513 h 2513"/>
                <a:gd name="T84" fmla="*/ 606 w 670"/>
                <a:gd name="T85" fmla="*/ 2492 h 2513"/>
                <a:gd name="T86" fmla="*/ 549 w 670"/>
                <a:gd name="T87" fmla="*/ 2471 h 2513"/>
                <a:gd name="T88" fmla="*/ 493 w 670"/>
                <a:gd name="T89" fmla="*/ 2449 h 2513"/>
                <a:gd name="T90" fmla="*/ 438 w 670"/>
                <a:gd name="T91" fmla="*/ 2423 h 2513"/>
                <a:gd name="T92" fmla="*/ 386 w 670"/>
                <a:gd name="T93" fmla="*/ 2398 h 2513"/>
                <a:gd name="T94" fmla="*/ 335 w 670"/>
                <a:gd name="T95" fmla="*/ 2373 h 2513"/>
                <a:gd name="T96" fmla="*/ 287 w 670"/>
                <a:gd name="T97" fmla="*/ 2345 h 2513"/>
                <a:gd name="T98" fmla="*/ 239 w 670"/>
                <a:gd name="T99" fmla="*/ 2318 h 251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70"/>
                <a:gd name="T151" fmla="*/ 0 h 2513"/>
                <a:gd name="T152" fmla="*/ 670 w 670"/>
                <a:gd name="T153" fmla="*/ 2513 h 251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70" h="2513">
                  <a:moveTo>
                    <a:pt x="232" y="2313"/>
                  </a:moveTo>
                  <a:lnTo>
                    <a:pt x="230" y="2306"/>
                  </a:lnTo>
                  <a:lnTo>
                    <a:pt x="197" y="2180"/>
                  </a:lnTo>
                  <a:lnTo>
                    <a:pt x="170" y="2052"/>
                  </a:lnTo>
                  <a:lnTo>
                    <a:pt x="147" y="1925"/>
                  </a:lnTo>
                  <a:lnTo>
                    <a:pt x="129" y="1795"/>
                  </a:lnTo>
                  <a:lnTo>
                    <a:pt x="112" y="1666"/>
                  </a:lnTo>
                  <a:lnTo>
                    <a:pt x="103" y="1535"/>
                  </a:lnTo>
                  <a:lnTo>
                    <a:pt x="96" y="1405"/>
                  </a:lnTo>
                  <a:lnTo>
                    <a:pt x="94" y="1274"/>
                  </a:lnTo>
                  <a:lnTo>
                    <a:pt x="96" y="1134"/>
                  </a:lnTo>
                  <a:lnTo>
                    <a:pt x="103" y="996"/>
                  </a:lnTo>
                  <a:lnTo>
                    <a:pt x="115" y="861"/>
                  </a:lnTo>
                  <a:lnTo>
                    <a:pt x="131" y="725"/>
                  </a:lnTo>
                  <a:lnTo>
                    <a:pt x="149" y="595"/>
                  </a:lnTo>
                  <a:lnTo>
                    <a:pt x="174" y="464"/>
                  </a:lnTo>
                  <a:lnTo>
                    <a:pt x="202" y="335"/>
                  </a:lnTo>
                  <a:lnTo>
                    <a:pt x="234" y="209"/>
                  </a:lnTo>
                  <a:lnTo>
                    <a:pt x="236" y="202"/>
                  </a:lnTo>
                  <a:lnTo>
                    <a:pt x="243" y="198"/>
                  </a:lnTo>
                  <a:lnTo>
                    <a:pt x="266" y="184"/>
                  </a:lnTo>
                  <a:lnTo>
                    <a:pt x="292" y="170"/>
                  </a:lnTo>
                  <a:lnTo>
                    <a:pt x="314" y="156"/>
                  </a:lnTo>
                  <a:lnTo>
                    <a:pt x="340" y="143"/>
                  </a:lnTo>
                  <a:lnTo>
                    <a:pt x="365" y="129"/>
                  </a:lnTo>
                  <a:lnTo>
                    <a:pt x="390" y="117"/>
                  </a:lnTo>
                  <a:lnTo>
                    <a:pt x="415" y="104"/>
                  </a:lnTo>
                  <a:lnTo>
                    <a:pt x="443" y="92"/>
                  </a:lnTo>
                  <a:lnTo>
                    <a:pt x="471" y="78"/>
                  </a:lnTo>
                  <a:lnTo>
                    <a:pt x="498" y="67"/>
                  </a:lnTo>
                  <a:lnTo>
                    <a:pt x="526" y="55"/>
                  </a:lnTo>
                  <a:lnTo>
                    <a:pt x="553" y="44"/>
                  </a:lnTo>
                  <a:lnTo>
                    <a:pt x="581" y="33"/>
                  </a:lnTo>
                  <a:lnTo>
                    <a:pt x="611" y="21"/>
                  </a:lnTo>
                  <a:lnTo>
                    <a:pt x="640" y="12"/>
                  </a:lnTo>
                  <a:lnTo>
                    <a:pt x="670" y="0"/>
                  </a:lnTo>
                  <a:lnTo>
                    <a:pt x="631" y="12"/>
                  </a:lnTo>
                  <a:lnTo>
                    <a:pt x="594" y="23"/>
                  </a:lnTo>
                  <a:lnTo>
                    <a:pt x="558" y="35"/>
                  </a:lnTo>
                  <a:lnTo>
                    <a:pt x="521" y="49"/>
                  </a:lnTo>
                  <a:lnTo>
                    <a:pt x="487" y="60"/>
                  </a:lnTo>
                  <a:lnTo>
                    <a:pt x="452" y="74"/>
                  </a:lnTo>
                  <a:lnTo>
                    <a:pt x="418" y="88"/>
                  </a:lnTo>
                  <a:lnTo>
                    <a:pt x="383" y="101"/>
                  </a:lnTo>
                  <a:lnTo>
                    <a:pt x="351" y="117"/>
                  </a:lnTo>
                  <a:lnTo>
                    <a:pt x="319" y="131"/>
                  </a:lnTo>
                  <a:lnTo>
                    <a:pt x="287" y="147"/>
                  </a:lnTo>
                  <a:lnTo>
                    <a:pt x="255" y="161"/>
                  </a:lnTo>
                  <a:lnTo>
                    <a:pt x="225" y="177"/>
                  </a:lnTo>
                  <a:lnTo>
                    <a:pt x="195" y="193"/>
                  </a:lnTo>
                  <a:lnTo>
                    <a:pt x="165" y="211"/>
                  </a:lnTo>
                  <a:lnTo>
                    <a:pt x="138" y="228"/>
                  </a:lnTo>
                  <a:lnTo>
                    <a:pt x="106" y="351"/>
                  </a:lnTo>
                  <a:lnTo>
                    <a:pt x="78" y="478"/>
                  </a:lnTo>
                  <a:lnTo>
                    <a:pt x="53" y="604"/>
                  </a:lnTo>
                  <a:lnTo>
                    <a:pt x="34" y="735"/>
                  </a:lnTo>
                  <a:lnTo>
                    <a:pt x="18" y="868"/>
                  </a:lnTo>
                  <a:lnTo>
                    <a:pt x="9" y="1001"/>
                  </a:lnTo>
                  <a:lnTo>
                    <a:pt x="2" y="1136"/>
                  </a:lnTo>
                  <a:lnTo>
                    <a:pt x="0" y="1274"/>
                  </a:lnTo>
                  <a:lnTo>
                    <a:pt x="2" y="1402"/>
                  </a:lnTo>
                  <a:lnTo>
                    <a:pt x="9" y="1531"/>
                  </a:lnTo>
                  <a:lnTo>
                    <a:pt x="18" y="1659"/>
                  </a:lnTo>
                  <a:lnTo>
                    <a:pt x="34" y="1788"/>
                  </a:lnTo>
                  <a:lnTo>
                    <a:pt x="53" y="1914"/>
                  </a:lnTo>
                  <a:lnTo>
                    <a:pt x="76" y="2040"/>
                  </a:lnTo>
                  <a:lnTo>
                    <a:pt x="103" y="2164"/>
                  </a:lnTo>
                  <a:lnTo>
                    <a:pt x="133" y="2288"/>
                  </a:lnTo>
                  <a:lnTo>
                    <a:pt x="161" y="2304"/>
                  </a:lnTo>
                  <a:lnTo>
                    <a:pt x="191" y="2322"/>
                  </a:lnTo>
                  <a:lnTo>
                    <a:pt x="220" y="2338"/>
                  </a:lnTo>
                  <a:lnTo>
                    <a:pt x="250" y="2354"/>
                  </a:lnTo>
                  <a:lnTo>
                    <a:pt x="282" y="2368"/>
                  </a:lnTo>
                  <a:lnTo>
                    <a:pt x="314" y="2384"/>
                  </a:lnTo>
                  <a:lnTo>
                    <a:pt x="347" y="2398"/>
                  </a:lnTo>
                  <a:lnTo>
                    <a:pt x="379" y="2414"/>
                  </a:lnTo>
                  <a:lnTo>
                    <a:pt x="413" y="2428"/>
                  </a:lnTo>
                  <a:lnTo>
                    <a:pt x="448" y="2442"/>
                  </a:lnTo>
                  <a:lnTo>
                    <a:pt x="482" y="2453"/>
                  </a:lnTo>
                  <a:lnTo>
                    <a:pt x="516" y="2467"/>
                  </a:lnTo>
                  <a:lnTo>
                    <a:pt x="553" y="2478"/>
                  </a:lnTo>
                  <a:lnTo>
                    <a:pt x="590" y="2490"/>
                  </a:lnTo>
                  <a:lnTo>
                    <a:pt x="627" y="2501"/>
                  </a:lnTo>
                  <a:lnTo>
                    <a:pt x="666" y="2513"/>
                  </a:lnTo>
                  <a:lnTo>
                    <a:pt x="636" y="2504"/>
                  </a:lnTo>
                  <a:lnTo>
                    <a:pt x="606" y="2492"/>
                  </a:lnTo>
                  <a:lnTo>
                    <a:pt x="576" y="2481"/>
                  </a:lnTo>
                  <a:lnTo>
                    <a:pt x="549" y="2471"/>
                  </a:lnTo>
                  <a:lnTo>
                    <a:pt x="521" y="2460"/>
                  </a:lnTo>
                  <a:lnTo>
                    <a:pt x="493" y="2449"/>
                  </a:lnTo>
                  <a:lnTo>
                    <a:pt x="466" y="2437"/>
                  </a:lnTo>
                  <a:lnTo>
                    <a:pt x="438" y="2423"/>
                  </a:lnTo>
                  <a:lnTo>
                    <a:pt x="411" y="2412"/>
                  </a:lnTo>
                  <a:lnTo>
                    <a:pt x="386" y="2398"/>
                  </a:lnTo>
                  <a:lnTo>
                    <a:pt x="360" y="2387"/>
                  </a:lnTo>
                  <a:lnTo>
                    <a:pt x="335" y="2373"/>
                  </a:lnTo>
                  <a:lnTo>
                    <a:pt x="310" y="2359"/>
                  </a:lnTo>
                  <a:lnTo>
                    <a:pt x="287" y="2345"/>
                  </a:lnTo>
                  <a:lnTo>
                    <a:pt x="262" y="2332"/>
                  </a:lnTo>
                  <a:lnTo>
                    <a:pt x="239" y="2318"/>
                  </a:lnTo>
                  <a:lnTo>
                    <a:pt x="232" y="2313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7" name="Freeform 7" descr="Газетная бумага"/>
            <p:cNvSpPr>
              <a:spLocks/>
            </p:cNvSpPr>
            <p:nvPr/>
          </p:nvSpPr>
          <p:spPr bwMode="auto">
            <a:xfrm>
              <a:off x="4058" y="1311"/>
              <a:ext cx="629" cy="2515"/>
            </a:xfrm>
            <a:custGeom>
              <a:avLst/>
              <a:gdLst>
                <a:gd name="T0" fmla="*/ 626 w 629"/>
                <a:gd name="T1" fmla="*/ 1129 h 2515"/>
                <a:gd name="T2" fmla="*/ 610 w 629"/>
                <a:gd name="T3" fmla="*/ 852 h 2515"/>
                <a:gd name="T4" fmla="*/ 576 w 629"/>
                <a:gd name="T5" fmla="*/ 585 h 2515"/>
                <a:gd name="T6" fmla="*/ 530 w 629"/>
                <a:gd name="T7" fmla="*/ 331 h 2515"/>
                <a:gd name="T8" fmla="*/ 475 w 629"/>
                <a:gd name="T9" fmla="*/ 191 h 2515"/>
                <a:gd name="T10" fmla="*/ 420 w 629"/>
                <a:gd name="T11" fmla="*/ 161 h 2515"/>
                <a:gd name="T12" fmla="*/ 360 w 629"/>
                <a:gd name="T13" fmla="*/ 133 h 2515"/>
                <a:gd name="T14" fmla="*/ 300 w 629"/>
                <a:gd name="T15" fmla="*/ 106 h 2515"/>
                <a:gd name="T16" fmla="*/ 236 w 629"/>
                <a:gd name="T17" fmla="*/ 81 h 2515"/>
                <a:gd name="T18" fmla="*/ 172 w 629"/>
                <a:gd name="T19" fmla="*/ 55 h 2515"/>
                <a:gd name="T20" fmla="*/ 105 w 629"/>
                <a:gd name="T21" fmla="*/ 33 h 2515"/>
                <a:gd name="T22" fmla="*/ 34 w 629"/>
                <a:gd name="T23" fmla="*/ 12 h 2515"/>
                <a:gd name="T24" fmla="*/ 30 w 629"/>
                <a:gd name="T25" fmla="*/ 12 h 2515"/>
                <a:gd name="T26" fmla="*/ 87 w 629"/>
                <a:gd name="T27" fmla="*/ 33 h 2515"/>
                <a:gd name="T28" fmla="*/ 144 w 629"/>
                <a:gd name="T29" fmla="*/ 55 h 2515"/>
                <a:gd name="T30" fmla="*/ 200 w 629"/>
                <a:gd name="T31" fmla="*/ 78 h 2515"/>
                <a:gd name="T32" fmla="*/ 252 w 629"/>
                <a:gd name="T33" fmla="*/ 101 h 2515"/>
                <a:gd name="T34" fmla="*/ 305 w 629"/>
                <a:gd name="T35" fmla="*/ 127 h 2515"/>
                <a:gd name="T36" fmla="*/ 353 w 629"/>
                <a:gd name="T37" fmla="*/ 152 h 2515"/>
                <a:gd name="T38" fmla="*/ 401 w 629"/>
                <a:gd name="T39" fmla="*/ 179 h 2515"/>
                <a:gd name="T40" fmla="*/ 431 w 629"/>
                <a:gd name="T41" fmla="*/ 198 h 2515"/>
                <a:gd name="T42" fmla="*/ 466 w 629"/>
                <a:gd name="T43" fmla="*/ 331 h 2515"/>
                <a:gd name="T44" fmla="*/ 521 w 629"/>
                <a:gd name="T45" fmla="*/ 592 h 2515"/>
                <a:gd name="T46" fmla="*/ 555 w 629"/>
                <a:gd name="T47" fmla="*/ 861 h 2515"/>
                <a:gd name="T48" fmla="*/ 574 w 629"/>
                <a:gd name="T49" fmla="*/ 1136 h 2515"/>
                <a:gd name="T50" fmla="*/ 574 w 629"/>
                <a:gd name="T51" fmla="*/ 1405 h 2515"/>
                <a:gd name="T52" fmla="*/ 558 w 629"/>
                <a:gd name="T53" fmla="*/ 1664 h 2515"/>
                <a:gd name="T54" fmla="*/ 523 w 629"/>
                <a:gd name="T55" fmla="*/ 1923 h 2515"/>
                <a:gd name="T56" fmla="*/ 470 w 629"/>
                <a:gd name="T57" fmla="*/ 2182 h 2515"/>
                <a:gd name="T58" fmla="*/ 436 w 629"/>
                <a:gd name="T59" fmla="*/ 2318 h 2515"/>
                <a:gd name="T60" fmla="*/ 406 w 629"/>
                <a:gd name="T61" fmla="*/ 2336 h 2515"/>
                <a:gd name="T62" fmla="*/ 358 w 629"/>
                <a:gd name="T63" fmla="*/ 2364 h 2515"/>
                <a:gd name="T64" fmla="*/ 310 w 629"/>
                <a:gd name="T65" fmla="*/ 2389 h 2515"/>
                <a:gd name="T66" fmla="*/ 257 w 629"/>
                <a:gd name="T67" fmla="*/ 2414 h 2515"/>
                <a:gd name="T68" fmla="*/ 204 w 629"/>
                <a:gd name="T69" fmla="*/ 2437 h 2515"/>
                <a:gd name="T70" fmla="*/ 149 w 629"/>
                <a:gd name="T71" fmla="*/ 2460 h 2515"/>
                <a:gd name="T72" fmla="*/ 92 w 629"/>
                <a:gd name="T73" fmla="*/ 2483 h 2515"/>
                <a:gd name="T74" fmla="*/ 34 w 629"/>
                <a:gd name="T75" fmla="*/ 2504 h 2515"/>
                <a:gd name="T76" fmla="*/ 39 w 629"/>
                <a:gd name="T77" fmla="*/ 2504 h 2515"/>
                <a:gd name="T78" fmla="*/ 108 w 629"/>
                <a:gd name="T79" fmla="*/ 2483 h 2515"/>
                <a:gd name="T80" fmla="*/ 174 w 629"/>
                <a:gd name="T81" fmla="*/ 2460 h 2515"/>
                <a:gd name="T82" fmla="*/ 239 w 629"/>
                <a:gd name="T83" fmla="*/ 2435 h 2515"/>
                <a:gd name="T84" fmla="*/ 300 w 629"/>
                <a:gd name="T85" fmla="*/ 2410 h 2515"/>
                <a:gd name="T86" fmla="*/ 362 w 629"/>
                <a:gd name="T87" fmla="*/ 2382 h 2515"/>
                <a:gd name="T88" fmla="*/ 420 w 629"/>
                <a:gd name="T89" fmla="*/ 2354 h 2515"/>
                <a:gd name="T90" fmla="*/ 475 w 629"/>
                <a:gd name="T91" fmla="*/ 2327 h 2515"/>
                <a:gd name="T92" fmla="*/ 530 w 629"/>
                <a:gd name="T93" fmla="*/ 2192 h 2515"/>
                <a:gd name="T94" fmla="*/ 576 w 629"/>
                <a:gd name="T95" fmla="*/ 1939 h 2515"/>
                <a:gd name="T96" fmla="*/ 608 w 629"/>
                <a:gd name="T97" fmla="*/ 1680 h 2515"/>
                <a:gd name="T98" fmla="*/ 626 w 629"/>
                <a:gd name="T99" fmla="*/ 1409 h 251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29"/>
                <a:gd name="T151" fmla="*/ 0 h 2515"/>
                <a:gd name="T152" fmla="*/ 629 w 629"/>
                <a:gd name="T153" fmla="*/ 2515 h 251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29" h="2515">
                  <a:moveTo>
                    <a:pt x="629" y="1272"/>
                  </a:moveTo>
                  <a:lnTo>
                    <a:pt x="626" y="1129"/>
                  </a:lnTo>
                  <a:lnTo>
                    <a:pt x="620" y="989"/>
                  </a:lnTo>
                  <a:lnTo>
                    <a:pt x="610" y="852"/>
                  </a:lnTo>
                  <a:lnTo>
                    <a:pt x="594" y="719"/>
                  </a:lnTo>
                  <a:lnTo>
                    <a:pt x="576" y="585"/>
                  </a:lnTo>
                  <a:lnTo>
                    <a:pt x="555" y="457"/>
                  </a:lnTo>
                  <a:lnTo>
                    <a:pt x="530" y="331"/>
                  </a:lnTo>
                  <a:lnTo>
                    <a:pt x="502" y="207"/>
                  </a:lnTo>
                  <a:lnTo>
                    <a:pt x="475" y="191"/>
                  </a:lnTo>
                  <a:lnTo>
                    <a:pt x="447" y="177"/>
                  </a:lnTo>
                  <a:lnTo>
                    <a:pt x="420" y="161"/>
                  </a:lnTo>
                  <a:lnTo>
                    <a:pt x="390" y="147"/>
                  </a:lnTo>
                  <a:lnTo>
                    <a:pt x="360" y="133"/>
                  </a:lnTo>
                  <a:lnTo>
                    <a:pt x="330" y="120"/>
                  </a:lnTo>
                  <a:lnTo>
                    <a:pt x="300" y="106"/>
                  </a:lnTo>
                  <a:lnTo>
                    <a:pt x="268" y="92"/>
                  </a:lnTo>
                  <a:lnTo>
                    <a:pt x="236" y="81"/>
                  </a:lnTo>
                  <a:lnTo>
                    <a:pt x="204" y="69"/>
                  </a:lnTo>
                  <a:lnTo>
                    <a:pt x="172" y="55"/>
                  </a:lnTo>
                  <a:lnTo>
                    <a:pt x="138" y="44"/>
                  </a:lnTo>
                  <a:lnTo>
                    <a:pt x="105" y="33"/>
                  </a:lnTo>
                  <a:lnTo>
                    <a:pt x="71" y="21"/>
                  </a:lnTo>
                  <a:lnTo>
                    <a:pt x="34" y="12"/>
                  </a:lnTo>
                  <a:lnTo>
                    <a:pt x="0" y="0"/>
                  </a:lnTo>
                  <a:lnTo>
                    <a:pt x="30" y="12"/>
                  </a:lnTo>
                  <a:lnTo>
                    <a:pt x="60" y="21"/>
                  </a:lnTo>
                  <a:lnTo>
                    <a:pt x="87" y="33"/>
                  </a:lnTo>
                  <a:lnTo>
                    <a:pt x="117" y="44"/>
                  </a:lnTo>
                  <a:lnTo>
                    <a:pt x="144" y="55"/>
                  </a:lnTo>
                  <a:lnTo>
                    <a:pt x="172" y="67"/>
                  </a:lnTo>
                  <a:lnTo>
                    <a:pt x="200" y="78"/>
                  </a:lnTo>
                  <a:lnTo>
                    <a:pt x="227" y="90"/>
                  </a:lnTo>
                  <a:lnTo>
                    <a:pt x="252" y="101"/>
                  </a:lnTo>
                  <a:lnTo>
                    <a:pt x="278" y="115"/>
                  </a:lnTo>
                  <a:lnTo>
                    <a:pt x="305" y="127"/>
                  </a:lnTo>
                  <a:lnTo>
                    <a:pt x="328" y="140"/>
                  </a:lnTo>
                  <a:lnTo>
                    <a:pt x="353" y="152"/>
                  </a:lnTo>
                  <a:lnTo>
                    <a:pt x="379" y="166"/>
                  </a:lnTo>
                  <a:lnTo>
                    <a:pt x="401" y="179"/>
                  </a:lnTo>
                  <a:lnTo>
                    <a:pt x="424" y="193"/>
                  </a:lnTo>
                  <a:lnTo>
                    <a:pt x="431" y="198"/>
                  </a:lnTo>
                  <a:lnTo>
                    <a:pt x="434" y="205"/>
                  </a:lnTo>
                  <a:lnTo>
                    <a:pt x="466" y="331"/>
                  </a:lnTo>
                  <a:lnTo>
                    <a:pt x="496" y="459"/>
                  </a:lnTo>
                  <a:lnTo>
                    <a:pt x="521" y="592"/>
                  </a:lnTo>
                  <a:lnTo>
                    <a:pt x="539" y="725"/>
                  </a:lnTo>
                  <a:lnTo>
                    <a:pt x="555" y="861"/>
                  </a:lnTo>
                  <a:lnTo>
                    <a:pt x="567" y="998"/>
                  </a:lnTo>
                  <a:lnTo>
                    <a:pt x="574" y="1136"/>
                  </a:lnTo>
                  <a:lnTo>
                    <a:pt x="576" y="1274"/>
                  </a:lnTo>
                  <a:lnTo>
                    <a:pt x="574" y="1405"/>
                  </a:lnTo>
                  <a:lnTo>
                    <a:pt x="567" y="1533"/>
                  </a:lnTo>
                  <a:lnTo>
                    <a:pt x="558" y="1664"/>
                  </a:lnTo>
                  <a:lnTo>
                    <a:pt x="541" y="1795"/>
                  </a:lnTo>
                  <a:lnTo>
                    <a:pt x="523" y="1923"/>
                  </a:lnTo>
                  <a:lnTo>
                    <a:pt x="498" y="2054"/>
                  </a:lnTo>
                  <a:lnTo>
                    <a:pt x="470" y="2182"/>
                  </a:lnTo>
                  <a:lnTo>
                    <a:pt x="438" y="2311"/>
                  </a:lnTo>
                  <a:lnTo>
                    <a:pt x="436" y="2318"/>
                  </a:lnTo>
                  <a:lnTo>
                    <a:pt x="429" y="2322"/>
                  </a:lnTo>
                  <a:lnTo>
                    <a:pt x="406" y="2336"/>
                  </a:lnTo>
                  <a:lnTo>
                    <a:pt x="383" y="2350"/>
                  </a:lnTo>
                  <a:lnTo>
                    <a:pt x="358" y="2364"/>
                  </a:lnTo>
                  <a:lnTo>
                    <a:pt x="333" y="2375"/>
                  </a:lnTo>
                  <a:lnTo>
                    <a:pt x="310" y="2389"/>
                  </a:lnTo>
                  <a:lnTo>
                    <a:pt x="282" y="2400"/>
                  </a:lnTo>
                  <a:lnTo>
                    <a:pt x="257" y="2414"/>
                  </a:lnTo>
                  <a:lnTo>
                    <a:pt x="232" y="2426"/>
                  </a:lnTo>
                  <a:lnTo>
                    <a:pt x="204" y="2437"/>
                  </a:lnTo>
                  <a:lnTo>
                    <a:pt x="177" y="2449"/>
                  </a:lnTo>
                  <a:lnTo>
                    <a:pt x="149" y="2460"/>
                  </a:lnTo>
                  <a:lnTo>
                    <a:pt x="121" y="2471"/>
                  </a:lnTo>
                  <a:lnTo>
                    <a:pt x="92" y="2483"/>
                  </a:lnTo>
                  <a:lnTo>
                    <a:pt x="64" y="2494"/>
                  </a:lnTo>
                  <a:lnTo>
                    <a:pt x="34" y="2504"/>
                  </a:lnTo>
                  <a:lnTo>
                    <a:pt x="4" y="2515"/>
                  </a:lnTo>
                  <a:lnTo>
                    <a:pt x="39" y="2504"/>
                  </a:lnTo>
                  <a:lnTo>
                    <a:pt x="73" y="2494"/>
                  </a:lnTo>
                  <a:lnTo>
                    <a:pt x="108" y="2483"/>
                  </a:lnTo>
                  <a:lnTo>
                    <a:pt x="142" y="2471"/>
                  </a:lnTo>
                  <a:lnTo>
                    <a:pt x="174" y="2460"/>
                  </a:lnTo>
                  <a:lnTo>
                    <a:pt x="206" y="2449"/>
                  </a:lnTo>
                  <a:lnTo>
                    <a:pt x="239" y="2435"/>
                  </a:lnTo>
                  <a:lnTo>
                    <a:pt x="271" y="2423"/>
                  </a:lnTo>
                  <a:lnTo>
                    <a:pt x="300" y="2410"/>
                  </a:lnTo>
                  <a:lnTo>
                    <a:pt x="333" y="2396"/>
                  </a:lnTo>
                  <a:lnTo>
                    <a:pt x="362" y="2382"/>
                  </a:lnTo>
                  <a:lnTo>
                    <a:pt x="390" y="2368"/>
                  </a:lnTo>
                  <a:lnTo>
                    <a:pt x="420" y="2354"/>
                  </a:lnTo>
                  <a:lnTo>
                    <a:pt x="447" y="2341"/>
                  </a:lnTo>
                  <a:lnTo>
                    <a:pt x="475" y="2327"/>
                  </a:lnTo>
                  <a:lnTo>
                    <a:pt x="502" y="2311"/>
                  </a:lnTo>
                  <a:lnTo>
                    <a:pt x="530" y="2192"/>
                  </a:lnTo>
                  <a:lnTo>
                    <a:pt x="555" y="2068"/>
                  </a:lnTo>
                  <a:lnTo>
                    <a:pt x="576" y="1939"/>
                  </a:lnTo>
                  <a:lnTo>
                    <a:pt x="594" y="1811"/>
                  </a:lnTo>
                  <a:lnTo>
                    <a:pt x="608" y="1680"/>
                  </a:lnTo>
                  <a:lnTo>
                    <a:pt x="620" y="1545"/>
                  </a:lnTo>
                  <a:lnTo>
                    <a:pt x="626" y="1409"/>
                  </a:lnTo>
                  <a:lnTo>
                    <a:pt x="629" y="1272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8" name="Freeform 8" descr="Гранит"/>
            <p:cNvSpPr>
              <a:spLocks/>
            </p:cNvSpPr>
            <p:nvPr/>
          </p:nvSpPr>
          <p:spPr bwMode="auto">
            <a:xfrm>
              <a:off x="567" y="981"/>
              <a:ext cx="3980" cy="3164"/>
            </a:xfrm>
            <a:custGeom>
              <a:avLst/>
              <a:gdLst>
                <a:gd name="T0" fmla="*/ 2265 w 3980"/>
                <a:gd name="T1" fmla="*/ 3031 h 3164"/>
                <a:gd name="T2" fmla="*/ 2132 w 3980"/>
                <a:gd name="T3" fmla="*/ 3031 h 3164"/>
                <a:gd name="T4" fmla="*/ 1806 w 3980"/>
                <a:gd name="T5" fmla="*/ 3017 h 3164"/>
                <a:gd name="T6" fmla="*/ 1499 w 3980"/>
                <a:gd name="T7" fmla="*/ 2983 h 3164"/>
                <a:gd name="T8" fmla="*/ 1212 w 3980"/>
                <a:gd name="T9" fmla="*/ 2932 h 3164"/>
                <a:gd name="T10" fmla="*/ 948 w 3980"/>
                <a:gd name="T11" fmla="*/ 2863 h 3164"/>
                <a:gd name="T12" fmla="*/ 711 w 3980"/>
                <a:gd name="T13" fmla="*/ 2776 h 3164"/>
                <a:gd name="T14" fmla="*/ 503 w 3980"/>
                <a:gd name="T15" fmla="*/ 2671 h 3164"/>
                <a:gd name="T16" fmla="*/ 395 w 3980"/>
                <a:gd name="T17" fmla="*/ 2382 h 3164"/>
                <a:gd name="T18" fmla="*/ 321 w 3980"/>
                <a:gd name="T19" fmla="*/ 1735 h 3164"/>
                <a:gd name="T20" fmla="*/ 356 w 3980"/>
                <a:gd name="T21" fmla="*/ 1055 h 3164"/>
                <a:gd name="T22" fmla="*/ 461 w 3980"/>
                <a:gd name="T23" fmla="*/ 532 h 3164"/>
                <a:gd name="T24" fmla="*/ 629 w 3980"/>
                <a:gd name="T25" fmla="*/ 441 h 3164"/>
                <a:gd name="T26" fmla="*/ 854 w 3980"/>
                <a:gd name="T27" fmla="*/ 346 h 3164"/>
                <a:gd name="T28" fmla="*/ 1106 w 3980"/>
                <a:gd name="T29" fmla="*/ 268 h 3164"/>
                <a:gd name="T30" fmla="*/ 1384 w 3980"/>
                <a:gd name="T31" fmla="*/ 211 h 3164"/>
                <a:gd name="T32" fmla="*/ 1682 w 3980"/>
                <a:gd name="T33" fmla="*/ 170 h 3164"/>
                <a:gd name="T34" fmla="*/ 1999 w 3980"/>
                <a:gd name="T35" fmla="*/ 149 h 3164"/>
                <a:gd name="T36" fmla="*/ 2231 w 3980"/>
                <a:gd name="T37" fmla="*/ 145 h 3164"/>
                <a:gd name="T38" fmla="*/ 2316 w 3980"/>
                <a:gd name="T39" fmla="*/ 145 h 3164"/>
                <a:gd name="T40" fmla="*/ 2577 w 3980"/>
                <a:gd name="T41" fmla="*/ 149 h 3164"/>
                <a:gd name="T42" fmla="*/ 2869 w 3980"/>
                <a:gd name="T43" fmla="*/ 172 h 3164"/>
                <a:gd name="T44" fmla="*/ 3147 w 3980"/>
                <a:gd name="T45" fmla="*/ 211 h 3164"/>
                <a:gd name="T46" fmla="*/ 3406 w 3980"/>
                <a:gd name="T47" fmla="*/ 266 h 3164"/>
                <a:gd name="T48" fmla="*/ 3645 w 3980"/>
                <a:gd name="T49" fmla="*/ 337 h 3164"/>
                <a:gd name="T50" fmla="*/ 3863 w 3980"/>
                <a:gd name="T51" fmla="*/ 424 h 3164"/>
                <a:gd name="T52" fmla="*/ 3971 w 3980"/>
                <a:gd name="T53" fmla="*/ 452 h 3164"/>
                <a:gd name="T54" fmla="*/ 3828 w 3980"/>
                <a:gd name="T55" fmla="*/ 346 h 3164"/>
                <a:gd name="T56" fmla="*/ 3580 w 3980"/>
                <a:gd name="T57" fmla="*/ 236 h 3164"/>
                <a:gd name="T58" fmla="*/ 3305 w 3980"/>
                <a:gd name="T59" fmla="*/ 149 h 3164"/>
                <a:gd name="T60" fmla="*/ 3004 w 3980"/>
                <a:gd name="T61" fmla="*/ 80 h 3164"/>
                <a:gd name="T62" fmla="*/ 2683 w 3980"/>
                <a:gd name="T63" fmla="*/ 34 h 3164"/>
                <a:gd name="T64" fmla="*/ 2343 w 3980"/>
                <a:gd name="T65" fmla="*/ 7 h 3164"/>
                <a:gd name="T66" fmla="*/ 1992 w 3980"/>
                <a:gd name="T67" fmla="*/ 0 h 3164"/>
                <a:gd name="T68" fmla="*/ 1641 w 3980"/>
                <a:gd name="T69" fmla="*/ 16 h 3164"/>
                <a:gd name="T70" fmla="*/ 1308 w 3980"/>
                <a:gd name="T71" fmla="*/ 50 h 3164"/>
                <a:gd name="T72" fmla="*/ 991 w 3980"/>
                <a:gd name="T73" fmla="*/ 106 h 3164"/>
                <a:gd name="T74" fmla="*/ 700 w 3980"/>
                <a:gd name="T75" fmla="*/ 184 h 3164"/>
                <a:gd name="T76" fmla="*/ 434 w 3980"/>
                <a:gd name="T77" fmla="*/ 280 h 3164"/>
                <a:gd name="T78" fmla="*/ 197 w 3980"/>
                <a:gd name="T79" fmla="*/ 399 h 3164"/>
                <a:gd name="T80" fmla="*/ 39 w 3980"/>
                <a:gd name="T81" fmla="*/ 984 h 3164"/>
                <a:gd name="T82" fmla="*/ 2 w 3980"/>
                <a:gd name="T83" fmla="*/ 1755 h 3164"/>
                <a:gd name="T84" fmla="*/ 87 w 3980"/>
                <a:gd name="T85" fmla="*/ 2478 h 3164"/>
                <a:gd name="T86" fmla="*/ 285 w 3980"/>
                <a:gd name="T87" fmla="*/ 2818 h 3164"/>
                <a:gd name="T88" fmla="*/ 532 w 3980"/>
                <a:gd name="T89" fmla="*/ 2928 h 3164"/>
                <a:gd name="T90" fmla="*/ 810 w 3980"/>
                <a:gd name="T91" fmla="*/ 3015 h 3164"/>
                <a:gd name="T92" fmla="*/ 1113 w 3980"/>
                <a:gd name="T93" fmla="*/ 3084 h 3164"/>
                <a:gd name="T94" fmla="*/ 1439 w 3980"/>
                <a:gd name="T95" fmla="*/ 3132 h 3164"/>
                <a:gd name="T96" fmla="*/ 1779 w 3980"/>
                <a:gd name="T97" fmla="*/ 3157 h 3164"/>
                <a:gd name="T98" fmla="*/ 2134 w 3980"/>
                <a:gd name="T99" fmla="*/ 3164 h 3164"/>
                <a:gd name="T100" fmla="*/ 2481 w 3980"/>
                <a:gd name="T101" fmla="*/ 3150 h 3164"/>
                <a:gd name="T102" fmla="*/ 2814 w 3980"/>
                <a:gd name="T103" fmla="*/ 3114 h 3164"/>
                <a:gd name="T104" fmla="*/ 3128 w 3980"/>
                <a:gd name="T105" fmla="*/ 3058 h 3164"/>
                <a:gd name="T106" fmla="*/ 3422 w 3980"/>
                <a:gd name="T107" fmla="*/ 2983 h 3164"/>
                <a:gd name="T108" fmla="*/ 3686 w 3980"/>
                <a:gd name="T109" fmla="*/ 2889 h 3164"/>
                <a:gd name="T110" fmla="*/ 3922 w 3980"/>
                <a:gd name="T111" fmla="*/ 2772 h 3164"/>
                <a:gd name="T112" fmla="*/ 3980 w 3980"/>
                <a:gd name="T113" fmla="*/ 2694 h 3164"/>
                <a:gd name="T114" fmla="*/ 3778 w 3980"/>
                <a:gd name="T115" fmla="*/ 2788 h 3164"/>
                <a:gd name="T116" fmla="*/ 3553 w 3980"/>
                <a:gd name="T117" fmla="*/ 2868 h 3164"/>
                <a:gd name="T118" fmla="*/ 3305 w 3980"/>
                <a:gd name="T119" fmla="*/ 2932 h 3164"/>
                <a:gd name="T120" fmla="*/ 3039 w 3980"/>
                <a:gd name="T121" fmla="*/ 2983 h 3164"/>
                <a:gd name="T122" fmla="*/ 2754 w 3980"/>
                <a:gd name="T123" fmla="*/ 3015 h 3164"/>
                <a:gd name="T124" fmla="*/ 2456 w 3980"/>
                <a:gd name="T125" fmla="*/ 3029 h 316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980"/>
                <a:gd name="T190" fmla="*/ 0 h 3164"/>
                <a:gd name="T191" fmla="*/ 3980 w 3980"/>
                <a:gd name="T192" fmla="*/ 3164 h 316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980" h="3164">
                  <a:moveTo>
                    <a:pt x="2332" y="3031"/>
                  </a:moveTo>
                  <a:lnTo>
                    <a:pt x="2316" y="3031"/>
                  </a:lnTo>
                  <a:lnTo>
                    <a:pt x="2297" y="3031"/>
                  </a:lnTo>
                  <a:lnTo>
                    <a:pt x="2281" y="3031"/>
                  </a:lnTo>
                  <a:lnTo>
                    <a:pt x="2265" y="3031"/>
                  </a:lnTo>
                  <a:lnTo>
                    <a:pt x="2249" y="3031"/>
                  </a:lnTo>
                  <a:lnTo>
                    <a:pt x="2231" y="3031"/>
                  </a:lnTo>
                  <a:lnTo>
                    <a:pt x="2215" y="3031"/>
                  </a:lnTo>
                  <a:lnTo>
                    <a:pt x="2199" y="3031"/>
                  </a:lnTo>
                  <a:lnTo>
                    <a:pt x="2132" y="3031"/>
                  </a:lnTo>
                  <a:lnTo>
                    <a:pt x="2066" y="3029"/>
                  </a:lnTo>
                  <a:lnTo>
                    <a:pt x="1999" y="3026"/>
                  </a:lnTo>
                  <a:lnTo>
                    <a:pt x="1935" y="3024"/>
                  </a:lnTo>
                  <a:lnTo>
                    <a:pt x="1870" y="3022"/>
                  </a:lnTo>
                  <a:lnTo>
                    <a:pt x="1806" y="3017"/>
                  </a:lnTo>
                  <a:lnTo>
                    <a:pt x="1742" y="3013"/>
                  </a:lnTo>
                  <a:lnTo>
                    <a:pt x="1680" y="3006"/>
                  </a:lnTo>
                  <a:lnTo>
                    <a:pt x="1618" y="2999"/>
                  </a:lnTo>
                  <a:lnTo>
                    <a:pt x="1558" y="2992"/>
                  </a:lnTo>
                  <a:lnTo>
                    <a:pt x="1499" y="2983"/>
                  </a:lnTo>
                  <a:lnTo>
                    <a:pt x="1439" y="2976"/>
                  </a:lnTo>
                  <a:lnTo>
                    <a:pt x="1382" y="2964"/>
                  </a:lnTo>
                  <a:lnTo>
                    <a:pt x="1324" y="2955"/>
                  </a:lnTo>
                  <a:lnTo>
                    <a:pt x="1267" y="2944"/>
                  </a:lnTo>
                  <a:lnTo>
                    <a:pt x="1212" y="2932"/>
                  </a:lnTo>
                  <a:lnTo>
                    <a:pt x="1157" y="2921"/>
                  </a:lnTo>
                  <a:lnTo>
                    <a:pt x="1104" y="2907"/>
                  </a:lnTo>
                  <a:lnTo>
                    <a:pt x="1051" y="2893"/>
                  </a:lnTo>
                  <a:lnTo>
                    <a:pt x="998" y="2877"/>
                  </a:lnTo>
                  <a:lnTo>
                    <a:pt x="948" y="2863"/>
                  </a:lnTo>
                  <a:lnTo>
                    <a:pt x="897" y="2847"/>
                  </a:lnTo>
                  <a:lnTo>
                    <a:pt x="849" y="2829"/>
                  </a:lnTo>
                  <a:lnTo>
                    <a:pt x="803" y="2813"/>
                  </a:lnTo>
                  <a:lnTo>
                    <a:pt x="755" y="2795"/>
                  </a:lnTo>
                  <a:lnTo>
                    <a:pt x="711" y="2776"/>
                  </a:lnTo>
                  <a:lnTo>
                    <a:pt x="666" y="2756"/>
                  </a:lnTo>
                  <a:lnTo>
                    <a:pt x="624" y="2735"/>
                  </a:lnTo>
                  <a:lnTo>
                    <a:pt x="581" y="2714"/>
                  </a:lnTo>
                  <a:lnTo>
                    <a:pt x="542" y="2694"/>
                  </a:lnTo>
                  <a:lnTo>
                    <a:pt x="503" y="2671"/>
                  </a:lnTo>
                  <a:lnTo>
                    <a:pt x="464" y="2648"/>
                  </a:lnTo>
                  <a:lnTo>
                    <a:pt x="457" y="2643"/>
                  </a:lnTo>
                  <a:lnTo>
                    <a:pt x="454" y="2636"/>
                  </a:lnTo>
                  <a:lnTo>
                    <a:pt x="422" y="2510"/>
                  </a:lnTo>
                  <a:lnTo>
                    <a:pt x="395" y="2382"/>
                  </a:lnTo>
                  <a:lnTo>
                    <a:pt x="372" y="2255"/>
                  </a:lnTo>
                  <a:lnTo>
                    <a:pt x="353" y="2125"/>
                  </a:lnTo>
                  <a:lnTo>
                    <a:pt x="337" y="1996"/>
                  </a:lnTo>
                  <a:lnTo>
                    <a:pt x="328" y="1865"/>
                  </a:lnTo>
                  <a:lnTo>
                    <a:pt x="321" y="1735"/>
                  </a:lnTo>
                  <a:lnTo>
                    <a:pt x="319" y="1604"/>
                  </a:lnTo>
                  <a:lnTo>
                    <a:pt x="321" y="1464"/>
                  </a:lnTo>
                  <a:lnTo>
                    <a:pt x="328" y="1326"/>
                  </a:lnTo>
                  <a:lnTo>
                    <a:pt x="340" y="1191"/>
                  </a:lnTo>
                  <a:lnTo>
                    <a:pt x="356" y="1055"/>
                  </a:lnTo>
                  <a:lnTo>
                    <a:pt x="374" y="925"/>
                  </a:lnTo>
                  <a:lnTo>
                    <a:pt x="399" y="794"/>
                  </a:lnTo>
                  <a:lnTo>
                    <a:pt x="427" y="665"/>
                  </a:lnTo>
                  <a:lnTo>
                    <a:pt x="459" y="539"/>
                  </a:lnTo>
                  <a:lnTo>
                    <a:pt x="461" y="532"/>
                  </a:lnTo>
                  <a:lnTo>
                    <a:pt x="468" y="528"/>
                  </a:lnTo>
                  <a:lnTo>
                    <a:pt x="507" y="505"/>
                  </a:lnTo>
                  <a:lnTo>
                    <a:pt x="546" y="482"/>
                  </a:lnTo>
                  <a:lnTo>
                    <a:pt x="585" y="461"/>
                  </a:lnTo>
                  <a:lnTo>
                    <a:pt x="629" y="441"/>
                  </a:lnTo>
                  <a:lnTo>
                    <a:pt x="670" y="420"/>
                  </a:lnTo>
                  <a:lnTo>
                    <a:pt x="714" y="399"/>
                  </a:lnTo>
                  <a:lnTo>
                    <a:pt x="760" y="381"/>
                  </a:lnTo>
                  <a:lnTo>
                    <a:pt x="806" y="363"/>
                  </a:lnTo>
                  <a:lnTo>
                    <a:pt x="854" y="346"/>
                  </a:lnTo>
                  <a:lnTo>
                    <a:pt x="902" y="328"/>
                  </a:lnTo>
                  <a:lnTo>
                    <a:pt x="952" y="312"/>
                  </a:lnTo>
                  <a:lnTo>
                    <a:pt x="1003" y="298"/>
                  </a:lnTo>
                  <a:lnTo>
                    <a:pt x="1053" y="282"/>
                  </a:lnTo>
                  <a:lnTo>
                    <a:pt x="1106" y="268"/>
                  </a:lnTo>
                  <a:lnTo>
                    <a:pt x="1161" y="255"/>
                  </a:lnTo>
                  <a:lnTo>
                    <a:pt x="1214" y="243"/>
                  </a:lnTo>
                  <a:lnTo>
                    <a:pt x="1269" y="232"/>
                  </a:lnTo>
                  <a:lnTo>
                    <a:pt x="1327" y="220"/>
                  </a:lnTo>
                  <a:lnTo>
                    <a:pt x="1384" y="211"/>
                  </a:lnTo>
                  <a:lnTo>
                    <a:pt x="1441" y="200"/>
                  </a:lnTo>
                  <a:lnTo>
                    <a:pt x="1501" y="193"/>
                  </a:lnTo>
                  <a:lnTo>
                    <a:pt x="1561" y="184"/>
                  </a:lnTo>
                  <a:lnTo>
                    <a:pt x="1620" y="177"/>
                  </a:lnTo>
                  <a:lnTo>
                    <a:pt x="1682" y="170"/>
                  </a:lnTo>
                  <a:lnTo>
                    <a:pt x="1744" y="163"/>
                  </a:lnTo>
                  <a:lnTo>
                    <a:pt x="1806" y="158"/>
                  </a:lnTo>
                  <a:lnTo>
                    <a:pt x="1870" y="154"/>
                  </a:lnTo>
                  <a:lnTo>
                    <a:pt x="1935" y="151"/>
                  </a:lnTo>
                  <a:lnTo>
                    <a:pt x="1999" y="149"/>
                  </a:lnTo>
                  <a:lnTo>
                    <a:pt x="2066" y="147"/>
                  </a:lnTo>
                  <a:lnTo>
                    <a:pt x="2132" y="145"/>
                  </a:lnTo>
                  <a:lnTo>
                    <a:pt x="2199" y="145"/>
                  </a:lnTo>
                  <a:lnTo>
                    <a:pt x="2215" y="145"/>
                  </a:lnTo>
                  <a:lnTo>
                    <a:pt x="2231" y="145"/>
                  </a:lnTo>
                  <a:lnTo>
                    <a:pt x="2249" y="145"/>
                  </a:lnTo>
                  <a:lnTo>
                    <a:pt x="2265" y="145"/>
                  </a:lnTo>
                  <a:lnTo>
                    <a:pt x="2281" y="145"/>
                  </a:lnTo>
                  <a:lnTo>
                    <a:pt x="2297" y="145"/>
                  </a:lnTo>
                  <a:lnTo>
                    <a:pt x="2316" y="145"/>
                  </a:lnTo>
                  <a:lnTo>
                    <a:pt x="2332" y="145"/>
                  </a:lnTo>
                  <a:lnTo>
                    <a:pt x="2394" y="145"/>
                  </a:lnTo>
                  <a:lnTo>
                    <a:pt x="2456" y="147"/>
                  </a:lnTo>
                  <a:lnTo>
                    <a:pt x="2515" y="147"/>
                  </a:lnTo>
                  <a:lnTo>
                    <a:pt x="2577" y="149"/>
                  </a:lnTo>
                  <a:lnTo>
                    <a:pt x="2637" y="154"/>
                  </a:lnTo>
                  <a:lnTo>
                    <a:pt x="2694" y="156"/>
                  </a:lnTo>
                  <a:lnTo>
                    <a:pt x="2754" y="161"/>
                  </a:lnTo>
                  <a:lnTo>
                    <a:pt x="2811" y="167"/>
                  </a:lnTo>
                  <a:lnTo>
                    <a:pt x="2869" y="172"/>
                  </a:lnTo>
                  <a:lnTo>
                    <a:pt x="2926" y="179"/>
                  </a:lnTo>
                  <a:lnTo>
                    <a:pt x="2984" y="186"/>
                  </a:lnTo>
                  <a:lnTo>
                    <a:pt x="3039" y="195"/>
                  </a:lnTo>
                  <a:lnTo>
                    <a:pt x="3094" y="202"/>
                  </a:lnTo>
                  <a:lnTo>
                    <a:pt x="3147" y="211"/>
                  </a:lnTo>
                  <a:lnTo>
                    <a:pt x="3199" y="220"/>
                  </a:lnTo>
                  <a:lnTo>
                    <a:pt x="3252" y="232"/>
                  </a:lnTo>
                  <a:lnTo>
                    <a:pt x="3305" y="243"/>
                  </a:lnTo>
                  <a:lnTo>
                    <a:pt x="3355" y="255"/>
                  </a:lnTo>
                  <a:lnTo>
                    <a:pt x="3406" y="266"/>
                  </a:lnTo>
                  <a:lnTo>
                    <a:pt x="3456" y="280"/>
                  </a:lnTo>
                  <a:lnTo>
                    <a:pt x="3505" y="294"/>
                  </a:lnTo>
                  <a:lnTo>
                    <a:pt x="3553" y="307"/>
                  </a:lnTo>
                  <a:lnTo>
                    <a:pt x="3599" y="324"/>
                  </a:lnTo>
                  <a:lnTo>
                    <a:pt x="3645" y="337"/>
                  </a:lnTo>
                  <a:lnTo>
                    <a:pt x="3691" y="353"/>
                  </a:lnTo>
                  <a:lnTo>
                    <a:pt x="3734" y="372"/>
                  </a:lnTo>
                  <a:lnTo>
                    <a:pt x="3778" y="388"/>
                  </a:lnTo>
                  <a:lnTo>
                    <a:pt x="3819" y="406"/>
                  </a:lnTo>
                  <a:lnTo>
                    <a:pt x="3863" y="424"/>
                  </a:lnTo>
                  <a:lnTo>
                    <a:pt x="3902" y="445"/>
                  </a:lnTo>
                  <a:lnTo>
                    <a:pt x="3941" y="463"/>
                  </a:lnTo>
                  <a:lnTo>
                    <a:pt x="3980" y="484"/>
                  </a:lnTo>
                  <a:lnTo>
                    <a:pt x="3975" y="468"/>
                  </a:lnTo>
                  <a:lnTo>
                    <a:pt x="3971" y="452"/>
                  </a:lnTo>
                  <a:lnTo>
                    <a:pt x="3966" y="436"/>
                  </a:lnTo>
                  <a:lnTo>
                    <a:pt x="3961" y="420"/>
                  </a:lnTo>
                  <a:lnTo>
                    <a:pt x="3918" y="395"/>
                  </a:lnTo>
                  <a:lnTo>
                    <a:pt x="3874" y="369"/>
                  </a:lnTo>
                  <a:lnTo>
                    <a:pt x="3828" y="346"/>
                  </a:lnTo>
                  <a:lnTo>
                    <a:pt x="3780" y="321"/>
                  </a:lnTo>
                  <a:lnTo>
                    <a:pt x="3732" y="301"/>
                  </a:lnTo>
                  <a:lnTo>
                    <a:pt x="3684" y="278"/>
                  </a:lnTo>
                  <a:lnTo>
                    <a:pt x="3631" y="257"/>
                  </a:lnTo>
                  <a:lnTo>
                    <a:pt x="3580" y="236"/>
                  </a:lnTo>
                  <a:lnTo>
                    <a:pt x="3528" y="218"/>
                  </a:lnTo>
                  <a:lnTo>
                    <a:pt x="3472" y="200"/>
                  </a:lnTo>
                  <a:lnTo>
                    <a:pt x="3417" y="181"/>
                  </a:lnTo>
                  <a:lnTo>
                    <a:pt x="3362" y="165"/>
                  </a:lnTo>
                  <a:lnTo>
                    <a:pt x="3305" y="149"/>
                  </a:lnTo>
                  <a:lnTo>
                    <a:pt x="3245" y="133"/>
                  </a:lnTo>
                  <a:lnTo>
                    <a:pt x="3188" y="119"/>
                  </a:lnTo>
                  <a:lnTo>
                    <a:pt x="3126" y="106"/>
                  </a:lnTo>
                  <a:lnTo>
                    <a:pt x="3066" y="94"/>
                  </a:lnTo>
                  <a:lnTo>
                    <a:pt x="3004" y="80"/>
                  </a:lnTo>
                  <a:lnTo>
                    <a:pt x="2942" y="69"/>
                  </a:lnTo>
                  <a:lnTo>
                    <a:pt x="2878" y="60"/>
                  </a:lnTo>
                  <a:lnTo>
                    <a:pt x="2814" y="50"/>
                  </a:lnTo>
                  <a:lnTo>
                    <a:pt x="2750" y="41"/>
                  </a:lnTo>
                  <a:lnTo>
                    <a:pt x="2683" y="34"/>
                  </a:lnTo>
                  <a:lnTo>
                    <a:pt x="2616" y="28"/>
                  </a:lnTo>
                  <a:lnTo>
                    <a:pt x="2550" y="21"/>
                  </a:lnTo>
                  <a:lnTo>
                    <a:pt x="2481" y="16"/>
                  </a:lnTo>
                  <a:lnTo>
                    <a:pt x="2412" y="11"/>
                  </a:lnTo>
                  <a:lnTo>
                    <a:pt x="2343" y="7"/>
                  </a:lnTo>
                  <a:lnTo>
                    <a:pt x="2274" y="5"/>
                  </a:lnTo>
                  <a:lnTo>
                    <a:pt x="2206" y="2"/>
                  </a:lnTo>
                  <a:lnTo>
                    <a:pt x="2134" y="0"/>
                  </a:lnTo>
                  <a:lnTo>
                    <a:pt x="2063" y="0"/>
                  </a:lnTo>
                  <a:lnTo>
                    <a:pt x="1992" y="0"/>
                  </a:lnTo>
                  <a:lnTo>
                    <a:pt x="1921" y="2"/>
                  </a:lnTo>
                  <a:lnTo>
                    <a:pt x="1850" y="5"/>
                  </a:lnTo>
                  <a:lnTo>
                    <a:pt x="1781" y="7"/>
                  </a:lnTo>
                  <a:lnTo>
                    <a:pt x="1710" y="11"/>
                  </a:lnTo>
                  <a:lnTo>
                    <a:pt x="1641" y="16"/>
                  </a:lnTo>
                  <a:lnTo>
                    <a:pt x="1574" y="21"/>
                  </a:lnTo>
                  <a:lnTo>
                    <a:pt x="1506" y="28"/>
                  </a:lnTo>
                  <a:lnTo>
                    <a:pt x="1439" y="34"/>
                  </a:lnTo>
                  <a:lnTo>
                    <a:pt x="1372" y="41"/>
                  </a:lnTo>
                  <a:lnTo>
                    <a:pt x="1308" y="50"/>
                  </a:lnTo>
                  <a:lnTo>
                    <a:pt x="1242" y="60"/>
                  </a:lnTo>
                  <a:lnTo>
                    <a:pt x="1180" y="71"/>
                  </a:lnTo>
                  <a:lnTo>
                    <a:pt x="1115" y="83"/>
                  </a:lnTo>
                  <a:lnTo>
                    <a:pt x="1053" y="94"/>
                  </a:lnTo>
                  <a:lnTo>
                    <a:pt x="991" y="106"/>
                  </a:lnTo>
                  <a:lnTo>
                    <a:pt x="932" y="119"/>
                  </a:lnTo>
                  <a:lnTo>
                    <a:pt x="872" y="135"/>
                  </a:lnTo>
                  <a:lnTo>
                    <a:pt x="815" y="149"/>
                  </a:lnTo>
                  <a:lnTo>
                    <a:pt x="757" y="165"/>
                  </a:lnTo>
                  <a:lnTo>
                    <a:pt x="700" y="184"/>
                  </a:lnTo>
                  <a:lnTo>
                    <a:pt x="645" y="202"/>
                  </a:lnTo>
                  <a:lnTo>
                    <a:pt x="590" y="220"/>
                  </a:lnTo>
                  <a:lnTo>
                    <a:pt x="537" y="239"/>
                  </a:lnTo>
                  <a:lnTo>
                    <a:pt x="484" y="259"/>
                  </a:lnTo>
                  <a:lnTo>
                    <a:pt x="434" y="280"/>
                  </a:lnTo>
                  <a:lnTo>
                    <a:pt x="383" y="303"/>
                  </a:lnTo>
                  <a:lnTo>
                    <a:pt x="335" y="326"/>
                  </a:lnTo>
                  <a:lnTo>
                    <a:pt x="289" y="349"/>
                  </a:lnTo>
                  <a:lnTo>
                    <a:pt x="241" y="374"/>
                  </a:lnTo>
                  <a:lnTo>
                    <a:pt x="197" y="399"/>
                  </a:lnTo>
                  <a:lnTo>
                    <a:pt x="154" y="424"/>
                  </a:lnTo>
                  <a:lnTo>
                    <a:pt x="119" y="558"/>
                  </a:lnTo>
                  <a:lnTo>
                    <a:pt x="87" y="698"/>
                  </a:lnTo>
                  <a:lnTo>
                    <a:pt x="62" y="840"/>
                  </a:lnTo>
                  <a:lnTo>
                    <a:pt x="39" y="984"/>
                  </a:lnTo>
                  <a:lnTo>
                    <a:pt x="23" y="1133"/>
                  </a:lnTo>
                  <a:lnTo>
                    <a:pt x="9" y="1287"/>
                  </a:lnTo>
                  <a:lnTo>
                    <a:pt x="2" y="1443"/>
                  </a:lnTo>
                  <a:lnTo>
                    <a:pt x="0" y="1602"/>
                  </a:lnTo>
                  <a:lnTo>
                    <a:pt x="2" y="1755"/>
                  </a:lnTo>
                  <a:lnTo>
                    <a:pt x="11" y="1904"/>
                  </a:lnTo>
                  <a:lnTo>
                    <a:pt x="23" y="2054"/>
                  </a:lnTo>
                  <a:lnTo>
                    <a:pt x="41" y="2198"/>
                  </a:lnTo>
                  <a:lnTo>
                    <a:pt x="62" y="2338"/>
                  </a:lnTo>
                  <a:lnTo>
                    <a:pt x="87" y="2478"/>
                  </a:lnTo>
                  <a:lnTo>
                    <a:pt x="117" y="2611"/>
                  </a:lnTo>
                  <a:lnTo>
                    <a:pt x="149" y="2742"/>
                  </a:lnTo>
                  <a:lnTo>
                    <a:pt x="193" y="2767"/>
                  </a:lnTo>
                  <a:lnTo>
                    <a:pt x="236" y="2792"/>
                  </a:lnTo>
                  <a:lnTo>
                    <a:pt x="285" y="2818"/>
                  </a:lnTo>
                  <a:lnTo>
                    <a:pt x="330" y="2840"/>
                  </a:lnTo>
                  <a:lnTo>
                    <a:pt x="379" y="2863"/>
                  </a:lnTo>
                  <a:lnTo>
                    <a:pt x="429" y="2886"/>
                  </a:lnTo>
                  <a:lnTo>
                    <a:pt x="482" y="2907"/>
                  </a:lnTo>
                  <a:lnTo>
                    <a:pt x="532" y="2928"/>
                  </a:lnTo>
                  <a:lnTo>
                    <a:pt x="588" y="2946"/>
                  </a:lnTo>
                  <a:lnTo>
                    <a:pt x="640" y="2964"/>
                  </a:lnTo>
                  <a:lnTo>
                    <a:pt x="698" y="2983"/>
                  </a:lnTo>
                  <a:lnTo>
                    <a:pt x="753" y="2999"/>
                  </a:lnTo>
                  <a:lnTo>
                    <a:pt x="810" y="3015"/>
                  </a:lnTo>
                  <a:lnTo>
                    <a:pt x="870" y="3031"/>
                  </a:lnTo>
                  <a:lnTo>
                    <a:pt x="930" y="3045"/>
                  </a:lnTo>
                  <a:lnTo>
                    <a:pt x="989" y="3058"/>
                  </a:lnTo>
                  <a:lnTo>
                    <a:pt x="1051" y="3072"/>
                  </a:lnTo>
                  <a:lnTo>
                    <a:pt x="1113" y="3084"/>
                  </a:lnTo>
                  <a:lnTo>
                    <a:pt x="1177" y="3095"/>
                  </a:lnTo>
                  <a:lnTo>
                    <a:pt x="1242" y="3104"/>
                  </a:lnTo>
                  <a:lnTo>
                    <a:pt x="1306" y="3114"/>
                  </a:lnTo>
                  <a:lnTo>
                    <a:pt x="1372" y="3123"/>
                  </a:lnTo>
                  <a:lnTo>
                    <a:pt x="1439" y="3132"/>
                  </a:lnTo>
                  <a:lnTo>
                    <a:pt x="1506" y="3139"/>
                  </a:lnTo>
                  <a:lnTo>
                    <a:pt x="1572" y="3143"/>
                  </a:lnTo>
                  <a:lnTo>
                    <a:pt x="1641" y="3150"/>
                  </a:lnTo>
                  <a:lnTo>
                    <a:pt x="1710" y="3155"/>
                  </a:lnTo>
                  <a:lnTo>
                    <a:pt x="1779" y="3157"/>
                  </a:lnTo>
                  <a:lnTo>
                    <a:pt x="1850" y="3159"/>
                  </a:lnTo>
                  <a:lnTo>
                    <a:pt x="1921" y="3162"/>
                  </a:lnTo>
                  <a:lnTo>
                    <a:pt x="1992" y="3164"/>
                  </a:lnTo>
                  <a:lnTo>
                    <a:pt x="2063" y="3164"/>
                  </a:lnTo>
                  <a:lnTo>
                    <a:pt x="2134" y="3164"/>
                  </a:lnTo>
                  <a:lnTo>
                    <a:pt x="2206" y="3162"/>
                  </a:lnTo>
                  <a:lnTo>
                    <a:pt x="2274" y="3159"/>
                  </a:lnTo>
                  <a:lnTo>
                    <a:pt x="2346" y="3157"/>
                  </a:lnTo>
                  <a:lnTo>
                    <a:pt x="2414" y="3155"/>
                  </a:lnTo>
                  <a:lnTo>
                    <a:pt x="2481" y="3150"/>
                  </a:lnTo>
                  <a:lnTo>
                    <a:pt x="2550" y="3143"/>
                  </a:lnTo>
                  <a:lnTo>
                    <a:pt x="2616" y="3139"/>
                  </a:lnTo>
                  <a:lnTo>
                    <a:pt x="2683" y="3132"/>
                  </a:lnTo>
                  <a:lnTo>
                    <a:pt x="2750" y="3123"/>
                  </a:lnTo>
                  <a:lnTo>
                    <a:pt x="2814" y="3114"/>
                  </a:lnTo>
                  <a:lnTo>
                    <a:pt x="2880" y="3104"/>
                  </a:lnTo>
                  <a:lnTo>
                    <a:pt x="2942" y="3095"/>
                  </a:lnTo>
                  <a:lnTo>
                    <a:pt x="3007" y="3084"/>
                  </a:lnTo>
                  <a:lnTo>
                    <a:pt x="3069" y="3072"/>
                  </a:lnTo>
                  <a:lnTo>
                    <a:pt x="3128" y="3058"/>
                  </a:lnTo>
                  <a:lnTo>
                    <a:pt x="3190" y="3047"/>
                  </a:lnTo>
                  <a:lnTo>
                    <a:pt x="3250" y="3031"/>
                  </a:lnTo>
                  <a:lnTo>
                    <a:pt x="3307" y="3017"/>
                  </a:lnTo>
                  <a:lnTo>
                    <a:pt x="3365" y="3001"/>
                  </a:lnTo>
                  <a:lnTo>
                    <a:pt x="3422" y="2983"/>
                  </a:lnTo>
                  <a:lnTo>
                    <a:pt x="3477" y="2967"/>
                  </a:lnTo>
                  <a:lnTo>
                    <a:pt x="3530" y="2948"/>
                  </a:lnTo>
                  <a:lnTo>
                    <a:pt x="3583" y="2928"/>
                  </a:lnTo>
                  <a:lnTo>
                    <a:pt x="3635" y="2909"/>
                  </a:lnTo>
                  <a:lnTo>
                    <a:pt x="3686" y="2889"/>
                  </a:lnTo>
                  <a:lnTo>
                    <a:pt x="3736" y="2866"/>
                  </a:lnTo>
                  <a:lnTo>
                    <a:pt x="3785" y="2845"/>
                  </a:lnTo>
                  <a:lnTo>
                    <a:pt x="3833" y="2820"/>
                  </a:lnTo>
                  <a:lnTo>
                    <a:pt x="3879" y="2797"/>
                  </a:lnTo>
                  <a:lnTo>
                    <a:pt x="3922" y="2772"/>
                  </a:lnTo>
                  <a:lnTo>
                    <a:pt x="3966" y="2746"/>
                  </a:lnTo>
                  <a:lnTo>
                    <a:pt x="3971" y="2735"/>
                  </a:lnTo>
                  <a:lnTo>
                    <a:pt x="3973" y="2721"/>
                  </a:lnTo>
                  <a:lnTo>
                    <a:pt x="3977" y="2707"/>
                  </a:lnTo>
                  <a:lnTo>
                    <a:pt x="3980" y="2694"/>
                  </a:lnTo>
                  <a:lnTo>
                    <a:pt x="3941" y="2714"/>
                  </a:lnTo>
                  <a:lnTo>
                    <a:pt x="3902" y="2733"/>
                  </a:lnTo>
                  <a:lnTo>
                    <a:pt x="3863" y="2753"/>
                  </a:lnTo>
                  <a:lnTo>
                    <a:pt x="3821" y="2772"/>
                  </a:lnTo>
                  <a:lnTo>
                    <a:pt x="3778" y="2788"/>
                  </a:lnTo>
                  <a:lnTo>
                    <a:pt x="3736" y="2806"/>
                  </a:lnTo>
                  <a:lnTo>
                    <a:pt x="3691" y="2822"/>
                  </a:lnTo>
                  <a:lnTo>
                    <a:pt x="3647" y="2838"/>
                  </a:lnTo>
                  <a:lnTo>
                    <a:pt x="3601" y="2854"/>
                  </a:lnTo>
                  <a:lnTo>
                    <a:pt x="3553" y="2868"/>
                  </a:lnTo>
                  <a:lnTo>
                    <a:pt x="3505" y="2882"/>
                  </a:lnTo>
                  <a:lnTo>
                    <a:pt x="3456" y="2896"/>
                  </a:lnTo>
                  <a:lnTo>
                    <a:pt x="3408" y="2909"/>
                  </a:lnTo>
                  <a:lnTo>
                    <a:pt x="3358" y="2921"/>
                  </a:lnTo>
                  <a:lnTo>
                    <a:pt x="3305" y="2932"/>
                  </a:lnTo>
                  <a:lnTo>
                    <a:pt x="3254" y="2944"/>
                  </a:lnTo>
                  <a:lnTo>
                    <a:pt x="3202" y="2955"/>
                  </a:lnTo>
                  <a:lnTo>
                    <a:pt x="3149" y="2964"/>
                  </a:lnTo>
                  <a:lnTo>
                    <a:pt x="3094" y="2974"/>
                  </a:lnTo>
                  <a:lnTo>
                    <a:pt x="3039" y="2983"/>
                  </a:lnTo>
                  <a:lnTo>
                    <a:pt x="2984" y="2990"/>
                  </a:lnTo>
                  <a:lnTo>
                    <a:pt x="2926" y="2997"/>
                  </a:lnTo>
                  <a:lnTo>
                    <a:pt x="2871" y="3003"/>
                  </a:lnTo>
                  <a:lnTo>
                    <a:pt x="2814" y="3008"/>
                  </a:lnTo>
                  <a:lnTo>
                    <a:pt x="2754" y="3015"/>
                  </a:lnTo>
                  <a:lnTo>
                    <a:pt x="2697" y="3019"/>
                  </a:lnTo>
                  <a:lnTo>
                    <a:pt x="2637" y="3022"/>
                  </a:lnTo>
                  <a:lnTo>
                    <a:pt x="2577" y="3026"/>
                  </a:lnTo>
                  <a:lnTo>
                    <a:pt x="2515" y="3029"/>
                  </a:lnTo>
                  <a:lnTo>
                    <a:pt x="2456" y="3029"/>
                  </a:lnTo>
                  <a:lnTo>
                    <a:pt x="2394" y="3031"/>
                  </a:lnTo>
                  <a:lnTo>
                    <a:pt x="2332" y="3031"/>
                  </a:lnTo>
                  <a:close/>
                </a:path>
              </a:pathLst>
            </a:custGeom>
            <a:blipFill dpi="0" rotWithShape="1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9" name="Freeform 9"/>
            <p:cNvSpPr>
              <a:spLocks/>
            </p:cNvSpPr>
            <p:nvPr/>
          </p:nvSpPr>
          <p:spPr bwMode="auto">
            <a:xfrm>
              <a:off x="4813" y="1757"/>
              <a:ext cx="335" cy="334"/>
            </a:xfrm>
            <a:custGeom>
              <a:avLst/>
              <a:gdLst>
                <a:gd name="T0" fmla="*/ 167 w 335"/>
                <a:gd name="T1" fmla="*/ 0 h 334"/>
                <a:gd name="T2" fmla="*/ 133 w 335"/>
                <a:gd name="T3" fmla="*/ 2 h 334"/>
                <a:gd name="T4" fmla="*/ 103 w 335"/>
                <a:gd name="T5" fmla="*/ 13 h 334"/>
                <a:gd name="T6" fmla="*/ 73 w 335"/>
                <a:gd name="T7" fmla="*/ 27 h 334"/>
                <a:gd name="T8" fmla="*/ 50 w 335"/>
                <a:gd name="T9" fmla="*/ 48 h 334"/>
                <a:gd name="T10" fmla="*/ 30 w 335"/>
                <a:gd name="T11" fmla="*/ 73 h 334"/>
                <a:gd name="T12" fmla="*/ 14 w 335"/>
                <a:gd name="T13" fmla="*/ 100 h 334"/>
                <a:gd name="T14" fmla="*/ 2 w 335"/>
                <a:gd name="T15" fmla="*/ 133 h 334"/>
                <a:gd name="T16" fmla="*/ 0 w 335"/>
                <a:gd name="T17" fmla="*/ 167 h 334"/>
                <a:gd name="T18" fmla="*/ 2 w 335"/>
                <a:gd name="T19" fmla="*/ 201 h 334"/>
                <a:gd name="T20" fmla="*/ 14 w 335"/>
                <a:gd name="T21" fmla="*/ 231 h 334"/>
                <a:gd name="T22" fmla="*/ 30 w 335"/>
                <a:gd name="T23" fmla="*/ 261 h 334"/>
                <a:gd name="T24" fmla="*/ 50 w 335"/>
                <a:gd name="T25" fmla="*/ 284 h 334"/>
                <a:gd name="T26" fmla="*/ 73 w 335"/>
                <a:gd name="T27" fmla="*/ 305 h 334"/>
                <a:gd name="T28" fmla="*/ 103 w 335"/>
                <a:gd name="T29" fmla="*/ 321 h 334"/>
                <a:gd name="T30" fmla="*/ 133 w 335"/>
                <a:gd name="T31" fmla="*/ 332 h 334"/>
                <a:gd name="T32" fmla="*/ 167 w 335"/>
                <a:gd name="T33" fmla="*/ 334 h 334"/>
                <a:gd name="T34" fmla="*/ 202 w 335"/>
                <a:gd name="T35" fmla="*/ 332 h 334"/>
                <a:gd name="T36" fmla="*/ 234 w 335"/>
                <a:gd name="T37" fmla="*/ 321 h 334"/>
                <a:gd name="T38" fmla="*/ 262 w 335"/>
                <a:gd name="T39" fmla="*/ 305 h 334"/>
                <a:gd name="T40" fmla="*/ 287 w 335"/>
                <a:gd name="T41" fmla="*/ 284 h 334"/>
                <a:gd name="T42" fmla="*/ 307 w 335"/>
                <a:gd name="T43" fmla="*/ 261 h 334"/>
                <a:gd name="T44" fmla="*/ 321 w 335"/>
                <a:gd name="T45" fmla="*/ 231 h 334"/>
                <a:gd name="T46" fmla="*/ 333 w 335"/>
                <a:gd name="T47" fmla="*/ 201 h 334"/>
                <a:gd name="T48" fmla="*/ 335 w 335"/>
                <a:gd name="T49" fmla="*/ 167 h 334"/>
                <a:gd name="T50" fmla="*/ 333 w 335"/>
                <a:gd name="T51" fmla="*/ 133 h 334"/>
                <a:gd name="T52" fmla="*/ 321 w 335"/>
                <a:gd name="T53" fmla="*/ 100 h 334"/>
                <a:gd name="T54" fmla="*/ 307 w 335"/>
                <a:gd name="T55" fmla="*/ 73 h 334"/>
                <a:gd name="T56" fmla="*/ 287 w 335"/>
                <a:gd name="T57" fmla="*/ 48 h 334"/>
                <a:gd name="T58" fmla="*/ 262 w 335"/>
                <a:gd name="T59" fmla="*/ 27 h 334"/>
                <a:gd name="T60" fmla="*/ 234 w 335"/>
                <a:gd name="T61" fmla="*/ 13 h 334"/>
                <a:gd name="T62" fmla="*/ 202 w 335"/>
                <a:gd name="T63" fmla="*/ 2 h 334"/>
                <a:gd name="T64" fmla="*/ 167 w 335"/>
                <a:gd name="T65" fmla="*/ 0 h 3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5"/>
                <a:gd name="T100" fmla="*/ 0 h 334"/>
                <a:gd name="T101" fmla="*/ 335 w 335"/>
                <a:gd name="T102" fmla="*/ 334 h 3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5" h="334">
                  <a:moveTo>
                    <a:pt x="167" y="0"/>
                  </a:moveTo>
                  <a:lnTo>
                    <a:pt x="133" y="2"/>
                  </a:lnTo>
                  <a:lnTo>
                    <a:pt x="103" y="13"/>
                  </a:lnTo>
                  <a:lnTo>
                    <a:pt x="73" y="27"/>
                  </a:lnTo>
                  <a:lnTo>
                    <a:pt x="50" y="48"/>
                  </a:lnTo>
                  <a:lnTo>
                    <a:pt x="30" y="73"/>
                  </a:lnTo>
                  <a:lnTo>
                    <a:pt x="14" y="100"/>
                  </a:lnTo>
                  <a:lnTo>
                    <a:pt x="2" y="133"/>
                  </a:lnTo>
                  <a:lnTo>
                    <a:pt x="0" y="167"/>
                  </a:lnTo>
                  <a:lnTo>
                    <a:pt x="2" y="201"/>
                  </a:lnTo>
                  <a:lnTo>
                    <a:pt x="14" y="231"/>
                  </a:lnTo>
                  <a:lnTo>
                    <a:pt x="30" y="261"/>
                  </a:lnTo>
                  <a:lnTo>
                    <a:pt x="50" y="284"/>
                  </a:lnTo>
                  <a:lnTo>
                    <a:pt x="73" y="305"/>
                  </a:lnTo>
                  <a:lnTo>
                    <a:pt x="103" y="321"/>
                  </a:lnTo>
                  <a:lnTo>
                    <a:pt x="133" y="332"/>
                  </a:lnTo>
                  <a:lnTo>
                    <a:pt x="167" y="334"/>
                  </a:lnTo>
                  <a:lnTo>
                    <a:pt x="202" y="332"/>
                  </a:lnTo>
                  <a:lnTo>
                    <a:pt x="234" y="321"/>
                  </a:lnTo>
                  <a:lnTo>
                    <a:pt x="262" y="305"/>
                  </a:lnTo>
                  <a:lnTo>
                    <a:pt x="287" y="284"/>
                  </a:lnTo>
                  <a:lnTo>
                    <a:pt x="307" y="261"/>
                  </a:lnTo>
                  <a:lnTo>
                    <a:pt x="321" y="231"/>
                  </a:lnTo>
                  <a:lnTo>
                    <a:pt x="333" y="201"/>
                  </a:lnTo>
                  <a:lnTo>
                    <a:pt x="335" y="167"/>
                  </a:lnTo>
                  <a:lnTo>
                    <a:pt x="333" y="133"/>
                  </a:lnTo>
                  <a:lnTo>
                    <a:pt x="321" y="100"/>
                  </a:lnTo>
                  <a:lnTo>
                    <a:pt x="307" y="73"/>
                  </a:lnTo>
                  <a:lnTo>
                    <a:pt x="287" y="48"/>
                  </a:lnTo>
                  <a:lnTo>
                    <a:pt x="262" y="27"/>
                  </a:lnTo>
                  <a:lnTo>
                    <a:pt x="234" y="13"/>
                  </a:lnTo>
                  <a:lnTo>
                    <a:pt x="202" y="2"/>
                  </a:lnTo>
                  <a:lnTo>
                    <a:pt x="167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0" name="Freeform 10"/>
            <p:cNvSpPr>
              <a:spLocks/>
            </p:cNvSpPr>
            <p:nvPr/>
          </p:nvSpPr>
          <p:spPr bwMode="auto">
            <a:xfrm>
              <a:off x="4857" y="2259"/>
              <a:ext cx="220" cy="218"/>
            </a:xfrm>
            <a:custGeom>
              <a:avLst/>
              <a:gdLst>
                <a:gd name="T0" fmla="*/ 110 w 220"/>
                <a:gd name="T1" fmla="*/ 0 h 218"/>
                <a:gd name="T2" fmla="*/ 87 w 220"/>
                <a:gd name="T3" fmla="*/ 2 h 218"/>
                <a:gd name="T4" fmla="*/ 66 w 220"/>
                <a:gd name="T5" fmla="*/ 9 h 218"/>
                <a:gd name="T6" fmla="*/ 48 w 220"/>
                <a:gd name="T7" fmla="*/ 18 h 218"/>
                <a:gd name="T8" fmla="*/ 32 w 220"/>
                <a:gd name="T9" fmla="*/ 32 h 218"/>
                <a:gd name="T10" fmla="*/ 18 w 220"/>
                <a:gd name="T11" fmla="*/ 48 h 218"/>
                <a:gd name="T12" fmla="*/ 9 w 220"/>
                <a:gd name="T13" fmla="*/ 67 h 218"/>
                <a:gd name="T14" fmla="*/ 2 w 220"/>
                <a:gd name="T15" fmla="*/ 87 h 218"/>
                <a:gd name="T16" fmla="*/ 0 w 220"/>
                <a:gd name="T17" fmla="*/ 110 h 218"/>
                <a:gd name="T18" fmla="*/ 2 w 220"/>
                <a:gd name="T19" fmla="*/ 131 h 218"/>
                <a:gd name="T20" fmla="*/ 9 w 220"/>
                <a:gd name="T21" fmla="*/ 151 h 218"/>
                <a:gd name="T22" fmla="*/ 18 w 220"/>
                <a:gd name="T23" fmla="*/ 170 h 218"/>
                <a:gd name="T24" fmla="*/ 32 w 220"/>
                <a:gd name="T25" fmla="*/ 186 h 218"/>
                <a:gd name="T26" fmla="*/ 48 w 220"/>
                <a:gd name="T27" fmla="*/ 200 h 218"/>
                <a:gd name="T28" fmla="*/ 66 w 220"/>
                <a:gd name="T29" fmla="*/ 209 h 218"/>
                <a:gd name="T30" fmla="*/ 87 w 220"/>
                <a:gd name="T31" fmla="*/ 216 h 218"/>
                <a:gd name="T32" fmla="*/ 110 w 220"/>
                <a:gd name="T33" fmla="*/ 218 h 218"/>
                <a:gd name="T34" fmla="*/ 133 w 220"/>
                <a:gd name="T35" fmla="*/ 216 h 218"/>
                <a:gd name="T36" fmla="*/ 151 w 220"/>
                <a:gd name="T37" fmla="*/ 209 h 218"/>
                <a:gd name="T38" fmla="*/ 172 w 220"/>
                <a:gd name="T39" fmla="*/ 200 h 218"/>
                <a:gd name="T40" fmla="*/ 188 w 220"/>
                <a:gd name="T41" fmla="*/ 186 h 218"/>
                <a:gd name="T42" fmla="*/ 201 w 220"/>
                <a:gd name="T43" fmla="*/ 170 h 218"/>
                <a:gd name="T44" fmla="*/ 211 w 220"/>
                <a:gd name="T45" fmla="*/ 151 h 218"/>
                <a:gd name="T46" fmla="*/ 218 w 220"/>
                <a:gd name="T47" fmla="*/ 131 h 218"/>
                <a:gd name="T48" fmla="*/ 220 w 220"/>
                <a:gd name="T49" fmla="*/ 110 h 218"/>
                <a:gd name="T50" fmla="*/ 218 w 220"/>
                <a:gd name="T51" fmla="*/ 87 h 218"/>
                <a:gd name="T52" fmla="*/ 211 w 220"/>
                <a:gd name="T53" fmla="*/ 67 h 218"/>
                <a:gd name="T54" fmla="*/ 201 w 220"/>
                <a:gd name="T55" fmla="*/ 48 h 218"/>
                <a:gd name="T56" fmla="*/ 188 w 220"/>
                <a:gd name="T57" fmla="*/ 32 h 218"/>
                <a:gd name="T58" fmla="*/ 172 w 220"/>
                <a:gd name="T59" fmla="*/ 18 h 218"/>
                <a:gd name="T60" fmla="*/ 151 w 220"/>
                <a:gd name="T61" fmla="*/ 9 h 218"/>
                <a:gd name="T62" fmla="*/ 133 w 220"/>
                <a:gd name="T63" fmla="*/ 2 h 218"/>
                <a:gd name="T64" fmla="*/ 110 w 220"/>
                <a:gd name="T65" fmla="*/ 0 h 2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0"/>
                <a:gd name="T100" fmla="*/ 0 h 218"/>
                <a:gd name="T101" fmla="*/ 220 w 220"/>
                <a:gd name="T102" fmla="*/ 218 h 21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0" h="218">
                  <a:moveTo>
                    <a:pt x="110" y="0"/>
                  </a:moveTo>
                  <a:lnTo>
                    <a:pt x="87" y="2"/>
                  </a:lnTo>
                  <a:lnTo>
                    <a:pt x="66" y="9"/>
                  </a:lnTo>
                  <a:lnTo>
                    <a:pt x="48" y="18"/>
                  </a:lnTo>
                  <a:lnTo>
                    <a:pt x="32" y="32"/>
                  </a:lnTo>
                  <a:lnTo>
                    <a:pt x="18" y="48"/>
                  </a:lnTo>
                  <a:lnTo>
                    <a:pt x="9" y="67"/>
                  </a:lnTo>
                  <a:lnTo>
                    <a:pt x="2" y="87"/>
                  </a:lnTo>
                  <a:lnTo>
                    <a:pt x="0" y="110"/>
                  </a:lnTo>
                  <a:lnTo>
                    <a:pt x="2" y="131"/>
                  </a:lnTo>
                  <a:lnTo>
                    <a:pt x="9" y="151"/>
                  </a:lnTo>
                  <a:lnTo>
                    <a:pt x="18" y="170"/>
                  </a:lnTo>
                  <a:lnTo>
                    <a:pt x="32" y="186"/>
                  </a:lnTo>
                  <a:lnTo>
                    <a:pt x="48" y="200"/>
                  </a:lnTo>
                  <a:lnTo>
                    <a:pt x="66" y="209"/>
                  </a:lnTo>
                  <a:lnTo>
                    <a:pt x="87" y="216"/>
                  </a:lnTo>
                  <a:lnTo>
                    <a:pt x="110" y="218"/>
                  </a:lnTo>
                  <a:lnTo>
                    <a:pt x="133" y="216"/>
                  </a:lnTo>
                  <a:lnTo>
                    <a:pt x="151" y="209"/>
                  </a:lnTo>
                  <a:lnTo>
                    <a:pt x="172" y="200"/>
                  </a:lnTo>
                  <a:lnTo>
                    <a:pt x="188" y="186"/>
                  </a:lnTo>
                  <a:lnTo>
                    <a:pt x="201" y="170"/>
                  </a:lnTo>
                  <a:lnTo>
                    <a:pt x="211" y="151"/>
                  </a:lnTo>
                  <a:lnTo>
                    <a:pt x="218" y="131"/>
                  </a:lnTo>
                  <a:lnTo>
                    <a:pt x="220" y="110"/>
                  </a:lnTo>
                  <a:lnTo>
                    <a:pt x="218" y="87"/>
                  </a:lnTo>
                  <a:lnTo>
                    <a:pt x="211" y="67"/>
                  </a:lnTo>
                  <a:lnTo>
                    <a:pt x="201" y="48"/>
                  </a:lnTo>
                  <a:lnTo>
                    <a:pt x="188" y="32"/>
                  </a:lnTo>
                  <a:lnTo>
                    <a:pt x="172" y="18"/>
                  </a:lnTo>
                  <a:lnTo>
                    <a:pt x="151" y="9"/>
                  </a:lnTo>
                  <a:lnTo>
                    <a:pt x="133" y="2"/>
                  </a:lnTo>
                  <a:lnTo>
                    <a:pt x="11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1" name="Freeform 11"/>
            <p:cNvSpPr>
              <a:spLocks/>
            </p:cNvSpPr>
            <p:nvPr/>
          </p:nvSpPr>
          <p:spPr bwMode="auto">
            <a:xfrm>
              <a:off x="4857" y="2617"/>
              <a:ext cx="220" cy="218"/>
            </a:xfrm>
            <a:custGeom>
              <a:avLst/>
              <a:gdLst>
                <a:gd name="T0" fmla="*/ 110 w 220"/>
                <a:gd name="T1" fmla="*/ 0 h 218"/>
                <a:gd name="T2" fmla="*/ 87 w 220"/>
                <a:gd name="T3" fmla="*/ 2 h 218"/>
                <a:gd name="T4" fmla="*/ 66 w 220"/>
                <a:gd name="T5" fmla="*/ 9 h 218"/>
                <a:gd name="T6" fmla="*/ 48 w 220"/>
                <a:gd name="T7" fmla="*/ 18 h 218"/>
                <a:gd name="T8" fmla="*/ 32 w 220"/>
                <a:gd name="T9" fmla="*/ 32 h 218"/>
                <a:gd name="T10" fmla="*/ 18 w 220"/>
                <a:gd name="T11" fmla="*/ 48 h 218"/>
                <a:gd name="T12" fmla="*/ 9 w 220"/>
                <a:gd name="T13" fmla="*/ 69 h 218"/>
                <a:gd name="T14" fmla="*/ 2 w 220"/>
                <a:gd name="T15" fmla="*/ 87 h 218"/>
                <a:gd name="T16" fmla="*/ 0 w 220"/>
                <a:gd name="T17" fmla="*/ 110 h 218"/>
                <a:gd name="T18" fmla="*/ 2 w 220"/>
                <a:gd name="T19" fmla="*/ 131 h 218"/>
                <a:gd name="T20" fmla="*/ 9 w 220"/>
                <a:gd name="T21" fmla="*/ 151 h 218"/>
                <a:gd name="T22" fmla="*/ 18 w 220"/>
                <a:gd name="T23" fmla="*/ 170 h 218"/>
                <a:gd name="T24" fmla="*/ 32 w 220"/>
                <a:gd name="T25" fmla="*/ 186 h 218"/>
                <a:gd name="T26" fmla="*/ 48 w 220"/>
                <a:gd name="T27" fmla="*/ 200 h 218"/>
                <a:gd name="T28" fmla="*/ 66 w 220"/>
                <a:gd name="T29" fmla="*/ 209 h 218"/>
                <a:gd name="T30" fmla="*/ 87 w 220"/>
                <a:gd name="T31" fmla="*/ 216 h 218"/>
                <a:gd name="T32" fmla="*/ 110 w 220"/>
                <a:gd name="T33" fmla="*/ 218 h 218"/>
                <a:gd name="T34" fmla="*/ 133 w 220"/>
                <a:gd name="T35" fmla="*/ 216 h 218"/>
                <a:gd name="T36" fmla="*/ 151 w 220"/>
                <a:gd name="T37" fmla="*/ 209 h 218"/>
                <a:gd name="T38" fmla="*/ 172 w 220"/>
                <a:gd name="T39" fmla="*/ 200 h 218"/>
                <a:gd name="T40" fmla="*/ 188 w 220"/>
                <a:gd name="T41" fmla="*/ 186 h 218"/>
                <a:gd name="T42" fmla="*/ 201 w 220"/>
                <a:gd name="T43" fmla="*/ 170 h 218"/>
                <a:gd name="T44" fmla="*/ 211 w 220"/>
                <a:gd name="T45" fmla="*/ 151 h 218"/>
                <a:gd name="T46" fmla="*/ 218 w 220"/>
                <a:gd name="T47" fmla="*/ 131 h 218"/>
                <a:gd name="T48" fmla="*/ 220 w 220"/>
                <a:gd name="T49" fmla="*/ 110 h 218"/>
                <a:gd name="T50" fmla="*/ 218 w 220"/>
                <a:gd name="T51" fmla="*/ 87 h 218"/>
                <a:gd name="T52" fmla="*/ 211 w 220"/>
                <a:gd name="T53" fmla="*/ 69 h 218"/>
                <a:gd name="T54" fmla="*/ 201 w 220"/>
                <a:gd name="T55" fmla="*/ 48 h 218"/>
                <a:gd name="T56" fmla="*/ 188 w 220"/>
                <a:gd name="T57" fmla="*/ 32 h 218"/>
                <a:gd name="T58" fmla="*/ 172 w 220"/>
                <a:gd name="T59" fmla="*/ 18 h 218"/>
                <a:gd name="T60" fmla="*/ 151 w 220"/>
                <a:gd name="T61" fmla="*/ 9 h 218"/>
                <a:gd name="T62" fmla="*/ 133 w 220"/>
                <a:gd name="T63" fmla="*/ 2 h 218"/>
                <a:gd name="T64" fmla="*/ 110 w 220"/>
                <a:gd name="T65" fmla="*/ 0 h 2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0"/>
                <a:gd name="T100" fmla="*/ 0 h 218"/>
                <a:gd name="T101" fmla="*/ 220 w 220"/>
                <a:gd name="T102" fmla="*/ 218 h 21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0" h="218">
                  <a:moveTo>
                    <a:pt x="110" y="0"/>
                  </a:moveTo>
                  <a:lnTo>
                    <a:pt x="87" y="2"/>
                  </a:lnTo>
                  <a:lnTo>
                    <a:pt x="66" y="9"/>
                  </a:lnTo>
                  <a:lnTo>
                    <a:pt x="48" y="18"/>
                  </a:lnTo>
                  <a:lnTo>
                    <a:pt x="32" y="32"/>
                  </a:lnTo>
                  <a:lnTo>
                    <a:pt x="18" y="48"/>
                  </a:lnTo>
                  <a:lnTo>
                    <a:pt x="9" y="69"/>
                  </a:lnTo>
                  <a:lnTo>
                    <a:pt x="2" y="87"/>
                  </a:lnTo>
                  <a:lnTo>
                    <a:pt x="0" y="110"/>
                  </a:lnTo>
                  <a:lnTo>
                    <a:pt x="2" y="131"/>
                  </a:lnTo>
                  <a:lnTo>
                    <a:pt x="9" y="151"/>
                  </a:lnTo>
                  <a:lnTo>
                    <a:pt x="18" y="170"/>
                  </a:lnTo>
                  <a:lnTo>
                    <a:pt x="32" y="186"/>
                  </a:lnTo>
                  <a:lnTo>
                    <a:pt x="48" y="200"/>
                  </a:lnTo>
                  <a:lnTo>
                    <a:pt x="66" y="209"/>
                  </a:lnTo>
                  <a:lnTo>
                    <a:pt x="87" y="216"/>
                  </a:lnTo>
                  <a:lnTo>
                    <a:pt x="110" y="218"/>
                  </a:lnTo>
                  <a:lnTo>
                    <a:pt x="133" y="216"/>
                  </a:lnTo>
                  <a:lnTo>
                    <a:pt x="151" y="209"/>
                  </a:lnTo>
                  <a:lnTo>
                    <a:pt x="172" y="200"/>
                  </a:lnTo>
                  <a:lnTo>
                    <a:pt x="188" y="186"/>
                  </a:lnTo>
                  <a:lnTo>
                    <a:pt x="201" y="170"/>
                  </a:lnTo>
                  <a:lnTo>
                    <a:pt x="211" y="151"/>
                  </a:lnTo>
                  <a:lnTo>
                    <a:pt x="218" y="131"/>
                  </a:lnTo>
                  <a:lnTo>
                    <a:pt x="220" y="110"/>
                  </a:lnTo>
                  <a:lnTo>
                    <a:pt x="218" y="87"/>
                  </a:lnTo>
                  <a:lnTo>
                    <a:pt x="211" y="69"/>
                  </a:lnTo>
                  <a:lnTo>
                    <a:pt x="201" y="48"/>
                  </a:lnTo>
                  <a:lnTo>
                    <a:pt x="188" y="32"/>
                  </a:lnTo>
                  <a:lnTo>
                    <a:pt x="172" y="18"/>
                  </a:lnTo>
                  <a:lnTo>
                    <a:pt x="151" y="9"/>
                  </a:lnTo>
                  <a:lnTo>
                    <a:pt x="133" y="2"/>
                  </a:lnTo>
                  <a:lnTo>
                    <a:pt x="11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2" name="Freeform 12"/>
            <p:cNvSpPr>
              <a:spLocks/>
            </p:cNvSpPr>
            <p:nvPr/>
          </p:nvSpPr>
          <p:spPr bwMode="auto">
            <a:xfrm>
              <a:off x="1357" y="1552"/>
              <a:ext cx="851" cy="1031"/>
            </a:xfrm>
            <a:custGeom>
              <a:avLst/>
              <a:gdLst>
                <a:gd name="T0" fmla="*/ 851 w 851"/>
                <a:gd name="T1" fmla="*/ 466 h 1031"/>
                <a:gd name="T2" fmla="*/ 849 w 851"/>
                <a:gd name="T3" fmla="*/ 466 h 1031"/>
                <a:gd name="T4" fmla="*/ 440 w 851"/>
                <a:gd name="T5" fmla="*/ 466 h 1031"/>
                <a:gd name="T6" fmla="*/ 626 w 851"/>
                <a:gd name="T7" fmla="*/ 280 h 1031"/>
                <a:gd name="T8" fmla="*/ 615 w 851"/>
                <a:gd name="T9" fmla="*/ 266 h 1031"/>
                <a:gd name="T10" fmla="*/ 424 w 851"/>
                <a:gd name="T11" fmla="*/ 455 h 1031"/>
                <a:gd name="T12" fmla="*/ 424 w 851"/>
                <a:gd name="T13" fmla="*/ 0 h 1031"/>
                <a:gd name="T14" fmla="*/ 422 w 851"/>
                <a:gd name="T15" fmla="*/ 0 h 1031"/>
                <a:gd name="T16" fmla="*/ 422 w 851"/>
                <a:gd name="T17" fmla="*/ 0 h 1031"/>
                <a:gd name="T18" fmla="*/ 403 w 851"/>
                <a:gd name="T19" fmla="*/ 0 h 1031"/>
                <a:gd name="T20" fmla="*/ 403 w 851"/>
                <a:gd name="T21" fmla="*/ 0 h 1031"/>
                <a:gd name="T22" fmla="*/ 401 w 851"/>
                <a:gd name="T23" fmla="*/ 0 h 1031"/>
                <a:gd name="T24" fmla="*/ 401 w 851"/>
                <a:gd name="T25" fmla="*/ 452 h 1031"/>
                <a:gd name="T26" fmla="*/ 236 w 851"/>
                <a:gd name="T27" fmla="*/ 287 h 1031"/>
                <a:gd name="T28" fmla="*/ 224 w 851"/>
                <a:gd name="T29" fmla="*/ 301 h 1031"/>
                <a:gd name="T30" fmla="*/ 390 w 851"/>
                <a:gd name="T31" fmla="*/ 466 h 1031"/>
                <a:gd name="T32" fmla="*/ 0 w 851"/>
                <a:gd name="T33" fmla="*/ 466 h 1031"/>
                <a:gd name="T34" fmla="*/ 0 w 851"/>
                <a:gd name="T35" fmla="*/ 484 h 1031"/>
                <a:gd name="T36" fmla="*/ 0 w 851"/>
                <a:gd name="T37" fmla="*/ 491 h 1031"/>
                <a:gd name="T38" fmla="*/ 390 w 851"/>
                <a:gd name="T39" fmla="*/ 491 h 1031"/>
                <a:gd name="T40" fmla="*/ 234 w 851"/>
                <a:gd name="T41" fmla="*/ 645 h 1031"/>
                <a:gd name="T42" fmla="*/ 247 w 851"/>
                <a:gd name="T43" fmla="*/ 659 h 1031"/>
                <a:gd name="T44" fmla="*/ 401 w 851"/>
                <a:gd name="T45" fmla="*/ 505 h 1031"/>
                <a:gd name="T46" fmla="*/ 401 w 851"/>
                <a:gd name="T47" fmla="*/ 1031 h 1031"/>
                <a:gd name="T48" fmla="*/ 424 w 851"/>
                <a:gd name="T49" fmla="*/ 1031 h 1031"/>
                <a:gd name="T50" fmla="*/ 424 w 851"/>
                <a:gd name="T51" fmla="*/ 503 h 1031"/>
                <a:gd name="T52" fmla="*/ 603 w 851"/>
                <a:gd name="T53" fmla="*/ 679 h 1031"/>
                <a:gd name="T54" fmla="*/ 617 w 851"/>
                <a:gd name="T55" fmla="*/ 668 h 1031"/>
                <a:gd name="T56" fmla="*/ 440 w 851"/>
                <a:gd name="T57" fmla="*/ 491 h 1031"/>
                <a:gd name="T58" fmla="*/ 851 w 851"/>
                <a:gd name="T59" fmla="*/ 491 h 1031"/>
                <a:gd name="T60" fmla="*/ 851 w 851"/>
                <a:gd name="T61" fmla="*/ 466 h 103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851"/>
                <a:gd name="T94" fmla="*/ 0 h 1031"/>
                <a:gd name="T95" fmla="*/ 851 w 851"/>
                <a:gd name="T96" fmla="*/ 1031 h 103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851" h="1031">
                  <a:moveTo>
                    <a:pt x="851" y="466"/>
                  </a:moveTo>
                  <a:lnTo>
                    <a:pt x="849" y="466"/>
                  </a:lnTo>
                  <a:lnTo>
                    <a:pt x="440" y="466"/>
                  </a:lnTo>
                  <a:lnTo>
                    <a:pt x="626" y="280"/>
                  </a:lnTo>
                  <a:lnTo>
                    <a:pt x="615" y="266"/>
                  </a:lnTo>
                  <a:lnTo>
                    <a:pt x="424" y="455"/>
                  </a:lnTo>
                  <a:lnTo>
                    <a:pt x="424" y="0"/>
                  </a:lnTo>
                  <a:lnTo>
                    <a:pt x="422" y="0"/>
                  </a:lnTo>
                  <a:lnTo>
                    <a:pt x="403" y="0"/>
                  </a:lnTo>
                  <a:lnTo>
                    <a:pt x="401" y="0"/>
                  </a:lnTo>
                  <a:lnTo>
                    <a:pt x="401" y="452"/>
                  </a:lnTo>
                  <a:lnTo>
                    <a:pt x="236" y="287"/>
                  </a:lnTo>
                  <a:lnTo>
                    <a:pt x="224" y="301"/>
                  </a:lnTo>
                  <a:lnTo>
                    <a:pt x="390" y="466"/>
                  </a:lnTo>
                  <a:lnTo>
                    <a:pt x="0" y="466"/>
                  </a:lnTo>
                  <a:lnTo>
                    <a:pt x="0" y="484"/>
                  </a:lnTo>
                  <a:lnTo>
                    <a:pt x="0" y="491"/>
                  </a:lnTo>
                  <a:lnTo>
                    <a:pt x="390" y="491"/>
                  </a:lnTo>
                  <a:lnTo>
                    <a:pt x="234" y="645"/>
                  </a:lnTo>
                  <a:lnTo>
                    <a:pt x="247" y="659"/>
                  </a:lnTo>
                  <a:lnTo>
                    <a:pt x="401" y="505"/>
                  </a:lnTo>
                  <a:lnTo>
                    <a:pt x="401" y="1031"/>
                  </a:lnTo>
                  <a:lnTo>
                    <a:pt x="424" y="1031"/>
                  </a:lnTo>
                  <a:lnTo>
                    <a:pt x="424" y="503"/>
                  </a:lnTo>
                  <a:lnTo>
                    <a:pt x="603" y="679"/>
                  </a:lnTo>
                  <a:lnTo>
                    <a:pt x="617" y="668"/>
                  </a:lnTo>
                  <a:lnTo>
                    <a:pt x="440" y="491"/>
                  </a:lnTo>
                  <a:lnTo>
                    <a:pt x="851" y="491"/>
                  </a:lnTo>
                  <a:lnTo>
                    <a:pt x="851" y="46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857356" y="571480"/>
            <a:ext cx="5286412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Этапы звукового анализа</a:t>
            </a:r>
          </a:p>
        </p:txBody>
      </p:sp>
      <p:graphicFrame>
        <p:nvGraphicFramePr>
          <p:cNvPr id="14" name="Схема 13"/>
          <p:cNvGraphicFramePr/>
          <p:nvPr/>
        </p:nvGraphicFramePr>
        <p:xfrm>
          <a:off x="1071538" y="1428736"/>
          <a:ext cx="6786610" cy="3214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2143108" y="1071546"/>
            <a:ext cx="51435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2000" b="1" i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 этап. </a:t>
            </a:r>
            <a:r>
              <a:rPr lang="ru-RU" sz="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Интонационное выделение звуков. </a:t>
            </a:r>
            <a:endParaRPr lang="ru-RU" sz="2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1142976" y="4643446"/>
            <a:ext cx="671517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1600" b="1" i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Важно</a:t>
            </a:r>
            <a:r>
              <a:rPr lang="ru-RU" sz="1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!</a:t>
            </a:r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К схеме звукового анализа надо обращаться тогда, когда дети научаться интонационно выделять звуки и на основе этого определять их место в слове. </a:t>
            </a:r>
            <a:endParaRPr lang="ru-RU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ea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</a:rPr>
              <a:t>    </a:t>
            </a:r>
            <a:r>
              <a:rPr lang="ru-RU" sz="1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</a:rPr>
              <a:t> </a:t>
            </a:r>
            <a:r>
              <a:rPr lang="ru-RU" sz="1600" b="1" i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</a:rPr>
              <a:t>Алгоритм</a:t>
            </a:r>
            <a:r>
              <a:rPr lang="ru-RU" sz="1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</a:rPr>
              <a:t> </a:t>
            </a:r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</a:rPr>
              <a:t>(последовательность выполнения) – слово </a:t>
            </a:r>
            <a:r>
              <a:rPr lang="ru-RU" sz="1600" b="1" u="sng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</a:rPr>
              <a:t>ау</a:t>
            </a:r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</a:rPr>
              <a:t> произносится протяжно – выделяется 1 звук </a:t>
            </a:r>
            <a:r>
              <a:rPr lang="ru-RU" sz="16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</a:rPr>
              <a:t>ааа</a:t>
            </a:r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</a:rPr>
              <a:t> – выделяется 2 звук </a:t>
            </a:r>
            <a:r>
              <a:rPr lang="ru-RU" sz="16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</a:rPr>
              <a:t>ууу</a:t>
            </a:r>
            <a:r>
              <a:rPr lang="ru-RU" sz="1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</a:rPr>
              <a:t>. </a:t>
            </a:r>
            <a:endParaRPr lang="ru-RU" sz="1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Graphic spid="14" grpId="1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фон тумба"/>
          <p:cNvPicPr>
            <a:picLocks noChangeAspect="1" noChangeArrowheads="1"/>
          </p:cNvPicPr>
          <p:nvPr/>
        </p:nvPicPr>
        <p:blipFill>
          <a:blip r:embed="rId2">
            <a:lum bright="24000" contrast="-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723" name="Group 3"/>
          <p:cNvGrpSpPr>
            <a:grpSpLocks noChangeAspect="1"/>
          </p:cNvGrpSpPr>
          <p:nvPr/>
        </p:nvGrpSpPr>
        <p:grpSpPr bwMode="auto">
          <a:xfrm>
            <a:off x="0" y="0"/>
            <a:ext cx="9144000" cy="6858000"/>
            <a:chOff x="567" y="981"/>
            <a:chExt cx="4581" cy="3164"/>
          </a:xfrm>
        </p:grpSpPr>
        <p:sp>
          <p:nvSpPr>
            <p:cNvPr id="30727" name="AutoShape 4"/>
            <p:cNvSpPr>
              <a:spLocks noChangeAspect="1" noChangeArrowheads="1" noTextEdit="1"/>
            </p:cNvSpPr>
            <p:nvPr/>
          </p:nvSpPr>
          <p:spPr bwMode="auto">
            <a:xfrm>
              <a:off x="567" y="981"/>
              <a:ext cx="4581" cy="3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28" name="Freeform 5"/>
            <p:cNvSpPr>
              <a:spLocks/>
            </p:cNvSpPr>
            <p:nvPr/>
          </p:nvSpPr>
          <p:spPr bwMode="auto">
            <a:xfrm>
              <a:off x="1060" y="1165"/>
              <a:ext cx="3535" cy="2806"/>
            </a:xfrm>
            <a:custGeom>
              <a:avLst/>
              <a:gdLst>
                <a:gd name="T0" fmla="*/ 3459 w 3535"/>
                <a:gd name="T1" fmla="*/ 2186 h 2806"/>
                <a:gd name="T2" fmla="*/ 3517 w 3535"/>
                <a:gd name="T3" fmla="*/ 1803 h 2806"/>
                <a:gd name="T4" fmla="*/ 3535 w 3535"/>
                <a:gd name="T5" fmla="*/ 1420 h 2806"/>
                <a:gd name="T6" fmla="*/ 3514 w 3535"/>
                <a:gd name="T7" fmla="*/ 1016 h 2806"/>
                <a:gd name="T8" fmla="*/ 3455 w 3535"/>
                <a:gd name="T9" fmla="*/ 621 h 2806"/>
                <a:gd name="T10" fmla="*/ 3358 w 3535"/>
                <a:gd name="T11" fmla="*/ 348 h 2806"/>
                <a:gd name="T12" fmla="*/ 3243 w 3535"/>
                <a:gd name="T13" fmla="*/ 289 h 2806"/>
                <a:gd name="T14" fmla="*/ 3117 w 3535"/>
                <a:gd name="T15" fmla="*/ 234 h 2806"/>
                <a:gd name="T16" fmla="*/ 2982 w 3535"/>
                <a:gd name="T17" fmla="*/ 183 h 2806"/>
                <a:gd name="T18" fmla="*/ 2839 w 3535"/>
                <a:gd name="T19" fmla="*/ 140 h 2806"/>
                <a:gd name="T20" fmla="*/ 2688 w 3535"/>
                <a:gd name="T21" fmla="*/ 101 h 2806"/>
                <a:gd name="T22" fmla="*/ 2530 w 3535"/>
                <a:gd name="T23" fmla="*/ 68 h 2806"/>
                <a:gd name="T24" fmla="*/ 2364 w 3535"/>
                <a:gd name="T25" fmla="*/ 43 h 2806"/>
                <a:gd name="T26" fmla="*/ 2195 w 3535"/>
                <a:gd name="T27" fmla="*/ 22 h 2806"/>
                <a:gd name="T28" fmla="*/ 2018 w 3535"/>
                <a:gd name="T29" fmla="*/ 9 h 2806"/>
                <a:gd name="T30" fmla="*/ 1834 w 3535"/>
                <a:gd name="T31" fmla="*/ 2 h 2806"/>
                <a:gd name="T32" fmla="*/ 1646 w 3535"/>
                <a:gd name="T33" fmla="*/ 2 h 2806"/>
                <a:gd name="T34" fmla="*/ 1462 w 3535"/>
                <a:gd name="T35" fmla="*/ 13 h 2806"/>
                <a:gd name="T36" fmla="*/ 1286 w 3535"/>
                <a:gd name="T37" fmla="*/ 29 h 2806"/>
                <a:gd name="T38" fmla="*/ 1114 w 3535"/>
                <a:gd name="T39" fmla="*/ 52 h 2806"/>
                <a:gd name="T40" fmla="*/ 951 w 3535"/>
                <a:gd name="T41" fmla="*/ 80 h 2806"/>
                <a:gd name="T42" fmla="*/ 792 w 3535"/>
                <a:gd name="T43" fmla="*/ 114 h 2806"/>
                <a:gd name="T44" fmla="*/ 643 w 3535"/>
                <a:gd name="T45" fmla="*/ 156 h 2806"/>
                <a:gd name="T46" fmla="*/ 503 w 3535"/>
                <a:gd name="T47" fmla="*/ 201 h 2806"/>
                <a:gd name="T48" fmla="*/ 370 w 3535"/>
                <a:gd name="T49" fmla="*/ 252 h 2806"/>
                <a:gd name="T50" fmla="*/ 248 w 3535"/>
                <a:gd name="T51" fmla="*/ 312 h 2806"/>
                <a:gd name="T52" fmla="*/ 136 w 3535"/>
                <a:gd name="T53" fmla="*/ 374 h 2806"/>
                <a:gd name="T54" fmla="*/ 53 w 3535"/>
                <a:gd name="T55" fmla="*/ 750 h 2806"/>
                <a:gd name="T56" fmla="*/ 10 w 3535"/>
                <a:gd name="T57" fmla="*/ 1147 h 2806"/>
                <a:gd name="T58" fmla="*/ 3 w 3535"/>
                <a:gd name="T59" fmla="*/ 1548 h 2806"/>
                <a:gd name="T60" fmla="*/ 33 w 3535"/>
                <a:gd name="T61" fmla="*/ 1934 h 2806"/>
                <a:gd name="T62" fmla="*/ 101 w 3535"/>
                <a:gd name="T63" fmla="*/ 2310 h 2806"/>
                <a:gd name="T64" fmla="*/ 205 w 3535"/>
                <a:gd name="T65" fmla="*/ 2478 h 2806"/>
                <a:gd name="T66" fmla="*/ 324 w 3535"/>
                <a:gd name="T67" fmla="*/ 2535 h 2806"/>
                <a:gd name="T68" fmla="*/ 455 w 3535"/>
                <a:gd name="T69" fmla="*/ 2590 h 2806"/>
                <a:gd name="T70" fmla="*/ 593 w 3535"/>
                <a:gd name="T71" fmla="*/ 2638 h 2806"/>
                <a:gd name="T72" fmla="*/ 739 w 3535"/>
                <a:gd name="T73" fmla="*/ 2679 h 2806"/>
                <a:gd name="T74" fmla="*/ 893 w 3535"/>
                <a:gd name="T75" fmla="*/ 2716 h 2806"/>
                <a:gd name="T76" fmla="*/ 1056 w 3535"/>
                <a:gd name="T77" fmla="*/ 2746 h 2806"/>
                <a:gd name="T78" fmla="*/ 1226 w 3535"/>
                <a:gd name="T79" fmla="*/ 2771 h 2806"/>
                <a:gd name="T80" fmla="*/ 1400 w 3535"/>
                <a:gd name="T81" fmla="*/ 2790 h 2806"/>
                <a:gd name="T82" fmla="*/ 1584 w 3535"/>
                <a:gd name="T83" fmla="*/ 2801 h 2806"/>
                <a:gd name="T84" fmla="*/ 1772 w 3535"/>
                <a:gd name="T85" fmla="*/ 2806 h 2806"/>
                <a:gd name="T86" fmla="*/ 1958 w 3535"/>
                <a:gd name="T87" fmla="*/ 2801 h 2806"/>
                <a:gd name="T88" fmla="*/ 2137 w 3535"/>
                <a:gd name="T89" fmla="*/ 2790 h 2806"/>
                <a:gd name="T90" fmla="*/ 2312 w 3535"/>
                <a:gd name="T91" fmla="*/ 2771 h 2806"/>
                <a:gd name="T92" fmla="*/ 2479 w 3535"/>
                <a:gd name="T93" fmla="*/ 2746 h 2806"/>
                <a:gd name="T94" fmla="*/ 2640 w 3535"/>
                <a:gd name="T95" fmla="*/ 2716 h 2806"/>
                <a:gd name="T96" fmla="*/ 2794 w 3535"/>
                <a:gd name="T97" fmla="*/ 2682 h 2806"/>
                <a:gd name="T98" fmla="*/ 2940 w 3535"/>
                <a:gd name="T99" fmla="*/ 2638 h 2806"/>
                <a:gd name="T100" fmla="*/ 3078 w 3535"/>
                <a:gd name="T101" fmla="*/ 2592 h 2806"/>
                <a:gd name="T102" fmla="*/ 3207 w 3535"/>
                <a:gd name="T103" fmla="*/ 2539 h 2806"/>
                <a:gd name="T104" fmla="*/ 3326 w 3535"/>
                <a:gd name="T105" fmla="*/ 2480 h 280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535"/>
                <a:gd name="T160" fmla="*/ 0 h 2806"/>
                <a:gd name="T161" fmla="*/ 3535 w 3535"/>
                <a:gd name="T162" fmla="*/ 2806 h 280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535" h="2806">
                  <a:moveTo>
                    <a:pt x="3399" y="2439"/>
                  </a:moveTo>
                  <a:lnTo>
                    <a:pt x="3432" y="2312"/>
                  </a:lnTo>
                  <a:lnTo>
                    <a:pt x="3459" y="2186"/>
                  </a:lnTo>
                  <a:lnTo>
                    <a:pt x="3482" y="2060"/>
                  </a:lnTo>
                  <a:lnTo>
                    <a:pt x="3500" y="1931"/>
                  </a:lnTo>
                  <a:lnTo>
                    <a:pt x="3517" y="1803"/>
                  </a:lnTo>
                  <a:lnTo>
                    <a:pt x="3526" y="1677"/>
                  </a:lnTo>
                  <a:lnTo>
                    <a:pt x="3533" y="1548"/>
                  </a:lnTo>
                  <a:lnTo>
                    <a:pt x="3535" y="1420"/>
                  </a:lnTo>
                  <a:lnTo>
                    <a:pt x="3533" y="1284"/>
                  </a:lnTo>
                  <a:lnTo>
                    <a:pt x="3526" y="1149"/>
                  </a:lnTo>
                  <a:lnTo>
                    <a:pt x="3514" y="1016"/>
                  </a:lnTo>
                  <a:lnTo>
                    <a:pt x="3500" y="883"/>
                  </a:lnTo>
                  <a:lnTo>
                    <a:pt x="3480" y="750"/>
                  </a:lnTo>
                  <a:lnTo>
                    <a:pt x="3455" y="621"/>
                  </a:lnTo>
                  <a:lnTo>
                    <a:pt x="3427" y="493"/>
                  </a:lnTo>
                  <a:lnTo>
                    <a:pt x="3395" y="369"/>
                  </a:lnTo>
                  <a:lnTo>
                    <a:pt x="3358" y="348"/>
                  </a:lnTo>
                  <a:lnTo>
                    <a:pt x="3321" y="328"/>
                  </a:lnTo>
                  <a:lnTo>
                    <a:pt x="3282" y="307"/>
                  </a:lnTo>
                  <a:lnTo>
                    <a:pt x="3243" y="289"/>
                  </a:lnTo>
                  <a:lnTo>
                    <a:pt x="3202" y="268"/>
                  </a:lnTo>
                  <a:lnTo>
                    <a:pt x="3161" y="250"/>
                  </a:lnTo>
                  <a:lnTo>
                    <a:pt x="3117" y="234"/>
                  </a:lnTo>
                  <a:lnTo>
                    <a:pt x="3074" y="215"/>
                  </a:lnTo>
                  <a:lnTo>
                    <a:pt x="3028" y="199"/>
                  </a:lnTo>
                  <a:lnTo>
                    <a:pt x="2982" y="183"/>
                  </a:lnTo>
                  <a:lnTo>
                    <a:pt x="2936" y="169"/>
                  </a:lnTo>
                  <a:lnTo>
                    <a:pt x="2888" y="153"/>
                  </a:lnTo>
                  <a:lnTo>
                    <a:pt x="2839" y="140"/>
                  </a:lnTo>
                  <a:lnTo>
                    <a:pt x="2789" y="126"/>
                  </a:lnTo>
                  <a:lnTo>
                    <a:pt x="2741" y="114"/>
                  </a:lnTo>
                  <a:lnTo>
                    <a:pt x="2688" y="101"/>
                  </a:lnTo>
                  <a:lnTo>
                    <a:pt x="2638" y="91"/>
                  </a:lnTo>
                  <a:lnTo>
                    <a:pt x="2585" y="80"/>
                  </a:lnTo>
                  <a:lnTo>
                    <a:pt x="2530" y="68"/>
                  </a:lnTo>
                  <a:lnTo>
                    <a:pt x="2477" y="59"/>
                  </a:lnTo>
                  <a:lnTo>
                    <a:pt x="2422" y="52"/>
                  </a:lnTo>
                  <a:lnTo>
                    <a:pt x="2364" y="43"/>
                  </a:lnTo>
                  <a:lnTo>
                    <a:pt x="2309" y="36"/>
                  </a:lnTo>
                  <a:lnTo>
                    <a:pt x="2252" y="29"/>
                  </a:lnTo>
                  <a:lnTo>
                    <a:pt x="2195" y="22"/>
                  </a:lnTo>
                  <a:lnTo>
                    <a:pt x="2135" y="18"/>
                  </a:lnTo>
                  <a:lnTo>
                    <a:pt x="2078" y="13"/>
                  </a:lnTo>
                  <a:lnTo>
                    <a:pt x="2018" y="9"/>
                  </a:lnTo>
                  <a:lnTo>
                    <a:pt x="1956" y="6"/>
                  </a:lnTo>
                  <a:lnTo>
                    <a:pt x="1896" y="2"/>
                  </a:lnTo>
                  <a:lnTo>
                    <a:pt x="1834" y="2"/>
                  </a:lnTo>
                  <a:lnTo>
                    <a:pt x="1772" y="0"/>
                  </a:lnTo>
                  <a:lnTo>
                    <a:pt x="1710" y="2"/>
                  </a:lnTo>
                  <a:lnTo>
                    <a:pt x="1646" y="2"/>
                  </a:lnTo>
                  <a:lnTo>
                    <a:pt x="1584" y="6"/>
                  </a:lnTo>
                  <a:lnTo>
                    <a:pt x="1524" y="9"/>
                  </a:lnTo>
                  <a:lnTo>
                    <a:pt x="1462" y="13"/>
                  </a:lnTo>
                  <a:lnTo>
                    <a:pt x="1403" y="18"/>
                  </a:lnTo>
                  <a:lnTo>
                    <a:pt x="1343" y="22"/>
                  </a:lnTo>
                  <a:lnTo>
                    <a:pt x="1286" y="29"/>
                  </a:lnTo>
                  <a:lnTo>
                    <a:pt x="1228" y="36"/>
                  </a:lnTo>
                  <a:lnTo>
                    <a:pt x="1171" y="43"/>
                  </a:lnTo>
                  <a:lnTo>
                    <a:pt x="1114" y="52"/>
                  </a:lnTo>
                  <a:lnTo>
                    <a:pt x="1058" y="59"/>
                  </a:lnTo>
                  <a:lnTo>
                    <a:pt x="1003" y="71"/>
                  </a:lnTo>
                  <a:lnTo>
                    <a:pt x="951" y="80"/>
                  </a:lnTo>
                  <a:lnTo>
                    <a:pt x="896" y="91"/>
                  </a:lnTo>
                  <a:lnTo>
                    <a:pt x="845" y="103"/>
                  </a:lnTo>
                  <a:lnTo>
                    <a:pt x="792" y="114"/>
                  </a:lnTo>
                  <a:lnTo>
                    <a:pt x="742" y="128"/>
                  </a:lnTo>
                  <a:lnTo>
                    <a:pt x="691" y="142"/>
                  </a:lnTo>
                  <a:lnTo>
                    <a:pt x="643" y="156"/>
                  </a:lnTo>
                  <a:lnTo>
                    <a:pt x="595" y="169"/>
                  </a:lnTo>
                  <a:lnTo>
                    <a:pt x="549" y="185"/>
                  </a:lnTo>
                  <a:lnTo>
                    <a:pt x="503" y="201"/>
                  </a:lnTo>
                  <a:lnTo>
                    <a:pt x="457" y="218"/>
                  </a:lnTo>
                  <a:lnTo>
                    <a:pt x="414" y="236"/>
                  </a:lnTo>
                  <a:lnTo>
                    <a:pt x="370" y="252"/>
                  </a:lnTo>
                  <a:lnTo>
                    <a:pt x="329" y="273"/>
                  </a:lnTo>
                  <a:lnTo>
                    <a:pt x="287" y="291"/>
                  </a:lnTo>
                  <a:lnTo>
                    <a:pt x="248" y="312"/>
                  </a:lnTo>
                  <a:lnTo>
                    <a:pt x="209" y="330"/>
                  </a:lnTo>
                  <a:lnTo>
                    <a:pt x="173" y="353"/>
                  </a:lnTo>
                  <a:lnTo>
                    <a:pt x="136" y="374"/>
                  </a:lnTo>
                  <a:lnTo>
                    <a:pt x="104" y="497"/>
                  </a:lnTo>
                  <a:lnTo>
                    <a:pt x="76" y="624"/>
                  </a:lnTo>
                  <a:lnTo>
                    <a:pt x="53" y="750"/>
                  </a:lnTo>
                  <a:lnTo>
                    <a:pt x="35" y="881"/>
                  </a:lnTo>
                  <a:lnTo>
                    <a:pt x="19" y="1014"/>
                  </a:lnTo>
                  <a:lnTo>
                    <a:pt x="10" y="1147"/>
                  </a:lnTo>
                  <a:lnTo>
                    <a:pt x="3" y="1282"/>
                  </a:lnTo>
                  <a:lnTo>
                    <a:pt x="0" y="1420"/>
                  </a:lnTo>
                  <a:lnTo>
                    <a:pt x="3" y="1548"/>
                  </a:lnTo>
                  <a:lnTo>
                    <a:pt x="10" y="1677"/>
                  </a:lnTo>
                  <a:lnTo>
                    <a:pt x="19" y="1805"/>
                  </a:lnTo>
                  <a:lnTo>
                    <a:pt x="33" y="1934"/>
                  </a:lnTo>
                  <a:lnTo>
                    <a:pt x="51" y="2060"/>
                  </a:lnTo>
                  <a:lnTo>
                    <a:pt x="74" y="2186"/>
                  </a:lnTo>
                  <a:lnTo>
                    <a:pt x="101" y="2310"/>
                  </a:lnTo>
                  <a:lnTo>
                    <a:pt x="131" y="2434"/>
                  </a:lnTo>
                  <a:lnTo>
                    <a:pt x="168" y="2455"/>
                  </a:lnTo>
                  <a:lnTo>
                    <a:pt x="205" y="2478"/>
                  </a:lnTo>
                  <a:lnTo>
                    <a:pt x="244" y="2496"/>
                  </a:lnTo>
                  <a:lnTo>
                    <a:pt x="285" y="2517"/>
                  </a:lnTo>
                  <a:lnTo>
                    <a:pt x="324" y="2535"/>
                  </a:lnTo>
                  <a:lnTo>
                    <a:pt x="368" y="2556"/>
                  </a:lnTo>
                  <a:lnTo>
                    <a:pt x="409" y="2572"/>
                  </a:lnTo>
                  <a:lnTo>
                    <a:pt x="455" y="2590"/>
                  </a:lnTo>
                  <a:lnTo>
                    <a:pt x="498" y="2606"/>
                  </a:lnTo>
                  <a:lnTo>
                    <a:pt x="544" y="2622"/>
                  </a:lnTo>
                  <a:lnTo>
                    <a:pt x="593" y="2638"/>
                  </a:lnTo>
                  <a:lnTo>
                    <a:pt x="641" y="2652"/>
                  </a:lnTo>
                  <a:lnTo>
                    <a:pt x="689" y="2666"/>
                  </a:lnTo>
                  <a:lnTo>
                    <a:pt x="739" y="2679"/>
                  </a:lnTo>
                  <a:lnTo>
                    <a:pt x="790" y="2693"/>
                  </a:lnTo>
                  <a:lnTo>
                    <a:pt x="840" y="2705"/>
                  </a:lnTo>
                  <a:lnTo>
                    <a:pt x="893" y="2716"/>
                  </a:lnTo>
                  <a:lnTo>
                    <a:pt x="946" y="2728"/>
                  </a:lnTo>
                  <a:lnTo>
                    <a:pt x="1001" y="2737"/>
                  </a:lnTo>
                  <a:lnTo>
                    <a:pt x="1056" y="2746"/>
                  </a:lnTo>
                  <a:lnTo>
                    <a:pt x="1111" y="2755"/>
                  </a:lnTo>
                  <a:lnTo>
                    <a:pt x="1169" y="2764"/>
                  </a:lnTo>
                  <a:lnTo>
                    <a:pt x="1226" y="2771"/>
                  </a:lnTo>
                  <a:lnTo>
                    <a:pt x="1283" y="2778"/>
                  </a:lnTo>
                  <a:lnTo>
                    <a:pt x="1341" y="2783"/>
                  </a:lnTo>
                  <a:lnTo>
                    <a:pt x="1400" y="2790"/>
                  </a:lnTo>
                  <a:lnTo>
                    <a:pt x="1462" y="2794"/>
                  </a:lnTo>
                  <a:lnTo>
                    <a:pt x="1522" y="2796"/>
                  </a:lnTo>
                  <a:lnTo>
                    <a:pt x="1584" y="2801"/>
                  </a:lnTo>
                  <a:lnTo>
                    <a:pt x="1646" y="2803"/>
                  </a:lnTo>
                  <a:lnTo>
                    <a:pt x="1708" y="2806"/>
                  </a:lnTo>
                  <a:lnTo>
                    <a:pt x="1772" y="2806"/>
                  </a:lnTo>
                  <a:lnTo>
                    <a:pt x="1834" y="2806"/>
                  </a:lnTo>
                  <a:lnTo>
                    <a:pt x="1896" y="2803"/>
                  </a:lnTo>
                  <a:lnTo>
                    <a:pt x="1958" y="2801"/>
                  </a:lnTo>
                  <a:lnTo>
                    <a:pt x="2018" y="2796"/>
                  </a:lnTo>
                  <a:lnTo>
                    <a:pt x="2078" y="2794"/>
                  </a:lnTo>
                  <a:lnTo>
                    <a:pt x="2137" y="2790"/>
                  </a:lnTo>
                  <a:lnTo>
                    <a:pt x="2195" y="2783"/>
                  </a:lnTo>
                  <a:lnTo>
                    <a:pt x="2254" y="2778"/>
                  </a:lnTo>
                  <a:lnTo>
                    <a:pt x="2312" y="2771"/>
                  </a:lnTo>
                  <a:lnTo>
                    <a:pt x="2367" y="2764"/>
                  </a:lnTo>
                  <a:lnTo>
                    <a:pt x="2424" y="2755"/>
                  </a:lnTo>
                  <a:lnTo>
                    <a:pt x="2479" y="2746"/>
                  </a:lnTo>
                  <a:lnTo>
                    <a:pt x="2532" y="2737"/>
                  </a:lnTo>
                  <a:lnTo>
                    <a:pt x="2587" y="2728"/>
                  </a:lnTo>
                  <a:lnTo>
                    <a:pt x="2640" y="2716"/>
                  </a:lnTo>
                  <a:lnTo>
                    <a:pt x="2693" y="2705"/>
                  </a:lnTo>
                  <a:lnTo>
                    <a:pt x="2743" y="2693"/>
                  </a:lnTo>
                  <a:lnTo>
                    <a:pt x="2794" y="2682"/>
                  </a:lnTo>
                  <a:lnTo>
                    <a:pt x="2844" y="2668"/>
                  </a:lnTo>
                  <a:lnTo>
                    <a:pt x="2892" y="2654"/>
                  </a:lnTo>
                  <a:lnTo>
                    <a:pt x="2940" y="2638"/>
                  </a:lnTo>
                  <a:lnTo>
                    <a:pt x="2986" y="2624"/>
                  </a:lnTo>
                  <a:lnTo>
                    <a:pt x="3032" y="2608"/>
                  </a:lnTo>
                  <a:lnTo>
                    <a:pt x="3078" y="2592"/>
                  </a:lnTo>
                  <a:lnTo>
                    <a:pt x="3122" y="2574"/>
                  </a:lnTo>
                  <a:lnTo>
                    <a:pt x="3163" y="2558"/>
                  </a:lnTo>
                  <a:lnTo>
                    <a:pt x="3207" y="2539"/>
                  </a:lnTo>
                  <a:lnTo>
                    <a:pt x="3246" y="2519"/>
                  </a:lnTo>
                  <a:lnTo>
                    <a:pt x="3287" y="2500"/>
                  </a:lnTo>
                  <a:lnTo>
                    <a:pt x="3326" y="2480"/>
                  </a:lnTo>
                  <a:lnTo>
                    <a:pt x="3363" y="2459"/>
                  </a:lnTo>
                  <a:lnTo>
                    <a:pt x="3399" y="2439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29" name="Freeform 6" descr="Газетная бумага"/>
            <p:cNvSpPr>
              <a:spLocks/>
            </p:cNvSpPr>
            <p:nvPr/>
          </p:nvSpPr>
          <p:spPr bwMode="auto">
            <a:xfrm>
              <a:off x="925" y="1311"/>
              <a:ext cx="670" cy="2513"/>
            </a:xfrm>
            <a:custGeom>
              <a:avLst/>
              <a:gdLst>
                <a:gd name="T0" fmla="*/ 230 w 670"/>
                <a:gd name="T1" fmla="*/ 2306 h 2513"/>
                <a:gd name="T2" fmla="*/ 170 w 670"/>
                <a:gd name="T3" fmla="*/ 2052 h 2513"/>
                <a:gd name="T4" fmla="*/ 129 w 670"/>
                <a:gd name="T5" fmla="*/ 1795 h 2513"/>
                <a:gd name="T6" fmla="*/ 103 w 670"/>
                <a:gd name="T7" fmla="*/ 1535 h 2513"/>
                <a:gd name="T8" fmla="*/ 94 w 670"/>
                <a:gd name="T9" fmla="*/ 1274 h 2513"/>
                <a:gd name="T10" fmla="*/ 103 w 670"/>
                <a:gd name="T11" fmla="*/ 996 h 2513"/>
                <a:gd name="T12" fmla="*/ 131 w 670"/>
                <a:gd name="T13" fmla="*/ 725 h 2513"/>
                <a:gd name="T14" fmla="*/ 174 w 670"/>
                <a:gd name="T15" fmla="*/ 464 h 2513"/>
                <a:gd name="T16" fmla="*/ 234 w 670"/>
                <a:gd name="T17" fmla="*/ 209 h 2513"/>
                <a:gd name="T18" fmla="*/ 243 w 670"/>
                <a:gd name="T19" fmla="*/ 198 h 2513"/>
                <a:gd name="T20" fmla="*/ 292 w 670"/>
                <a:gd name="T21" fmla="*/ 170 h 2513"/>
                <a:gd name="T22" fmla="*/ 340 w 670"/>
                <a:gd name="T23" fmla="*/ 143 h 2513"/>
                <a:gd name="T24" fmla="*/ 390 w 670"/>
                <a:gd name="T25" fmla="*/ 117 h 2513"/>
                <a:gd name="T26" fmla="*/ 443 w 670"/>
                <a:gd name="T27" fmla="*/ 92 h 2513"/>
                <a:gd name="T28" fmla="*/ 498 w 670"/>
                <a:gd name="T29" fmla="*/ 67 h 2513"/>
                <a:gd name="T30" fmla="*/ 553 w 670"/>
                <a:gd name="T31" fmla="*/ 44 h 2513"/>
                <a:gd name="T32" fmla="*/ 611 w 670"/>
                <a:gd name="T33" fmla="*/ 21 h 2513"/>
                <a:gd name="T34" fmla="*/ 670 w 670"/>
                <a:gd name="T35" fmla="*/ 0 h 2513"/>
                <a:gd name="T36" fmla="*/ 594 w 670"/>
                <a:gd name="T37" fmla="*/ 23 h 2513"/>
                <a:gd name="T38" fmla="*/ 521 w 670"/>
                <a:gd name="T39" fmla="*/ 49 h 2513"/>
                <a:gd name="T40" fmla="*/ 452 w 670"/>
                <a:gd name="T41" fmla="*/ 74 h 2513"/>
                <a:gd name="T42" fmla="*/ 383 w 670"/>
                <a:gd name="T43" fmla="*/ 101 h 2513"/>
                <a:gd name="T44" fmla="*/ 319 w 670"/>
                <a:gd name="T45" fmla="*/ 131 h 2513"/>
                <a:gd name="T46" fmla="*/ 255 w 670"/>
                <a:gd name="T47" fmla="*/ 161 h 2513"/>
                <a:gd name="T48" fmla="*/ 195 w 670"/>
                <a:gd name="T49" fmla="*/ 193 h 2513"/>
                <a:gd name="T50" fmla="*/ 138 w 670"/>
                <a:gd name="T51" fmla="*/ 228 h 2513"/>
                <a:gd name="T52" fmla="*/ 78 w 670"/>
                <a:gd name="T53" fmla="*/ 478 h 2513"/>
                <a:gd name="T54" fmla="*/ 34 w 670"/>
                <a:gd name="T55" fmla="*/ 735 h 2513"/>
                <a:gd name="T56" fmla="*/ 9 w 670"/>
                <a:gd name="T57" fmla="*/ 1001 h 2513"/>
                <a:gd name="T58" fmla="*/ 0 w 670"/>
                <a:gd name="T59" fmla="*/ 1274 h 2513"/>
                <a:gd name="T60" fmla="*/ 9 w 670"/>
                <a:gd name="T61" fmla="*/ 1531 h 2513"/>
                <a:gd name="T62" fmla="*/ 34 w 670"/>
                <a:gd name="T63" fmla="*/ 1788 h 2513"/>
                <a:gd name="T64" fmla="*/ 76 w 670"/>
                <a:gd name="T65" fmla="*/ 2040 h 2513"/>
                <a:gd name="T66" fmla="*/ 133 w 670"/>
                <a:gd name="T67" fmla="*/ 2288 h 2513"/>
                <a:gd name="T68" fmla="*/ 191 w 670"/>
                <a:gd name="T69" fmla="*/ 2322 h 2513"/>
                <a:gd name="T70" fmla="*/ 250 w 670"/>
                <a:gd name="T71" fmla="*/ 2354 h 2513"/>
                <a:gd name="T72" fmla="*/ 314 w 670"/>
                <a:gd name="T73" fmla="*/ 2384 h 2513"/>
                <a:gd name="T74" fmla="*/ 379 w 670"/>
                <a:gd name="T75" fmla="*/ 2414 h 2513"/>
                <a:gd name="T76" fmla="*/ 448 w 670"/>
                <a:gd name="T77" fmla="*/ 2442 h 2513"/>
                <a:gd name="T78" fmla="*/ 516 w 670"/>
                <a:gd name="T79" fmla="*/ 2467 h 2513"/>
                <a:gd name="T80" fmla="*/ 590 w 670"/>
                <a:gd name="T81" fmla="*/ 2490 h 2513"/>
                <a:gd name="T82" fmla="*/ 666 w 670"/>
                <a:gd name="T83" fmla="*/ 2513 h 2513"/>
                <a:gd name="T84" fmla="*/ 606 w 670"/>
                <a:gd name="T85" fmla="*/ 2492 h 2513"/>
                <a:gd name="T86" fmla="*/ 549 w 670"/>
                <a:gd name="T87" fmla="*/ 2471 h 2513"/>
                <a:gd name="T88" fmla="*/ 493 w 670"/>
                <a:gd name="T89" fmla="*/ 2449 h 2513"/>
                <a:gd name="T90" fmla="*/ 438 w 670"/>
                <a:gd name="T91" fmla="*/ 2423 h 2513"/>
                <a:gd name="T92" fmla="*/ 386 w 670"/>
                <a:gd name="T93" fmla="*/ 2398 h 2513"/>
                <a:gd name="T94" fmla="*/ 335 w 670"/>
                <a:gd name="T95" fmla="*/ 2373 h 2513"/>
                <a:gd name="T96" fmla="*/ 287 w 670"/>
                <a:gd name="T97" fmla="*/ 2345 h 2513"/>
                <a:gd name="T98" fmla="*/ 239 w 670"/>
                <a:gd name="T99" fmla="*/ 2318 h 251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70"/>
                <a:gd name="T151" fmla="*/ 0 h 2513"/>
                <a:gd name="T152" fmla="*/ 670 w 670"/>
                <a:gd name="T153" fmla="*/ 2513 h 251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70" h="2513">
                  <a:moveTo>
                    <a:pt x="232" y="2313"/>
                  </a:moveTo>
                  <a:lnTo>
                    <a:pt x="230" y="2306"/>
                  </a:lnTo>
                  <a:lnTo>
                    <a:pt x="197" y="2180"/>
                  </a:lnTo>
                  <a:lnTo>
                    <a:pt x="170" y="2052"/>
                  </a:lnTo>
                  <a:lnTo>
                    <a:pt x="147" y="1925"/>
                  </a:lnTo>
                  <a:lnTo>
                    <a:pt x="129" y="1795"/>
                  </a:lnTo>
                  <a:lnTo>
                    <a:pt x="112" y="1666"/>
                  </a:lnTo>
                  <a:lnTo>
                    <a:pt x="103" y="1535"/>
                  </a:lnTo>
                  <a:lnTo>
                    <a:pt x="96" y="1405"/>
                  </a:lnTo>
                  <a:lnTo>
                    <a:pt x="94" y="1274"/>
                  </a:lnTo>
                  <a:lnTo>
                    <a:pt x="96" y="1134"/>
                  </a:lnTo>
                  <a:lnTo>
                    <a:pt x="103" y="996"/>
                  </a:lnTo>
                  <a:lnTo>
                    <a:pt x="115" y="861"/>
                  </a:lnTo>
                  <a:lnTo>
                    <a:pt x="131" y="725"/>
                  </a:lnTo>
                  <a:lnTo>
                    <a:pt x="149" y="595"/>
                  </a:lnTo>
                  <a:lnTo>
                    <a:pt x="174" y="464"/>
                  </a:lnTo>
                  <a:lnTo>
                    <a:pt x="202" y="335"/>
                  </a:lnTo>
                  <a:lnTo>
                    <a:pt x="234" y="209"/>
                  </a:lnTo>
                  <a:lnTo>
                    <a:pt x="236" y="202"/>
                  </a:lnTo>
                  <a:lnTo>
                    <a:pt x="243" y="198"/>
                  </a:lnTo>
                  <a:lnTo>
                    <a:pt x="266" y="184"/>
                  </a:lnTo>
                  <a:lnTo>
                    <a:pt x="292" y="170"/>
                  </a:lnTo>
                  <a:lnTo>
                    <a:pt x="314" y="156"/>
                  </a:lnTo>
                  <a:lnTo>
                    <a:pt x="340" y="143"/>
                  </a:lnTo>
                  <a:lnTo>
                    <a:pt x="365" y="129"/>
                  </a:lnTo>
                  <a:lnTo>
                    <a:pt x="390" y="117"/>
                  </a:lnTo>
                  <a:lnTo>
                    <a:pt x="415" y="104"/>
                  </a:lnTo>
                  <a:lnTo>
                    <a:pt x="443" y="92"/>
                  </a:lnTo>
                  <a:lnTo>
                    <a:pt x="471" y="78"/>
                  </a:lnTo>
                  <a:lnTo>
                    <a:pt x="498" y="67"/>
                  </a:lnTo>
                  <a:lnTo>
                    <a:pt x="526" y="55"/>
                  </a:lnTo>
                  <a:lnTo>
                    <a:pt x="553" y="44"/>
                  </a:lnTo>
                  <a:lnTo>
                    <a:pt x="581" y="33"/>
                  </a:lnTo>
                  <a:lnTo>
                    <a:pt x="611" y="21"/>
                  </a:lnTo>
                  <a:lnTo>
                    <a:pt x="640" y="12"/>
                  </a:lnTo>
                  <a:lnTo>
                    <a:pt x="670" y="0"/>
                  </a:lnTo>
                  <a:lnTo>
                    <a:pt x="631" y="12"/>
                  </a:lnTo>
                  <a:lnTo>
                    <a:pt x="594" y="23"/>
                  </a:lnTo>
                  <a:lnTo>
                    <a:pt x="558" y="35"/>
                  </a:lnTo>
                  <a:lnTo>
                    <a:pt x="521" y="49"/>
                  </a:lnTo>
                  <a:lnTo>
                    <a:pt x="487" y="60"/>
                  </a:lnTo>
                  <a:lnTo>
                    <a:pt x="452" y="74"/>
                  </a:lnTo>
                  <a:lnTo>
                    <a:pt x="418" y="88"/>
                  </a:lnTo>
                  <a:lnTo>
                    <a:pt x="383" y="101"/>
                  </a:lnTo>
                  <a:lnTo>
                    <a:pt x="351" y="117"/>
                  </a:lnTo>
                  <a:lnTo>
                    <a:pt x="319" y="131"/>
                  </a:lnTo>
                  <a:lnTo>
                    <a:pt x="287" y="147"/>
                  </a:lnTo>
                  <a:lnTo>
                    <a:pt x="255" y="161"/>
                  </a:lnTo>
                  <a:lnTo>
                    <a:pt x="225" y="177"/>
                  </a:lnTo>
                  <a:lnTo>
                    <a:pt x="195" y="193"/>
                  </a:lnTo>
                  <a:lnTo>
                    <a:pt x="165" y="211"/>
                  </a:lnTo>
                  <a:lnTo>
                    <a:pt x="138" y="228"/>
                  </a:lnTo>
                  <a:lnTo>
                    <a:pt x="106" y="351"/>
                  </a:lnTo>
                  <a:lnTo>
                    <a:pt x="78" y="478"/>
                  </a:lnTo>
                  <a:lnTo>
                    <a:pt x="53" y="604"/>
                  </a:lnTo>
                  <a:lnTo>
                    <a:pt x="34" y="735"/>
                  </a:lnTo>
                  <a:lnTo>
                    <a:pt x="18" y="868"/>
                  </a:lnTo>
                  <a:lnTo>
                    <a:pt x="9" y="1001"/>
                  </a:lnTo>
                  <a:lnTo>
                    <a:pt x="2" y="1136"/>
                  </a:lnTo>
                  <a:lnTo>
                    <a:pt x="0" y="1274"/>
                  </a:lnTo>
                  <a:lnTo>
                    <a:pt x="2" y="1402"/>
                  </a:lnTo>
                  <a:lnTo>
                    <a:pt x="9" y="1531"/>
                  </a:lnTo>
                  <a:lnTo>
                    <a:pt x="18" y="1659"/>
                  </a:lnTo>
                  <a:lnTo>
                    <a:pt x="34" y="1788"/>
                  </a:lnTo>
                  <a:lnTo>
                    <a:pt x="53" y="1914"/>
                  </a:lnTo>
                  <a:lnTo>
                    <a:pt x="76" y="2040"/>
                  </a:lnTo>
                  <a:lnTo>
                    <a:pt x="103" y="2164"/>
                  </a:lnTo>
                  <a:lnTo>
                    <a:pt x="133" y="2288"/>
                  </a:lnTo>
                  <a:lnTo>
                    <a:pt x="161" y="2304"/>
                  </a:lnTo>
                  <a:lnTo>
                    <a:pt x="191" y="2322"/>
                  </a:lnTo>
                  <a:lnTo>
                    <a:pt x="220" y="2338"/>
                  </a:lnTo>
                  <a:lnTo>
                    <a:pt x="250" y="2354"/>
                  </a:lnTo>
                  <a:lnTo>
                    <a:pt x="282" y="2368"/>
                  </a:lnTo>
                  <a:lnTo>
                    <a:pt x="314" y="2384"/>
                  </a:lnTo>
                  <a:lnTo>
                    <a:pt x="347" y="2398"/>
                  </a:lnTo>
                  <a:lnTo>
                    <a:pt x="379" y="2414"/>
                  </a:lnTo>
                  <a:lnTo>
                    <a:pt x="413" y="2428"/>
                  </a:lnTo>
                  <a:lnTo>
                    <a:pt x="448" y="2442"/>
                  </a:lnTo>
                  <a:lnTo>
                    <a:pt x="482" y="2453"/>
                  </a:lnTo>
                  <a:lnTo>
                    <a:pt x="516" y="2467"/>
                  </a:lnTo>
                  <a:lnTo>
                    <a:pt x="553" y="2478"/>
                  </a:lnTo>
                  <a:lnTo>
                    <a:pt x="590" y="2490"/>
                  </a:lnTo>
                  <a:lnTo>
                    <a:pt x="627" y="2501"/>
                  </a:lnTo>
                  <a:lnTo>
                    <a:pt x="666" y="2513"/>
                  </a:lnTo>
                  <a:lnTo>
                    <a:pt x="636" y="2504"/>
                  </a:lnTo>
                  <a:lnTo>
                    <a:pt x="606" y="2492"/>
                  </a:lnTo>
                  <a:lnTo>
                    <a:pt x="576" y="2481"/>
                  </a:lnTo>
                  <a:lnTo>
                    <a:pt x="549" y="2471"/>
                  </a:lnTo>
                  <a:lnTo>
                    <a:pt x="521" y="2460"/>
                  </a:lnTo>
                  <a:lnTo>
                    <a:pt x="493" y="2449"/>
                  </a:lnTo>
                  <a:lnTo>
                    <a:pt x="466" y="2437"/>
                  </a:lnTo>
                  <a:lnTo>
                    <a:pt x="438" y="2423"/>
                  </a:lnTo>
                  <a:lnTo>
                    <a:pt x="411" y="2412"/>
                  </a:lnTo>
                  <a:lnTo>
                    <a:pt x="386" y="2398"/>
                  </a:lnTo>
                  <a:lnTo>
                    <a:pt x="360" y="2387"/>
                  </a:lnTo>
                  <a:lnTo>
                    <a:pt x="335" y="2373"/>
                  </a:lnTo>
                  <a:lnTo>
                    <a:pt x="310" y="2359"/>
                  </a:lnTo>
                  <a:lnTo>
                    <a:pt x="287" y="2345"/>
                  </a:lnTo>
                  <a:lnTo>
                    <a:pt x="262" y="2332"/>
                  </a:lnTo>
                  <a:lnTo>
                    <a:pt x="239" y="2318"/>
                  </a:lnTo>
                  <a:lnTo>
                    <a:pt x="232" y="2313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30" name="Freeform 7" descr="Газетная бумага"/>
            <p:cNvSpPr>
              <a:spLocks/>
            </p:cNvSpPr>
            <p:nvPr/>
          </p:nvSpPr>
          <p:spPr bwMode="auto">
            <a:xfrm>
              <a:off x="4058" y="1311"/>
              <a:ext cx="629" cy="2515"/>
            </a:xfrm>
            <a:custGeom>
              <a:avLst/>
              <a:gdLst>
                <a:gd name="T0" fmla="*/ 626 w 629"/>
                <a:gd name="T1" fmla="*/ 1129 h 2515"/>
                <a:gd name="T2" fmla="*/ 610 w 629"/>
                <a:gd name="T3" fmla="*/ 852 h 2515"/>
                <a:gd name="T4" fmla="*/ 576 w 629"/>
                <a:gd name="T5" fmla="*/ 585 h 2515"/>
                <a:gd name="T6" fmla="*/ 530 w 629"/>
                <a:gd name="T7" fmla="*/ 331 h 2515"/>
                <a:gd name="T8" fmla="*/ 475 w 629"/>
                <a:gd name="T9" fmla="*/ 191 h 2515"/>
                <a:gd name="T10" fmla="*/ 420 w 629"/>
                <a:gd name="T11" fmla="*/ 161 h 2515"/>
                <a:gd name="T12" fmla="*/ 360 w 629"/>
                <a:gd name="T13" fmla="*/ 133 h 2515"/>
                <a:gd name="T14" fmla="*/ 300 w 629"/>
                <a:gd name="T15" fmla="*/ 106 h 2515"/>
                <a:gd name="T16" fmla="*/ 236 w 629"/>
                <a:gd name="T17" fmla="*/ 81 h 2515"/>
                <a:gd name="T18" fmla="*/ 172 w 629"/>
                <a:gd name="T19" fmla="*/ 55 h 2515"/>
                <a:gd name="T20" fmla="*/ 105 w 629"/>
                <a:gd name="T21" fmla="*/ 33 h 2515"/>
                <a:gd name="T22" fmla="*/ 34 w 629"/>
                <a:gd name="T23" fmla="*/ 12 h 2515"/>
                <a:gd name="T24" fmla="*/ 30 w 629"/>
                <a:gd name="T25" fmla="*/ 12 h 2515"/>
                <a:gd name="T26" fmla="*/ 87 w 629"/>
                <a:gd name="T27" fmla="*/ 33 h 2515"/>
                <a:gd name="T28" fmla="*/ 144 w 629"/>
                <a:gd name="T29" fmla="*/ 55 h 2515"/>
                <a:gd name="T30" fmla="*/ 200 w 629"/>
                <a:gd name="T31" fmla="*/ 78 h 2515"/>
                <a:gd name="T32" fmla="*/ 252 w 629"/>
                <a:gd name="T33" fmla="*/ 101 h 2515"/>
                <a:gd name="T34" fmla="*/ 305 w 629"/>
                <a:gd name="T35" fmla="*/ 127 h 2515"/>
                <a:gd name="T36" fmla="*/ 353 w 629"/>
                <a:gd name="T37" fmla="*/ 152 h 2515"/>
                <a:gd name="T38" fmla="*/ 401 w 629"/>
                <a:gd name="T39" fmla="*/ 179 h 2515"/>
                <a:gd name="T40" fmla="*/ 431 w 629"/>
                <a:gd name="T41" fmla="*/ 198 h 2515"/>
                <a:gd name="T42" fmla="*/ 466 w 629"/>
                <a:gd name="T43" fmla="*/ 331 h 2515"/>
                <a:gd name="T44" fmla="*/ 521 w 629"/>
                <a:gd name="T45" fmla="*/ 592 h 2515"/>
                <a:gd name="T46" fmla="*/ 555 w 629"/>
                <a:gd name="T47" fmla="*/ 861 h 2515"/>
                <a:gd name="T48" fmla="*/ 574 w 629"/>
                <a:gd name="T49" fmla="*/ 1136 h 2515"/>
                <a:gd name="T50" fmla="*/ 574 w 629"/>
                <a:gd name="T51" fmla="*/ 1405 h 2515"/>
                <a:gd name="T52" fmla="*/ 558 w 629"/>
                <a:gd name="T53" fmla="*/ 1664 h 2515"/>
                <a:gd name="T54" fmla="*/ 523 w 629"/>
                <a:gd name="T55" fmla="*/ 1923 h 2515"/>
                <a:gd name="T56" fmla="*/ 470 w 629"/>
                <a:gd name="T57" fmla="*/ 2182 h 2515"/>
                <a:gd name="T58" fmla="*/ 436 w 629"/>
                <a:gd name="T59" fmla="*/ 2318 h 2515"/>
                <a:gd name="T60" fmla="*/ 406 w 629"/>
                <a:gd name="T61" fmla="*/ 2336 h 2515"/>
                <a:gd name="T62" fmla="*/ 358 w 629"/>
                <a:gd name="T63" fmla="*/ 2364 h 2515"/>
                <a:gd name="T64" fmla="*/ 310 w 629"/>
                <a:gd name="T65" fmla="*/ 2389 h 2515"/>
                <a:gd name="T66" fmla="*/ 257 w 629"/>
                <a:gd name="T67" fmla="*/ 2414 h 2515"/>
                <a:gd name="T68" fmla="*/ 204 w 629"/>
                <a:gd name="T69" fmla="*/ 2437 h 2515"/>
                <a:gd name="T70" fmla="*/ 149 w 629"/>
                <a:gd name="T71" fmla="*/ 2460 h 2515"/>
                <a:gd name="T72" fmla="*/ 92 w 629"/>
                <a:gd name="T73" fmla="*/ 2483 h 2515"/>
                <a:gd name="T74" fmla="*/ 34 w 629"/>
                <a:gd name="T75" fmla="*/ 2504 h 2515"/>
                <a:gd name="T76" fmla="*/ 39 w 629"/>
                <a:gd name="T77" fmla="*/ 2504 h 2515"/>
                <a:gd name="T78" fmla="*/ 108 w 629"/>
                <a:gd name="T79" fmla="*/ 2483 h 2515"/>
                <a:gd name="T80" fmla="*/ 174 w 629"/>
                <a:gd name="T81" fmla="*/ 2460 h 2515"/>
                <a:gd name="T82" fmla="*/ 239 w 629"/>
                <a:gd name="T83" fmla="*/ 2435 h 2515"/>
                <a:gd name="T84" fmla="*/ 300 w 629"/>
                <a:gd name="T85" fmla="*/ 2410 h 2515"/>
                <a:gd name="T86" fmla="*/ 362 w 629"/>
                <a:gd name="T87" fmla="*/ 2382 h 2515"/>
                <a:gd name="T88" fmla="*/ 420 w 629"/>
                <a:gd name="T89" fmla="*/ 2354 h 2515"/>
                <a:gd name="T90" fmla="*/ 475 w 629"/>
                <a:gd name="T91" fmla="*/ 2327 h 2515"/>
                <a:gd name="T92" fmla="*/ 530 w 629"/>
                <a:gd name="T93" fmla="*/ 2192 h 2515"/>
                <a:gd name="T94" fmla="*/ 576 w 629"/>
                <a:gd name="T95" fmla="*/ 1939 h 2515"/>
                <a:gd name="T96" fmla="*/ 608 w 629"/>
                <a:gd name="T97" fmla="*/ 1680 h 2515"/>
                <a:gd name="T98" fmla="*/ 626 w 629"/>
                <a:gd name="T99" fmla="*/ 1409 h 251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29"/>
                <a:gd name="T151" fmla="*/ 0 h 2515"/>
                <a:gd name="T152" fmla="*/ 629 w 629"/>
                <a:gd name="T153" fmla="*/ 2515 h 251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29" h="2515">
                  <a:moveTo>
                    <a:pt x="629" y="1272"/>
                  </a:moveTo>
                  <a:lnTo>
                    <a:pt x="626" y="1129"/>
                  </a:lnTo>
                  <a:lnTo>
                    <a:pt x="620" y="989"/>
                  </a:lnTo>
                  <a:lnTo>
                    <a:pt x="610" y="852"/>
                  </a:lnTo>
                  <a:lnTo>
                    <a:pt x="594" y="719"/>
                  </a:lnTo>
                  <a:lnTo>
                    <a:pt x="576" y="585"/>
                  </a:lnTo>
                  <a:lnTo>
                    <a:pt x="555" y="457"/>
                  </a:lnTo>
                  <a:lnTo>
                    <a:pt x="530" y="331"/>
                  </a:lnTo>
                  <a:lnTo>
                    <a:pt x="502" y="207"/>
                  </a:lnTo>
                  <a:lnTo>
                    <a:pt x="475" y="191"/>
                  </a:lnTo>
                  <a:lnTo>
                    <a:pt x="447" y="177"/>
                  </a:lnTo>
                  <a:lnTo>
                    <a:pt x="420" y="161"/>
                  </a:lnTo>
                  <a:lnTo>
                    <a:pt x="390" y="147"/>
                  </a:lnTo>
                  <a:lnTo>
                    <a:pt x="360" y="133"/>
                  </a:lnTo>
                  <a:lnTo>
                    <a:pt x="330" y="120"/>
                  </a:lnTo>
                  <a:lnTo>
                    <a:pt x="300" y="106"/>
                  </a:lnTo>
                  <a:lnTo>
                    <a:pt x="268" y="92"/>
                  </a:lnTo>
                  <a:lnTo>
                    <a:pt x="236" y="81"/>
                  </a:lnTo>
                  <a:lnTo>
                    <a:pt x="204" y="69"/>
                  </a:lnTo>
                  <a:lnTo>
                    <a:pt x="172" y="55"/>
                  </a:lnTo>
                  <a:lnTo>
                    <a:pt x="138" y="44"/>
                  </a:lnTo>
                  <a:lnTo>
                    <a:pt x="105" y="33"/>
                  </a:lnTo>
                  <a:lnTo>
                    <a:pt x="71" y="21"/>
                  </a:lnTo>
                  <a:lnTo>
                    <a:pt x="34" y="12"/>
                  </a:lnTo>
                  <a:lnTo>
                    <a:pt x="0" y="0"/>
                  </a:lnTo>
                  <a:lnTo>
                    <a:pt x="30" y="12"/>
                  </a:lnTo>
                  <a:lnTo>
                    <a:pt x="60" y="21"/>
                  </a:lnTo>
                  <a:lnTo>
                    <a:pt x="87" y="33"/>
                  </a:lnTo>
                  <a:lnTo>
                    <a:pt x="117" y="44"/>
                  </a:lnTo>
                  <a:lnTo>
                    <a:pt x="144" y="55"/>
                  </a:lnTo>
                  <a:lnTo>
                    <a:pt x="172" y="67"/>
                  </a:lnTo>
                  <a:lnTo>
                    <a:pt x="200" y="78"/>
                  </a:lnTo>
                  <a:lnTo>
                    <a:pt x="227" y="90"/>
                  </a:lnTo>
                  <a:lnTo>
                    <a:pt x="252" y="101"/>
                  </a:lnTo>
                  <a:lnTo>
                    <a:pt x="278" y="115"/>
                  </a:lnTo>
                  <a:lnTo>
                    <a:pt x="305" y="127"/>
                  </a:lnTo>
                  <a:lnTo>
                    <a:pt x="328" y="140"/>
                  </a:lnTo>
                  <a:lnTo>
                    <a:pt x="353" y="152"/>
                  </a:lnTo>
                  <a:lnTo>
                    <a:pt x="379" y="166"/>
                  </a:lnTo>
                  <a:lnTo>
                    <a:pt x="401" y="179"/>
                  </a:lnTo>
                  <a:lnTo>
                    <a:pt x="424" y="193"/>
                  </a:lnTo>
                  <a:lnTo>
                    <a:pt x="431" y="198"/>
                  </a:lnTo>
                  <a:lnTo>
                    <a:pt x="434" y="205"/>
                  </a:lnTo>
                  <a:lnTo>
                    <a:pt x="466" y="331"/>
                  </a:lnTo>
                  <a:lnTo>
                    <a:pt x="496" y="459"/>
                  </a:lnTo>
                  <a:lnTo>
                    <a:pt x="521" y="592"/>
                  </a:lnTo>
                  <a:lnTo>
                    <a:pt x="539" y="725"/>
                  </a:lnTo>
                  <a:lnTo>
                    <a:pt x="555" y="861"/>
                  </a:lnTo>
                  <a:lnTo>
                    <a:pt x="567" y="998"/>
                  </a:lnTo>
                  <a:lnTo>
                    <a:pt x="574" y="1136"/>
                  </a:lnTo>
                  <a:lnTo>
                    <a:pt x="576" y="1274"/>
                  </a:lnTo>
                  <a:lnTo>
                    <a:pt x="574" y="1405"/>
                  </a:lnTo>
                  <a:lnTo>
                    <a:pt x="567" y="1533"/>
                  </a:lnTo>
                  <a:lnTo>
                    <a:pt x="558" y="1664"/>
                  </a:lnTo>
                  <a:lnTo>
                    <a:pt x="541" y="1795"/>
                  </a:lnTo>
                  <a:lnTo>
                    <a:pt x="523" y="1923"/>
                  </a:lnTo>
                  <a:lnTo>
                    <a:pt x="498" y="2054"/>
                  </a:lnTo>
                  <a:lnTo>
                    <a:pt x="470" y="2182"/>
                  </a:lnTo>
                  <a:lnTo>
                    <a:pt x="438" y="2311"/>
                  </a:lnTo>
                  <a:lnTo>
                    <a:pt x="436" y="2318"/>
                  </a:lnTo>
                  <a:lnTo>
                    <a:pt x="429" y="2322"/>
                  </a:lnTo>
                  <a:lnTo>
                    <a:pt x="406" y="2336"/>
                  </a:lnTo>
                  <a:lnTo>
                    <a:pt x="383" y="2350"/>
                  </a:lnTo>
                  <a:lnTo>
                    <a:pt x="358" y="2364"/>
                  </a:lnTo>
                  <a:lnTo>
                    <a:pt x="333" y="2375"/>
                  </a:lnTo>
                  <a:lnTo>
                    <a:pt x="310" y="2389"/>
                  </a:lnTo>
                  <a:lnTo>
                    <a:pt x="282" y="2400"/>
                  </a:lnTo>
                  <a:lnTo>
                    <a:pt x="257" y="2414"/>
                  </a:lnTo>
                  <a:lnTo>
                    <a:pt x="232" y="2426"/>
                  </a:lnTo>
                  <a:lnTo>
                    <a:pt x="204" y="2437"/>
                  </a:lnTo>
                  <a:lnTo>
                    <a:pt x="177" y="2449"/>
                  </a:lnTo>
                  <a:lnTo>
                    <a:pt x="149" y="2460"/>
                  </a:lnTo>
                  <a:lnTo>
                    <a:pt x="121" y="2471"/>
                  </a:lnTo>
                  <a:lnTo>
                    <a:pt x="92" y="2483"/>
                  </a:lnTo>
                  <a:lnTo>
                    <a:pt x="64" y="2494"/>
                  </a:lnTo>
                  <a:lnTo>
                    <a:pt x="34" y="2504"/>
                  </a:lnTo>
                  <a:lnTo>
                    <a:pt x="4" y="2515"/>
                  </a:lnTo>
                  <a:lnTo>
                    <a:pt x="39" y="2504"/>
                  </a:lnTo>
                  <a:lnTo>
                    <a:pt x="73" y="2494"/>
                  </a:lnTo>
                  <a:lnTo>
                    <a:pt x="108" y="2483"/>
                  </a:lnTo>
                  <a:lnTo>
                    <a:pt x="142" y="2471"/>
                  </a:lnTo>
                  <a:lnTo>
                    <a:pt x="174" y="2460"/>
                  </a:lnTo>
                  <a:lnTo>
                    <a:pt x="206" y="2449"/>
                  </a:lnTo>
                  <a:lnTo>
                    <a:pt x="239" y="2435"/>
                  </a:lnTo>
                  <a:lnTo>
                    <a:pt x="271" y="2423"/>
                  </a:lnTo>
                  <a:lnTo>
                    <a:pt x="300" y="2410"/>
                  </a:lnTo>
                  <a:lnTo>
                    <a:pt x="333" y="2396"/>
                  </a:lnTo>
                  <a:lnTo>
                    <a:pt x="362" y="2382"/>
                  </a:lnTo>
                  <a:lnTo>
                    <a:pt x="390" y="2368"/>
                  </a:lnTo>
                  <a:lnTo>
                    <a:pt x="420" y="2354"/>
                  </a:lnTo>
                  <a:lnTo>
                    <a:pt x="447" y="2341"/>
                  </a:lnTo>
                  <a:lnTo>
                    <a:pt x="475" y="2327"/>
                  </a:lnTo>
                  <a:lnTo>
                    <a:pt x="502" y="2311"/>
                  </a:lnTo>
                  <a:lnTo>
                    <a:pt x="530" y="2192"/>
                  </a:lnTo>
                  <a:lnTo>
                    <a:pt x="555" y="2068"/>
                  </a:lnTo>
                  <a:lnTo>
                    <a:pt x="576" y="1939"/>
                  </a:lnTo>
                  <a:lnTo>
                    <a:pt x="594" y="1811"/>
                  </a:lnTo>
                  <a:lnTo>
                    <a:pt x="608" y="1680"/>
                  </a:lnTo>
                  <a:lnTo>
                    <a:pt x="620" y="1545"/>
                  </a:lnTo>
                  <a:lnTo>
                    <a:pt x="626" y="1409"/>
                  </a:lnTo>
                  <a:lnTo>
                    <a:pt x="629" y="1272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31" name="Freeform 8" descr="Гранит"/>
            <p:cNvSpPr>
              <a:spLocks/>
            </p:cNvSpPr>
            <p:nvPr/>
          </p:nvSpPr>
          <p:spPr bwMode="auto">
            <a:xfrm>
              <a:off x="567" y="981"/>
              <a:ext cx="3980" cy="3164"/>
            </a:xfrm>
            <a:custGeom>
              <a:avLst/>
              <a:gdLst>
                <a:gd name="T0" fmla="*/ 2265 w 3980"/>
                <a:gd name="T1" fmla="*/ 3031 h 3164"/>
                <a:gd name="T2" fmla="*/ 2132 w 3980"/>
                <a:gd name="T3" fmla="*/ 3031 h 3164"/>
                <a:gd name="T4" fmla="*/ 1806 w 3980"/>
                <a:gd name="T5" fmla="*/ 3017 h 3164"/>
                <a:gd name="T6" fmla="*/ 1499 w 3980"/>
                <a:gd name="T7" fmla="*/ 2983 h 3164"/>
                <a:gd name="T8" fmla="*/ 1212 w 3980"/>
                <a:gd name="T9" fmla="*/ 2932 h 3164"/>
                <a:gd name="T10" fmla="*/ 948 w 3980"/>
                <a:gd name="T11" fmla="*/ 2863 h 3164"/>
                <a:gd name="T12" fmla="*/ 711 w 3980"/>
                <a:gd name="T13" fmla="*/ 2776 h 3164"/>
                <a:gd name="T14" fmla="*/ 503 w 3980"/>
                <a:gd name="T15" fmla="*/ 2671 h 3164"/>
                <a:gd name="T16" fmla="*/ 395 w 3980"/>
                <a:gd name="T17" fmla="*/ 2382 h 3164"/>
                <a:gd name="T18" fmla="*/ 321 w 3980"/>
                <a:gd name="T19" fmla="*/ 1735 h 3164"/>
                <a:gd name="T20" fmla="*/ 356 w 3980"/>
                <a:gd name="T21" fmla="*/ 1055 h 3164"/>
                <a:gd name="T22" fmla="*/ 461 w 3980"/>
                <a:gd name="T23" fmla="*/ 532 h 3164"/>
                <a:gd name="T24" fmla="*/ 629 w 3980"/>
                <a:gd name="T25" fmla="*/ 441 h 3164"/>
                <a:gd name="T26" fmla="*/ 854 w 3980"/>
                <a:gd name="T27" fmla="*/ 346 h 3164"/>
                <a:gd name="T28" fmla="*/ 1106 w 3980"/>
                <a:gd name="T29" fmla="*/ 268 h 3164"/>
                <a:gd name="T30" fmla="*/ 1384 w 3980"/>
                <a:gd name="T31" fmla="*/ 211 h 3164"/>
                <a:gd name="T32" fmla="*/ 1682 w 3980"/>
                <a:gd name="T33" fmla="*/ 170 h 3164"/>
                <a:gd name="T34" fmla="*/ 1999 w 3980"/>
                <a:gd name="T35" fmla="*/ 149 h 3164"/>
                <a:gd name="T36" fmla="*/ 2231 w 3980"/>
                <a:gd name="T37" fmla="*/ 145 h 3164"/>
                <a:gd name="T38" fmla="*/ 2316 w 3980"/>
                <a:gd name="T39" fmla="*/ 145 h 3164"/>
                <a:gd name="T40" fmla="*/ 2577 w 3980"/>
                <a:gd name="T41" fmla="*/ 149 h 3164"/>
                <a:gd name="T42" fmla="*/ 2869 w 3980"/>
                <a:gd name="T43" fmla="*/ 172 h 3164"/>
                <a:gd name="T44" fmla="*/ 3147 w 3980"/>
                <a:gd name="T45" fmla="*/ 211 h 3164"/>
                <a:gd name="T46" fmla="*/ 3406 w 3980"/>
                <a:gd name="T47" fmla="*/ 266 h 3164"/>
                <a:gd name="T48" fmla="*/ 3645 w 3980"/>
                <a:gd name="T49" fmla="*/ 337 h 3164"/>
                <a:gd name="T50" fmla="*/ 3863 w 3980"/>
                <a:gd name="T51" fmla="*/ 424 h 3164"/>
                <a:gd name="T52" fmla="*/ 3971 w 3980"/>
                <a:gd name="T53" fmla="*/ 452 h 3164"/>
                <a:gd name="T54" fmla="*/ 3828 w 3980"/>
                <a:gd name="T55" fmla="*/ 346 h 3164"/>
                <a:gd name="T56" fmla="*/ 3580 w 3980"/>
                <a:gd name="T57" fmla="*/ 236 h 3164"/>
                <a:gd name="T58" fmla="*/ 3305 w 3980"/>
                <a:gd name="T59" fmla="*/ 149 h 3164"/>
                <a:gd name="T60" fmla="*/ 3004 w 3980"/>
                <a:gd name="T61" fmla="*/ 80 h 3164"/>
                <a:gd name="T62" fmla="*/ 2683 w 3980"/>
                <a:gd name="T63" fmla="*/ 34 h 3164"/>
                <a:gd name="T64" fmla="*/ 2343 w 3980"/>
                <a:gd name="T65" fmla="*/ 7 h 3164"/>
                <a:gd name="T66" fmla="*/ 1992 w 3980"/>
                <a:gd name="T67" fmla="*/ 0 h 3164"/>
                <a:gd name="T68" fmla="*/ 1641 w 3980"/>
                <a:gd name="T69" fmla="*/ 16 h 3164"/>
                <a:gd name="T70" fmla="*/ 1308 w 3980"/>
                <a:gd name="T71" fmla="*/ 50 h 3164"/>
                <a:gd name="T72" fmla="*/ 991 w 3980"/>
                <a:gd name="T73" fmla="*/ 106 h 3164"/>
                <a:gd name="T74" fmla="*/ 700 w 3980"/>
                <a:gd name="T75" fmla="*/ 184 h 3164"/>
                <a:gd name="T76" fmla="*/ 434 w 3980"/>
                <a:gd name="T77" fmla="*/ 280 h 3164"/>
                <a:gd name="T78" fmla="*/ 197 w 3980"/>
                <a:gd name="T79" fmla="*/ 399 h 3164"/>
                <a:gd name="T80" fmla="*/ 39 w 3980"/>
                <a:gd name="T81" fmla="*/ 984 h 3164"/>
                <a:gd name="T82" fmla="*/ 2 w 3980"/>
                <a:gd name="T83" fmla="*/ 1755 h 3164"/>
                <a:gd name="T84" fmla="*/ 87 w 3980"/>
                <a:gd name="T85" fmla="*/ 2478 h 3164"/>
                <a:gd name="T86" fmla="*/ 285 w 3980"/>
                <a:gd name="T87" fmla="*/ 2818 h 3164"/>
                <a:gd name="T88" fmla="*/ 532 w 3980"/>
                <a:gd name="T89" fmla="*/ 2928 h 3164"/>
                <a:gd name="T90" fmla="*/ 810 w 3980"/>
                <a:gd name="T91" fmla="*/ 3015 h 3164"/>
                <a:gd name="T92" fmla="*/ 1113 w 3980"/>
                <a:gd name="T93" fmla="*/ 3084 h 3164"/>
                <a:gd name="T94" fmla="*/ 1439 w 3980"/>
                <a:gd name="T95" fmla="*/ 3132 h 3164"/>
                <a:gd name="T96" fmla="*/ 1779 w 3980"/>
                <a:gd name="T97" fmla="*/ 3157 h 3164"/>
                <a:gd name="T98" fmla="*/ 2134 w 3980"/>
                <a:gd name="T99" fmla="*/ 3164 h 3164"/>
                <a:gd name="T100" fmla="*/ 2481 w 3980"/>
                <a:gd name="T101" fmla="*/ 3150 h 3164"/>
                <a:gd name="T102" fmla="*/ 2814 w 3980"/>
                <a:gd name="T103" fmla="*/ 3114 h 3164"/>
                <a:gd name="T104" fmla="*/ 3128 w 3980"/>
                <a:gd name="T105" fmla="*/ 3058 h 3164"/>
                <a:gd name="T106" fmla="*/ 3422 w 3980"/>
                <a:gd name="T107" fmla="*/ 2983 h 3164"/>
                <a:gd name="T108" fmla="*/ 3686 w 3980"/>
                <a:gd name="T109" fmla="*/ 2889 h 3164"/>
                <a:gd name="T110" fmla="*/ 3922 w 3980"/>
                <a:gd name="T111" fmla="*/ 2772 h 3164"/>
                <a:gd name="T112" fmla="*/ 3980 w 3980"/>
                <a:gd name="T113" fmla="*/ 2694 h 3164"/>
                <a:gd name="T114" fmla="*/ 3778 w 3980"/>
                <a:gd name="T115" fmla="*/ 2788 h 3164"/>
                <a:gd name="T116" fmla="*/ 3553 w 3980"/>
                <a:gd name="T117" fmla="*/ 2868 h 3164"/>
                <a:gd name="T118" fmla="*/ 3305 w 3980"/>
                <a:gd name="T119" fmla="*/ 2932 h 3164"/>
                <a:gd name="T120" fmla="*/ 3039 w 3980"/>
                <a:gd name="T121" fmla="*/ 2983 h 3164"/>
                <a:gd name="T122" fmla="*/ 2754 w 3980"/>
                <a:gd name="T123" fmla="*/ 3015 h 3164"/>
                <a:gd name="T124" fmla="*/ 2456 w 3980"/>
                <a:gd name="T125" fmla="*/ 3029 h 316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980"/>
                <a:gd name="T190" fmla="*/ 0 h 3164"/>
                <a:gd name="T191" fmla="*/ 3980 w 3980"/>
                <a:gd name="T192" fmla="*/ 3164 h 316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980" h="3164">
                  <a:moveTo>
                    <a:pt x="2332" y="3031"/>
                  </a:moveTo>
                  <a:lnTo>
                    <a:pt x="2316" y="3031"/>
                  </a:lnTo>
                  <a:lnTo>
                    <a:pt x="2297" y="3031"/>
                  </a:lnTo>
                  <a:lnTo>
                    <a:pt x="2281" y="3031"/>
                  </a:lnTo>
                  <a:lnTo>
                    <a:pt x="2265" y="3031"/>
                  </a:lnTo>
                  <a:lnTo>
                    <a:pt x="2249" y="3031"/>
                  </a:lnTo>
                  <a:lnTo>
                    <a:pt x="2231" y="3031"/>
                  </a:lnTo>
                  <a:lnTo>
                    <a:pt x="2215" y="3031"/>
                  </a:lnTo>
                  <a:lnTo>
                    <a:pt x="2199" y="3031"/>
                  </a:lnTo>
                  <a:lnTo>
                    <a:pt x="2132" y="3031"/>
                  </a:lnTo>
                  <a:lnTo>
                    <a:pt x="2066" y="3029"/>
                  </a:lnTo>
                  <a:lnTo>
                    <a:pt x="1999" y="3026"/>
                  </a:lnTo>
                  <a:lnTo>
                    <a:pt x="1935" y="3024"/>
                  </a:lnTo>
                  <a:lnTo>
                    <a:pt x="1870" y="3022"/>
                  </a:lnTo>
                  <a:lnTo>
                    <a:pt x="1806" y="3017"/>
                  </a:lnTo>
                  <a:lnTo>
                    <a:pt x="1742" y="3013"/>
                  </a:lnTo>
                  <a:lnTo>
                    <a:pt x="1680" y="3006"/>
                  </a:lnTo>
                  <a:lnTo>
                    <a:pt x="1618" y="2999"/>
                  </a:lnTo>
                  <a:lnTo>
                    <a:pt x="1558" y="2992"/>
                  </a:lnTo>
                  <a:lnTo>
                    <a:pt x="1499" y="2983"/>
                  </a:lnTo>
                  <a:lnTo>
                    <a:pt x="1439" y="2976"/>
                  </a:lnTo>
                  <a:lnTo>
                    <a:pt x="1382" y="2964"/>
                  </a:lnTo>
                  <a:lnTo>
                    <a:pt x="1324" y="2955"/>
                  </a:lnTo>
                  <a:lnTo>
                    <a:pt x="1267" y="2944"/>
                  </a:lnTo>
                  <a:lnTo>
                    <a:pt x="1212" y="2932"/>
                  </a:lnTo>
                  <a:lnTo>
                    <a:pt x="1157" y="2921"/>
                  </a:lnTo>
                  <a:lnTo>
                    <a:pt x="1104" y="2907"/>
                  </a:lnTo>
                  <a:lnTo>
                    <a:pt x="1051" y="2893"/>
                  </a:lnTo>
                  <a:lnTo>
                    <a:pt x="998" y="2877"/>
                  </a:lnTo>
                  <a:lnTo>
                    <a:pt x="948" y="2863"/>
                  </a:lnTo>
                  <a:lnTo>
                    <a:pt x="897" y="2847"/>
                  </a:lnTo>
                  <a:lnTo>
                    <a:pt x="849" y="2829"/>
                  </a:lnTo>
                  <a:lnTo>
                    <a:pt x="803" y="2813"/>
                  </a:lnTo>
                  <a:lnTo>
                    <a:pt x="755" y="2795"/>
                  </a:lnTo>
                  <a:lnTo>
                    <a:pt x="711" y="2776"/>
                  </a:lnTo>
                  <a:lnTo>
                    <a:pt x="666" y="2756"/>
                  </a:lnTo>
                  <a:lnTo>
                    <a:pt x="624" y="2735"/>
                  </a:lnTo>
                  <a:lnTo>
                    <a:pt x="581" y="2714"/>
                  </a:lnTo>
                  <a:lnTo>
                    <a:pt x="542" y="2694"/>
                  </a:lnTo>
                  <a:lnTo>
                    <a:pt x="503" y="2671"/>
                  </a:lnTo>
                  <a:lnTo>
                    <a:pt x="464" y="2648"/>
                  </a:lnTo>
                  <a:lnTo>
                    <a:pt x="457" y="2643"/>
                  </a:lnTo>
                  <a:lnTo>
                    <a:pt x="454" y="2636"/>
                  </a:lnTo>
                  <a:lnTo>
                    <a:pt x="422" y="2510"/>
                  </a:lnTo>
                  <a:lnTo>
                    <a:pt x="395" y="2382"/>
                  </a:lnTo>
                  <a:lnTo>
                    <a:pt x="372" y="2255"/>
                  </a:lnTo>
                  <a:lnTo>
                    <a:pt x="353" y="2125"/>
                  </a:lnTo>
                  <a:lnTo>
                    <a:pt x="337" y="1996"/>
                  </a:lnTo>
                  <a:lnTo>
                    <a:pt x="328" y="1865"/>
                  </a:lnTo>
                  <a:lnTo>
                    <a:pt x="321" y="1735"/>
                  </a:lnTo>
                  <a:lnTo>
                    <a:pt x="319" y="1604"/>
                  </a:lnTo>
                  <a:lnTo>
                    <a:pt x="321" y="1464"/>
                  </a:lnTo>
                  <a:lnTo>
                    <a:pt x="328" y="1326"/>
                  </a:lnTo>
                  <a:lnTo>
                    <a:pt x="340" y="1191"/>
                  </a:lnTo>
                  <a:lnTo>
                    <a:pt x="356" y="1055"/>
                  </a:lnTo>
                  <a:lnTo>
                    <a:pt x="374" y="925"/>
                  </a:lnTo>
                  <a:lnTo>
                    <a:pt x="399" y="794"/>
                  </a:lnTo>
                  <a:lnTo>
                    <a:pt x="427" y="665"/>
                  </a:lnTo>
                  <a:lnTo>
                    <a:pt x="459" y="539"/>
                  </a:lnTo>
                  <a:lnTo>
                    <a:pt x="461" y="532"/>
                  </a:lnTo>
                  <a:lnTo>
                    <a:pt x="468" y="528"/>
                  </a:lnTo>
                  <a:lnTo>
                    <a:pt x="507" y="505"/>
                  </a:lnTo>
                  <a:lnTo>
                    <a:pt x="546" y="482"/>
                  </a:lnTo>
                  <a:lnTo>
                    <a:pt x="585" y="461"/>
                  </a:lnTo>
                  <a:lnTo>
                    <a:pt x="629" y="441"/>
                  </a:lnTo>
                  <a:lnTo>
                    <a:pt x="670" y="420"/>
                  </a:lnTo>
                  <a:lnTo>
                    <a:pt x="714" y="399"/>
                  </a:lnTo>
                  <a:lnTo>
                    <a:pt x="760" y="381"/>
                  </a:lnTo>
                  <a:lnTo>
                    <a:pt x="806" y="363"/>
                  </a:lnTo>
                  <a:lnTo>
                    <a:pt x="854" y="346"/>
                  </a:lnTo>
                  <a:lnTo>
                    <a:pt x="902" y="328"/>
                  </a:lnTo>
                  <a:lnTo>
                    <a:pt x="952" y="312"/>
                  </a:lnTo>
                  <a:lnTo>
                    <a:pt x="1003" y="298"/>
                  </a:lnTo>
                  <a:lnTo>
                    <a:pt x="1053" y="282"/>
                  </a:lnTo>
                  <a:lnTo>
                    <a:pt x="1106" y="268"/>
                  </a:lnTo>
                  <a:lnTo>
                    <a:pt x="1161" y="255"/>
                  </a:lnTo>
                  <a:lnTo>
                    <a:pt x="1214" y="243"/>
                  </a:lnTo>
                  <a:lnTo>
                    <a:pt x="1269" y="232"/>
                  </a:lnTo>
                  <a:lnTo>
                    <a:pt x="1327" y="220"/>
                  </a:lnTo>
                  <a:lnTo>
                    <a:pt x="1384" y="211"/>
                  </a:lnTo>
                  <a:lnTo>
                    <a:pt x="1441" y="200"/>
                  </a:lnTo>
                  <a:lnTo>
                    <a:pt x="1501" y="193"/>
                  </a:lnTo>
                  <a:lnTo>
                    <a:pt x="1561" y="184"/>
                  </a:lnTo>
                  <a:lnTo>
                    <a:pt x="1620" y="177"/>
                  </a:lnTo>
                  <a:lnTo>
                    <a:pt x="1682" y="170"/>
                  </a:lnTo>
                  <a:lnTo>
                    <a:pt x="1744" y="163"/>
                  </a:lnTo>
                  <a:lnTo>
                    <a:pt x="1806" y="158"/>
                  </a:lnTo>
                  <a:lnTo>
                    <a:pt x="1870" y="154"/>
                  </a:lnTo>
                  <a:lnTo>
                    <a:pt x="1935" y="151"/>
                  </a:lnTo>
                  <a:lnTo>
                    <a:pt x="1999" y="149"/>
                  </a:lnTo>
                  <a:lnTo>
                    <a:pt x="2066" y="147"/>
                  </a:lnTo>
                  <a:lnTo>
                    <a:pt x="2132" y="145"/>
                  </a:lnTo>
                  <a:lnTo>
                    <a:pt x="2199" y="145"/>
                  </a:lnTo>
                  <a:lnTo>
                    <a:pt x="2215" y="145"/>
                  </a:lnTo>
                  <a:lnTo>
                    <a:pt x="2231" y="145"/>
                  </a:lnTo>
                  <a:lnTo>
                    <a:pt x="2249" y="145"/>
                  </a:lnTo>
                  <a:lnTo>
                    <a:pt x="2265" y="145"/>
                  </a:lnTo>
                  <a:lnTo>
                    <a:pt x="2281" y="145"/>
                  </a:lnTo>
                  <a:lnTo>
                    <a:pt x="2297" y="145"/>
                  </a:lnTo>
                  <a:lnTo>
                    <a:pt x="2316" y="145"/>
                  </a:lnTo>
                  <a:lnTo>
                    <a:pt x="2332" y="145"/>
                  </a:lnTo>
                  <a:lnTo>
                    <a:pt x="2394" y="145"/>
                  </a:lnTo>
                  <a:lnTo>
                    <a:pt x="2456" y="147"/>
                  </a:lnTo>
                  <a:lnTo>
                    <a:pt x="2515" y="147"/>
                  </a:lnTo>
                  <a:lnTo>
                    <a:pt x="2577" y="149"/>
                  </a:lnTo>
                  <a:lnTo>
                    <a:pt x="2637" y="154"/>
                  </a:lnTo>
                  <a:lnTo>
                    <a:pt x="2694" y="156"/>
                  </a:lnTo>
                  <a:lnTo>
                    <a:pt x="2754" y="161"/>
                  </a:lnTo>
                  <a:lnTo>
                    <a:pt x="2811" y="167"/>
                  </a:lnTo>
                  <a:lnTo>
                    <a:pt x="2869" y="172"/>
                  </a:lnTo>
                  <a:lnTo>
                    <a:pt x="2926" y="179"/>
                  </a:lnTo>
                  <a:lnTo>
                    <a:pt x="2984" y="186"/>
                  </a:lnTo>
                  <a:lnTo>
                    <a:pt x="3039" y="195"/>
                  </a:lnTo>
                  <a:lnTo>
                    <a:pt x="3094" y="202"/>
                  </a:lnTo>
                  <a:lnTo>
                    <a:pt x="3147" y="211"/>
                  </a:lnTo>
                  <a:lnTo>
                    <a:pt x="3199" y="220"/>
                  </a:lnTo>
                  <a:lnTo>
                    <a:pt x="3252" y="232"/>
                  </a:lnTo>
                  <a:lnTo>
                    <a:pt x="3305" y="243"/>
                  </a:lnTo>
                  <a:lnTo>
                    <a:pt x="3355" y="255"/>
                  </a:lnTo>
                  <a:lnTo>
                    <a:pt x="3406" y="266"/>
                  </a:lnTo>
                  <a:lnTo>
                    <a:pt x="3456" y="280"/>
                  </a:lnTo>
                  <a:lnTo>
                    <a:pt x="3505" y="294"/>
                  </a:lnTo>
                  <a:lnTo>
                    <a:pt x="3553" y="307"/>
                  </a:lnTo>
                  <a:lnTo>
                    <a:pt x="3599" y="324"/>
                  </a:lnTo>
                  <a:lnTo>
                    <a:pt x="3645" y="337"/>
                  </a:lnTo>
                  <a:lnTo>
                    <a:pt x="3691" y="353"/>
                  </a:lnTo>
                  <a:lnTo>
                    <a:pt x="3734" y="372"/>
                  </a:lnTo>
                  <a:lnTo>
                    <a:pt x="3778" y="388"/>
                  </a:lnTo>
                  <a:lnTo>
                    <a:pt x="3819" y="406"/>
                  </a:lnTo>
                  <a:lnTo>
                    <a:pt x="3863" y="424"/>
                  </a:lnTo>
                  <a:lnTo>
                    <a:pt x="3902" y="445"/>
                  </a:lnTo>
                  <a:lnTo>
                    <a:pt x="3941" y="463"/>
                  </a:lnTo>
                  <a:lnTo>
                    <a:pt x="3980" y="484"/>
                  </a:lnTo>
                  <a:lnTo>
                    <a:pt x="3975" y="468"/>
                  </a:lnTo>
                  <a:lnTo>
                    <a:pt x="3971" y="452"/>
                  </a:lnTo>
                  <a:lnTo>
                    <a:pt x="3966" y="436"/>
                  </a:lnTo>
                  <a:lnTo>
                    <a:pt x="3961" y="420"/>
                  </a:lnTo>
                  <a:lnTo>
                    <a:pt x="3918" y="395"/>
                  </a:lnTo>
                  <a:lnTo>
                    <a:pt x="3874" y="369"/>
                  </a:lnTo>
                  <a:lnTo>
                    <a:pt x="3828" y="346"/>
                  </a:lnTo>
                  <a:lnTo>
                    <a:pt x="3780" y="321"/>
                  </a:lnTo>
                  <a:lnTo>
                    <a:pt x="3732" y="301"/>
                  </a:lnTo>
                  <a:lnTo>
                    <a:pt x="3684" y="278"/>
                  </a:lnTo>
                  <a:lnTo>
                    <a:pt x="3631" y="257"/>
                  </a:lnTo>
                  <a:lnTo>
                    <a:pt x="3580" y="236"/>
                  </a:lnTo>
                  <a:lnTo>
                    <a:pt x="3528" y="218"/>
                  </a:lnTo>
                  <a:lnTo>
                    <a:pt x="3472" y="200"/>
                  </a:lnTo>
                  <a:lnTo>
                    <a:pt x="3417" y="181"/>
                  </a:lnTo>
                  <a:lnTo>
                    <a:pt x="3362" y="165"/>
                  </a:lnTo>
                  <a:lnTo>
                    <a:pt x="3305" y="149"/>
                  </a:lnTo>
                  <a:lnTo>
                    <a:pt x="3245" y="133"/>
                  </a:lnTo>
                  <a:lnTo>
                    <a:pt x="3188" y="119"/>
                  </a:lnTo>
                  <a:lnTo>
                    <a:pt x="3126" y="106"/>
                  </a:lnTo>
                  <a:lnTo>
                    <a:pt x="3066" y="94"/>
                  </a:lnTo>
                  <a:lnTo>
                    <a:pt x="3004" y="80"/>
                  </a:lnTo>
                  <a:lnTo>
                    <a:pt x="2942" y="69"/>
                  </a:lnTo>
                  <a:lnTo>
                    <a:pt x="2878" y="60"/>
                  </a:lnTo>
                  <a:lnTo>
                    <a:pt x="2814" y="50"/>
                  </a:lnTo>
                  <a:lnTo>
                    <a:pt x="2750" y="41"/>
                  </a:lnTo>
                  <a:lnTo>
                    <a:pt x="2683" y="34"/>
                  </a:lnTo>
                  <a:lnTo>
                    <a:pt x="2616" y="28"/>
                  </a:lnTo>
                  <a:lnTo>
                    <a:pt x="2550" y="21"/>
                  </a:lnTo>
                  <a:lnTo>
                    <a:pt x="2481" y="16"/>
                  </a:lnTo>
                  <a:lnTo>
                    <a:pt x="2412" y="11"/>
                  </a:lnTo>
                  <a:lnTo>
                    <a:pt x="2343" y="7"/>
                  </a:lnTo>
                  <a:lnTo>
                    <a:pt x="2274" y="5"/>
                  </a:lnTo>
                  <a:lnTo>
                    <a:pt x="2206" y="2"/>
                  </a:lnTo>
                  <a:lnTo>
                    <a:pt x="2134" y="0"/>
                  </a:lnTo>
                  <a:lnTo>
                    <a:pt x="2063" y="0"/>
                  </a:lnTo>
                  <a:lnTo>
                    <a:pt x="1992" y="0"/>
                  </a:lnTo>
                  <a:lnTo>
                    <a:pt x="1921" y="2"/>
                  </a:lnTo>
                  <a:lnTo>
                    <a:pt x="1850" y="5"/>
                  </a:lnTo>
                  <a:lnTo>
                    <a:pt x="1781" y="7"/>
                  </a:lnTo>
                  <a:lnTo>
                    <a:pt x="1710" y="11"/>
                  </a:lnTo>
                  <a:lnTo>
                    <a:pt x="1641" y="16"/>
                  </a:lnTo>
                  <a:lnTo>
                    <a:pt x="1574" y="21"/>
                  </a:lnTo>
                  <a:lnTo>
                    <a:pt x="1506" y="28"/>
                  </a:lnTo>
                  <a:lnTo>
                    <a:pt x="1439" y="34"/>
                  </a:lnTo>
                  <a:lnTo>
                    <a:pt x="1372" y="41"/>
                  </a:lnTo>
                  <a:lnTo>
                    <a:pt x="1308" y="50"/>
                  </a:lnTo>
                  <a:lnTo>
                    <a:pt x="1242" y="60"/>
                  </a:lnTo>
                  <a:lnTo>
                    <a:pt x="1180" y="71"/>
                  </a:lnTo>
                  <a:lnTo>
                    <a:pt x="1115" y="83"/>
                  </a:lnTo>
                  <a:lnTo>
                    <a:pt x="1053" y="94"/>
                  </a:lnTo>
                  <a:lnTo>
                    <a:pt x="991" y="106"/>
                  </a:lnTo>
                  <a:lnTo>
                    <a:pt x="932" y="119"/>
                  </a:lnTo>
                  <a:lnTo>
                    <a:pt x="872" y="135"/>
                  </a:lnTo>
                  <a:lnTo>
                    <a:pt x="815" y="149"/>
                  </a:lnTo>
                  <a:lnTo>
                    <a:pt x="757" y="165"/>
                  </a:lnTo>
                  <a:lnTo>
                    <a:pt x="700" y="184"/>
                  </a:lnTo>
                  <a:lnTo>
                    <a:pt x="645" y="202"/>
                  </a:lnTo>
                  <a:lnTo>
                    <a:pt x="590" y="220"/>
                  </a:lnTo>
                  <a:lnTo>
                    <a:pt x="537" y="239"/>
                  </a:lnTo>
                  <a:lnTo>
                    <a:pt x="484" y="259"/>
                  </a:lnTo>
                  <a:lnTo>
                    <a:pt x="434" y="280"/>
                  </a:lnTo>
                  <a:lnTo>
                    <a:pt x="383" y="303"/>
                  </a:lnTo>
                  <a:lnTo>
                    <a:pt x="335" y="326"/>
                  </a:lnTo>
                  <a:lnTo>
                    <a:pt x="289" y="349"/>
                  </a:lnTo>
                  <a:lnTo>
                    <a:pt x="241" y="374"/>
                  </a:lnTo>
                  <a:lnTo>
                    <a:pt x="197" y="399"/>
                  </a:lnTo>
                  <a:lnTo>
                    <a:pt x="154" y="424"/>
                  </a:lnTo>
                  <a:lnTo>
                    <a:pt x="119" y="558"/>
                  </a:lnTo>
                  <a:lnTo>
                    <a:pt x="87" y="698"/>
                  </a:lnTo>
                  <a:lnTo>
                    <a:pt x="62" y="840"/>
                  </a:lnTo>
                  <a:lnTo>
                    <a:pt x="39" y="984"/>
                  </a:lnTo>
                  <a:lnTo>
                    <a:pt x="23" y="1133"/>
                  </a:lnTo>
                  <a:lnTo>
                    <a:pt x="9" y="1287"/>
                  </a:lnTo>
                  <a:lnTo>
                    <a:pt x="2" y="1443"/>
                  </a:lnTo>
                  <a:lnTo>
                    <a:pt x="0" y="1602"/>
                  </a:lnTo>
                  <a:lnTo>
                    <a:pt x="2" y="1755"/>
                  </a:lnTo>
                  <a:lnTo>
                    <a:pt x="11" y="1904"/>
                  </a:lnTo>
                  <a:lnTo>
                    <a:pt x="23" y="2054"/>
                  </a:lnTo>
                  <a:lnTo>
                    <a:pt x="41" y="2198"/>
                  </a:lnTo>
                  <a:lnTo>
                    <a:pt x="62" y="2338"/>
                  </a:lnTo>
                  <a:lnTo>
                    <a:pt x="87" y="2478"/>
                  </a:lnTo>
                  <a:lnTo>
                    <a:pt x="117" y="2611"/>
                  </a:lnTo>
                  <a:lnTo>
                    <a:pt x="149" y="2742"/>
                  </a:lnTo>
                  <a:lnTo>
                    <a:pt x="193" y="2767"/>
                  </a:lnTo>
                  <a:lnTo>
                    <a:pt x="236" y="2792"/>
                  </a:lnTo>
                  <a:lnTo>
                    <a:pt x="285" y="2818"/>
                  </a:lnTo>
                  <a:lnTo>
                    <a:pt x="330" y="2840"/>
                  </a:lnTo>
                  <a:lnTo>
                    <a:pt x="379" y="2863"/>
                  </a:lnTo>
                  <a:lnTo>
                    <a:pt x="429" y="2886"/>
                  </a:lnTo>
                  <a:lnTo>
                    <a:pt x="482" y="2907"/>
                  </a:lnTo>
                  <a:lnTo>
                    <a:pt x="532" y="2928"/>
                  </a:lnTo>
                  <a:lnTo>
                    <a:pt x="588" y="2946"/>
                  </a:lnTo>
                  <a:lnTo>
                    <a:pt x="640" y="2964"/>
                  </a:lnTo>
                  <a:lnTo>
                    <a:pt x="698" y="2983"/>
                  </a:lnTo>
                  <a:lnTo>
                    <a:pt x="753" y="2999"/>
                  </a:lnTo>
                  <a:lnTo>
                    <a:pt x="810" y="3015"/>
                  </a:lnTo>
                  <a:lnTo>
                    <a:pt x="870" y="3031"/>
                  </a:lnTo>
                  <a:lnTo>
                    <a:pt x="930" y="3045"/>
                  </a:lnTo>
                  <a:lnTo>
                    <a:pt x="989" y="3058"/>
                  </a:lnTo>
                  <a:lnTo>
                    <a:pt x="1051" y="3072"/>
                  </a:lnTo>
                  <a:lnTo>
                    <a:pt x="1113" y="3084"/>
                  </a:lnTo>
                  <a:lnTo>
                    <a:pt x="1177" y="3095"/>
                  </a:lnTo>
                  <a:lnTo>
                    <a:pt x="1242" y="3104"/>
                  </a:lnTo>
                  <a:lnTo>
                    <a:pt x="1306" y="3114"/>
                  </a:lnTo>
                  <a:lnTo>
                    <a:pt x="1372" y="3123"/>
                  </a:lnTo>
                  <a:lnTo>
                    <a:pt x="1439" y="3132"/>
                  </a:lnTo>
                  <a:lnTo>
                    <a:pt x="1506" y="3139"/>
                  </a:lnTo>
                  <a:lnTo>
                    <a:pt x="1572" y="3143"/>
                  </a:lnTo>
                  <a:lnTo>
                    <a:pt x="1641" y="3150"/>
                  </a:lnTo>
                  <a:lnTo>
                    <a:pt x="1710" y="3155"/>
                  </a:lnTo>
                  <a:lnTo>
                    <a:pt x="1779" y="3157"/>
                  </a:lnTo>
                  <a:lnTo>
                    <a:pt x="1850" y="3159"/>
                  </a:lnTo>
                  <a:lnTo>
                    <a:pt x="1921" y="3162"/>
                  </a:lnTo>
                  <a:lnTo>
                    <a:pt x="1992" y="3164"/>
                  </a:lnTo>
                  <a:lnTo>
                    <a:pt x="2063" y="3164"/>
                  </a:lnTo>
                  <a:lnTo>
                    <a:pt x="2134" y="3164"/>
                  </a:lnTo>
                  <a:lnTo>
                    <a:pt x="2206" y="3162"/>
                  </a:lnTo>
                  <a:lnTo>
                    <a:pt x="2274" y="3159"/>
                  </a:lnTo>
                  <a:lnTo>
                    <a:pt x="2346" y="3157"/>
                  </a:lnTo>
                  <a:lnTo>
                    <a:pt x="2414" y="3155"/>
                  </a:lnTo>
                  <a:lnTo>
                    <a:pt x="2481" y="3150"/>
                  </a:lnTo>
                  <a:lnTo>
                    <a:pt x="2550" y="3143"/>
                  </a:lnTo>
                  <a:lnTo>
                    <a:pt x="2616" y="3139"/>
                  </a:lnTo>
                  <a:lnTo>
                    <a:pt x="2683" y="3132"/>
                  </a:lnTo>
                  <a:lnTo>
                    <a:pt x="2750" y="3123"/>
                  </a:lnTo>
                  <a:lnTo>
                    <a:pt x="2814" y="3114"/>
                  </a:lnTo>
                  <a:lnTo>
                    <a:pt x="2880" y="3104"/>
                  </a:lnTo>
                  <a:lnTo>
                    <a:pt x="2942" y="3095"/>
                  </a:lnTo>
                  <a:lnTo>
                    <a:pt x="3007" y="3084"/>
                  </a:lnTo>
                  <a:lnTo>
                    <a:pt x="3069" y="3072"/>
                  </a:lnTo>
                  <a:lnTo>
                    <a:pt x="3128" y="3058"/>
                  </a:lnTo>
                  <a:lnTo>
                    <a:pt x="3190" y="3047"/>
                  </a:lnTo>
                  <a:lnTo>
                    <a:pt x="3250" y="3031"/>
                  </a:lnTo>
                  <a:lnTo>
                    <a:pt x="3307" y="3017"/>
                  </a:lnTo>
                  <a:lnTo>
                    <a:pt x="3365" y="3001"/>
                  </a:lnTo>
                  <a:lnTo>
                    <a:pt x="3422" y="2983"/>
                  </a:lnTo>
                  <a:lnTo>
                    <a:pt x="3477" y="2967"/>
                  </a:lnTo>
                  <a:lnTo>
                    <a:pt x="3530" y="2948"/>
                  </a:lnTo>
                  <a:lnTo>
                    <a:pt x="3583" y="2928"/>
                  </a:lnTo>
                  <a:lnTo>
                    <a:pt x="3635" y="2909"/>
                  </a:lnTo>
                  <a:lnTo>
                    <a:pt x="3686" y="2889"/>
                  </a:lnTo>
                  <a:lnTo>
                    <a:pt x="3736" y="2866"/>
                  </a:lnTo>
                  <a:lnTo>
                    <a:pt x="3785" y="2845"/>
                  </a:lnTo>
                  <a:lnTo>
                    <a:pt x="3833" y="2820"/>
                  </a:lnTo>
                  <a:lnTo>
                    <a:pt x="3879" y="2797"/>
                  </a:lnTo>
                  <a:lnTo>
                    <a:pt x="3922" y="2772"/>
                  </a:lnTo>
                  <a:lnTo>
                    <a:pt x="3966" y="2746"/>
                  </a:lnTo>
                  <a:lnTo>
                    <a:pt x="3971" y="2735"/>
                  </a:lnTo>
                  <a:lnTo>
                    <a:pt x="3973" y="2721"/>
                  </a:lnTo>
                  <a:lnTo>
                    <a:pt x="3977" y="2707"/>
                  </a:lnTo>
                  <a:lnTo>
                    <a:pt x="3980" y="2694"/>
                  </a:lnTo>
                  <a:lnTo>
                    <a:pt x="3941" y="2714"/>
                  </a:lnTo>
                  <a:lnTo>
                    <a:pt x="3902" y="2733"/>
                  </a:lnTo>
                  <a:lnTo>
                    <a:pt x="3863" y="2753"/>
                  </a:lnTo>
                  <a:lnTo>
                    <a:pt x="3821" y="2772"/>
                  </a:lnTo>
                  <a:lnTo>
                    <a:pt x="3778" y="2788"/>
                  </a:lnTo>
                  <a:lnTo>
                    <a:pt x="3736" y="2806"/>
                  </a:lnTo>
                  <a:lnTo>
                    <a:pt x="3691" y="2822"/>
                  </a:lnTo>
                  <a:lnTo>
                    <a:pt x="3647" y="2838"/>
                  </a:lnTo>
                  <a:lnTo>
                    <a:pt x="3601" y="2854"/>
                  </a:lnTo>
                  <a:lnTo>
                    <a:pt x="3553" y="2868"/>
                  </a:lnTo>
                  <a:lnTo>
                    <a:pt x="3505" y="2882"/>
                  </a:lnTo>
                  <a:lnTo>
                    <a:pt x="3456" y="2896"/>
                  </a:lnTo>
                  <a:lnTo>
                    <a:pt x="3408" y="2909"/>
                  </a:lnTo>
                  <a:lnTo>
                    <a:pt x="3358" y="2921"/>
                  </a:lnTo>
                  <a:lnTo>
                    <a:pt x="3305" y="2932"/>
                  </a:lnTo>
                  <a:lnTo>
                    <a:pt x="3254" y="2944"/>
                  </a:lnTo>
                  <a:lnTo>
                    <a:pt x="3202" y="2955"/>
                  </a:lnTo>
                  <a:lnTo>
                    <a:pt x="3149" y="2964"/>
                  </a:lnTo>
                  <a:lnTo>
                    <a:pt x="3094" y="2974"/>
                  </a:lnTo>
                  <a:lnTo>
                    <a:pt x="3039" y="2983"/>
                  </a:lnTo>
                  <a:lnTo>
                    <a:pt x="2984" y="2990"/>
                  </a:lnTo>
                  <a:lnTo>
                    <a:pt x="2926" y="2997"/>
                  </a:lnTo>
                  <a:lnTo>
                    <a:pt x="2871" y="3003"/>
                  </a:lnTo>
                  <a:lnTo>
                    <a:pt x="2814" y="3008"/>
                  </a:lnTo>
                  <a:lnTo>
                    <a:pt x="2754" y="3015"/>
                  </a:lnTo>
                  <a:lnTo>
                    <a:pt x="2697" y="3019"/>
                  </a:lnTo>
                  <a:lnTo>
                    <a:pt x="2637" y="3022"/>
                  </a:lnTo>
                  <a:lnTo>
                    <a:pt x="2577" y="3026"/>
                  </a:lnTo>
                  <a:lnTo>
                    <a:pt x="2515" y="3029"/>
                  </a:lnTo>
                  <a:lnTo>
                    <a:pt x="2456" y="3029"/>
                  </a:lnTo>
                  <a:lnTo>
                    <a:pt x="2394" y="3031"/>
                  </a:lnTo>
                  <a:lnTo>
                    <a:pt x="2332" y="3031"/>
                  </a:lnTo>
                  <a:close/>
                </a:path>
              </a:pathLst>
            </a:custGeom>
            <a:blipFill dpi="0" rotWithShape="1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32" name="Freeform 9"/>
            <p:cNvSpPr>
              <a:spLocks/>
            </p:cNvSpPr>
            <p:nvPr/>
          </p:nvSpPr>
          <p:spPr bwMode="auto">
            <a:xfrm>
              <a:off x="4813" y="1757"/>
              <a:ext cx="335" cy="334"/>
            </a:xfrm>
            <a:custGeom>
              <a:avLst/>
              <a:gdLst>
                <a:gd name="T0" fmla="*/ 167 w 335"/>
                <a:gd name="T1" fmla="*/ 0 h 334"/>
                <a:gd name="T2" fmla="*/ 133 w 335"/>
                <a:gd name="T3" fmla="*/ 2 h 334"/>
                <a:gd name="T4" fmla="*/ 103 w 335"/>
                <a:gd name="T5" fmla="*/ 13 h 334"/>
                <a:gd name="T6" fmla="*/ 73 w 335"/>
                <a:gd name="T7" fmla="*/ 27 h 334"/>
                <a:gd name="T8" fmla="*/ 50 w 335"/>
                <a:gd name="T9" fmla="*/ 48 h 334"/>
                <a:gd name="T10" fmla="*/ 30 w 335"/>
                <a:gd name="T11" fmla="*/ 73 h 334"/>
                <a:gd name="T12" fmla="*/ 14 w 335"/>
                <a:gd name="T13" fmla="*/ 100 h 334"/>
                <a:gd name="T14" fmla="*/ 2 w 335"/>
                <a:gd name="T15" fmla="*/ 133 h 334"/>
                <a:gd name="T16" fmla="*/ 0 w 335"/>
                <a:gd name="T17" fmla="*/ 167 h 334"/>
                <a:gd name="T18" fmla="*/ 2 w 335"/>
                <a:gd name="T19" fmla="*/ 201 h 334"/>
                <a:gd name="T20" fmla="*/ 14 w 335"/>
                <a:gd name="T21" fmla="*/ 231 h 334"/>
                <a:gd name="T22" fmla="*/ 30 w 335"/>
                <a:gd name="T23" fmla="*/ 261 h 334"/>
                <a:gd name="T24" fmla="*/ 50 w 335"/>
                <a:gd name="T25" fmla="*/ 284 h 334"/>
                <a:gd name="T26" fmla="*/ 73 w 335"/>
                <a:gd name="T27" fmla="*/ 305 h 334"/>
                <a:gd name="T28" fmla="*/ 103 w 335"/>
                <a:gd name="T29" fmla="*/ 321 h 334"/>
                <a:gd name="T30" fmla="*/ 133 w 335"/>
                <a:gd name="T31" fmla="*/ 332 h 334"/>
                <a:gd name="T32" fmla="*/ 167 w 335"/>
                <a:gd name="T33" fmla="*/ 334 h 334"/>
                <a:gd name="T34" fmla="*/ 202 w 335"/>
                <a:gd name="T35" fmla="*/ 332 h 334"/>
                <a:gd name="T36" fmla="*/ 234 w 335"/>
                <a:gd name="T37" fmla="*/ 321 h 334"/>
                <a:gd name="T38" fmla="*/ 262 w 335"/>
                <a:gd name="T39" fmla="*/ 305 h 334"/>
                <a:gd name="T40" fmla="*/ 287 w 335"/>
                <a:gd name="T41" fmla="*/ 284 h 334"/>
                <a:gd name="T42" fmla="*/ 307 w 335"/>
                <a:gd name="T43" fmla="*/ 261 h 334"/>
                <a:gd name="T44" fmla="*/ 321 w 335"/>
                <a:gd name="T45" fmla="*/ 231 h 334"/>
                <a:gd name="T46" fmla="*/ 333 w 335"/>
                <a:gd name="T47" fmla="*/ 201 h 334"/>
                <a:gd name="T48" fmla="*/ 335 w 335"/>
                <a:gd name="T49" fmla="*/ 167 h 334"/>
                <a:gd name="T50" fmla="*/ 333 w 335"/>
                <a:gd name="T51" fmla="*/ 133 h 334"/>
                <a:gd name="T52" fmla="*/ 321 w 335"/>
                <a:gd name="T53" fmla="*/ 100 h 334"/>
                <a:gd name="T54" fmla="*/ 307 w 335"/>
                <a:gd name="T55" fmla="*/ 73 h 334"/>
                <a:gd name="T56" fmla="*/ 287 w 335"/>
                <a:gd name="T57" fmla="*/ 48 h 334"/>
                <a:gd name="T58" fmla="*/ 262 w 335"/>
                <a:gd name="T59" fmla="*/ 27 h 334"/>
                <a:gd name="T60" fmla="*/ 234 w 335"/>
                <a:gd name="T61" fmla="*/ 13 h 334"/>
                <a:gd name="T62" fmla="*/ 202 w 335"/>
                <a:gd name="T63" fmla="*/ 2 h 334"/>
                <a:gd name="T64" fmla="*/ 167 w 335"/>
                <a:gd name="T65" fmla="*/ 0 h 3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5"/>
                <a:gd name="T100" fmla="*/ 0 h 334"/>
                <a:gd name="T101" fmla="*/ 335 w 335"/>
                <a:gd name="T102" fmla="*/ 334 h 3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5" h="334">
                  <a:moveTo>
                    <a:pt x="167" y="0"/>
                  </a:moveTo>
                  <a:lnTo>
                    <a:pt x="133" y="2"/>
                  </a:lnTo>
                  <a:lnTo>
                    <a:pt x="103" y="13"/>
                  </a:lnTo>
                  <a:lnTo>
                    <a:pt x="73" y="27"/>
                  </a:lnTo>
                  <a:lnTo>
                    <a:pt x="50" y="48"/>
                  </a:lnTo>
                  <a:lnTo>
                    <a:pt x="30" y="73"/>
                  </a:lnTo>
                  <a:lnTo>
                    <a:pt x="14" y="100"/>
                  </a:lnTo>
                  <a:lnTo>
                    <a:pt x="2" y="133"/>
                  </a:lnTo>
                  <a:lnTo>
                    <a:pt x="0" y="167"/>
                  </a:lnTo>
                  <a:lnTo>
                    <a:pt x="2" y="201"/>
                  </a:lnTo>
                  <a:lnTo>
                    <a:pt x="14" y="231"/>
                  </a:lnTo>
                  <a:lnTo>
                    <a:pt x="30" y="261"/>
                  </a:lnTo>
                  <a:lnTo>
                    <a:pt x="50" y="284"/>
                  </a:lnTo>
                  <a:lnTo>
                    <a:pt x="73" y="305"/>
                  </a:lnTo>
                  <a:lnTo>
                    <a:pt x="103" y="321"/>
                  </a:lnTo>
                  <a:lnTo>
                    <a:pt x="133" y="332"/>
                  </a:lnTo>
                  <a:lnTo>
                    <a:pt x="167" y="334"/>
                  </a:lnTo>
                  <a:lnTo>
                    <a:pt x="202" y="332"/>
                  </a:lnTo>
                  <a:lnTo>
                    <a:pt x="234" y="321"/>
                  </a:lnTo>
                  <a:lnTo>
                    <a:pt x="262" y="305"/>
                  </a:lnTo>
                  <a:lnTo>
                    <a:pt x="287" y="284"/>
                  </a:lnTo>
                  <a:lnTo>
                    <a:pt x="307" y="261"/>
                  </a:lnTo>
                  <a:lnTo>
                    <a:pt x="321" y="231"/>
                  </a:lnTo>
                  <a:lnTo>
                    <a:pt x="333" y="201"/>
                  </a:lnTo>
                  <a:lnTo>
                    <a:pt x="335" y="167"/>
                  </a:lnTo>
                  <a:lnTo>
                    <a:pt x="333" y="133"/>
                  </a:lnTo>
                  <a:lnTo>
                    <a:pt x="321" y="100"/>
                  </a:lnTo>
                  <a:lnTo>
                    <a:pt x="307" y="73"/>
                  </a:lnTo>
                  <a:lnTo>
                    <a:pt x="287" y="48"/>
                  </a:lnTo>
                  <a:lnTo>
                    <a:pt x="262" y="27"/>
                  </a:lnTo>
                  <a:lnTo>
                    <a:pt x="234" y="13"/>
                  </a:lnTo>
                  <a:lnTo>
                    <a:pt x="202" y="2"/>
                  </a:lnTo>
                  <a:lnTo>
                    <a:pt x="167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33" name="Freeform 10"/>
            <p:cNvSpPr>
              <a:spLocks/>
            </p:cNvSpPr>
            <p:nvPr/>
          </p:nvSpPr>
          <p:spPr bwMode="auto">
            <a:xfrm>
              <a:off x="4857" y="2259"/>
              <a:ext cx="220" cy="218"/>
            </a:xfrm>
            <a:custGeom>
              <a:avLst/>
              <a:gdLst>
                <a:gd name="T0" fmla="*/ 110 w 220"/>
                <a:gd name="T1" fmla="*/ 0 h 218"/>
                <a:gd name="T2" fmla="*/ 87 w 220"/>
                <a:gd name="T3" fmla="*/ 2 h 218"/>
                <a:gd name="T4" fmla="*/ 66 w 220"/>
                <a:gd name="T5" fmla="*/ 9 h 218"/>
                <a:gd name="T6" fmla="*/ 48 w 220"/>
                <a:gd name="T7" fmla="*/ 18 h 218"/>
                <a:gd name="T8" fmla="*/ 32 w 220"/>
                <a:gd name="T9" fmla="*/ 32 h 218"/>
                <a:gd name="T10" fmla="*/ 18 w 220"/>
                <a:gd name="T11" fmla="*/ 48 h 218"/>
                <a:gd name="T12" fmla="*/ 9 w 220"/>
                <a:gd name="T13" fmla="*/ 67 h 218"/>
                <a:gd name="T14" fmla="*/ 2 w 220"/>
                <a:gd name="T15" fmla="*/ 87 h 218"/>
                <a:gd name="T16" fmla="*/ 0 w 220"/>
                <a:gd name="T17" fmla="*/ 110 h 218"/>
                <a:gd name="T18" fmla="*/ 2 w 220"/>
                <a:gd name="T19" fmla="*/ 131 h 218"/>
                <a:gd name="T20" fmla="*/ 9 w 220"/>
                <a:gd name="T21" fmla="*/ 151 h 218"/>
                <a:gd name="T22" fmla="*/ 18 w 220"/>
                <a:gd name="T23" fmla="*/ 170 h 218"/>
                <a:gd name="T24" fmla="*/ 32 w 220"/>
                <a:gd name="T25" fmla="*/ 186 h 218"/>
                <a:gd name="T26" fmla="*/ 48 w 220"/>
                <a:gd name="T27" fmla="*/ 200 h 218"/>
                <a:gd name="T28" fmla="*/ 66 w 220"/>
                <a:gd name="T29" fmla="*/ 209 h 218"/>
                <a:gd name="T30" fmla="*/ 87 w 220"/>
                <a:gd name="T31" fmla="*/ 216 h 218"/>
                <a:gd name="T32" fmla="*/ 110 w 220"/>
                <a:gd name="T33" fmla="*/ 218 h 218"/>
                <a:gd name="T34" fmla="*/ 133 w 220"/>
                <a:gd name="T35" fmla="*/ 216 h 218"/>
                <a:gd name="T36" fmla="*/ 151 w 220"/>
                <a:gd name="T37" fmla="*/ 209 h 218"/>
                <a:gd name="T38" fmla="*/ 172 w 220"/>
                <a:gd name="T39" fmla="*/ 200 h 218"/>
                <a:gd name="T40" fmla="*/ 188 w 220"/>
                <a:gd name="T41" fmla="*/ 186 h 218"/>
                <a:gd name="T42" fmla="*/ 201 w 220"/>
                <a:gd name="T43" fmla="*/ 170 h 218"/>
                <a:gd name="T44" fmla="*/ 211 w 220"/>
                <a:gd name="T45" fmla="*/ 151 h 218"/>
                <a:gd name="T46" fmla="*/ 218 w 220"/>
                <a:gd name="T47" fmla="*/ 131 h 218"/>
                <a:gd name="T48" fmla="*/ 220 w 220"/>
                <a:gd name="T49" fmla="*/ 110 h 218"/>
                <a:gd name="T50" fmla="*/ 218 w 220"/>
                <a:gd name="T51" fmla="*/ 87 h 218"/>
                <a:gd name="T52" fmla="*/ 211 w 220"/>
                <a:gd name="T53" fmla="*/ 67 h 218"/>
                <a:gd name="T54" fmla="*/ 201 w 220"/>
                <a:gd name="T55" fmla="*/ 48 h 218"/>
                <a:gd name="T56" fmla="*/ 188 w 220"/>
                <a:gd name="T57" fmla="*/ 32 h 218"/>
                <a:gd name="T58" fmla="*/ 172 w 220"/>
                <a:gd name="T59" fmla="*/ 18 h 218"/>
                <a:gd name="T60" fmla="*/ 151 w 220"/>
                <a:gd name="T61" fmla="*/ 9 h 218"/>
                <a:gd name="T62" fmla="*/ 133 w 220"/>
                <a:gd name="T63" fmla="*/ 2 h 218"/>
                <a:gd name="T64" fmla="*/ 110 w 220"/>
                <a:gd name="T65" fmla="*/ 0 h 2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0"/>
                <a:gd name="T100" fmla="*/ 0 h 218"/>
                <a:gd name="T101" fmla="*/ 220 w 220"/>
                <a:gd name="T102" fmla="*/ 218 h 21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0" h="218">
                  <a:moveTo>
                    <a:pt x="110" y="0"/>
                  </a:moveTo>
                  <a:lnTo>
                    <a:pt x="87" y="2"/>
                  </a:lnTo>
                  <a:lnTo>
                    <a:pt x="66" y="9"/>
                  </a:lnTo>
                  <a:lnTo>
                    <a:pt x="48" y="18"/>
                  </a:lnTo>
                  <a:lnTo>
                    <a:pt x="32" y="32"/>
                  </a:lnTo>
                  <a:lnTo>
                    <a:pt x="18" y="48"/>
                  </a:lnTo>
                  <a:lnTo>
                    <a:pt x="9" y="67"/>
                  </a:lnTo>
                  <a:lnTo>
                    <a:pt x="2" y="87"/>
                  </a:lnTo>
                  <a:lnTo>
                    <a:pt x="0" y="110"/>
                  </a:lnTo>
                  <a:lnTo>
                    <a:pt x="2" y="131"/>
                  </a:lnTo>
                  <a:lnTo>
                    <a:pt x="9" y="151"/>
                  </a:lnTo>
                  <a:lnTo>
                    <a:pt x="18" y="170"/>
                  </a:lnTo>
                  <a:lnTo>
                    <a:pt x="32" y="186"/>
                  </a:lnTo>
                  <a:lnTo>
                    <a:pt x="48" y="200"/>
                  </a:lnTo>
                  <a:lnTo>
                    <a:pt x="66" y="209"/>
                  </a:lnTo>
                  <a:lnTo>
                    <a:pt x="87" y="216"/>
                  </a:lnTo>
                  <a:lnTo>
                    <a:pt x="110" y="218"/>
                  </a:lnTo>
                  <a:lnTo>
                    <a:pt x="133" y="216"/>
                  </a:lnTo>
                  <a:lnTo>
                    <a:pt x="151" y="209"/>
                  </a:lnTo>
                  <a:lnTo>
                    <a:pt x="172" y="200"/>
                  </a:lnTo>
                  <a:lnTo>
                    <a:pt x="188" y="186"/>
                  </a:lnTo>
                  <a:lnTo>
                    <a:pt x="201" y="170"/>
                  </a:lnTo>
                  <a:lnTo>
                    <a:pt x="211" y="151"/>
                  </a:lnTo>
                  <a:lnTo>
                    <a:pt x="218" y="131"/>
                  </a:lnTo>
                  <a:lnTo>
                    <a:pt x="220" y="110"/>
                  </a:lnTo>
                  <a:lnTo>
                    <a:pt x="218" y="87"/>
                  </a:lnTo>
                  <a:lnTo>
                    <a:pt x="211" y="67"/>
                  </a:lnTo>
                  <a:lnTo>
                    <a:pt x="201" y="48"/>
                  </a:lnTo>
                  <a:lnTo>
                    <a:pt x="188" y="32"/>
                  </a:lnTo>
                  <a:lnTo>
                    <a:pt x="172" y="18"/>
                  </a:lnTo>
                  <a:lnTo>
                    <a:pt x="151" y="9"/>
                  </a:lnTo>
                  <a:lnTo>
                    <a:pt x="133" y="2"/>
                  </a:lnTo>
                  <a:lnTo>
                    <a:pt x="11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34" name="Freeform 11"/>
            <p:cNvSpPr>
              <a:spLocks/>
            </p:cNvSpPr>
            <p:nvPr/>
          </p:nvSpPr>
          <p:spPr bwMode="auto">
            <a:xfrm>
              <a:off x="4857" y="2617"/>
              <a:ext cx="220" cy="218"/>
            </a:xfrm>
            <a:custGeom>
              <a:avLst/>
              <a:gdLst>
                <a:gd name="T0" fmla="*/ 110 w 220"/>
                <a:gd name="T1" fmla="*/ 0 h 218"/>
                <a:gd name="T2" fmla="*/ 87 w 220"/>
                <a:gd name="T3" fmla="*/ 2 h 218"/>
                <a:gd name="T4" fmla="*/ 66 w 220"/>
                <a:gd name="T5" fmla="*/ 9 h 218"/>
                <a:gd name="T6" fmla="*/ 48 w 220"/>
                <a:gd name="T7" fmla="*/ 18 h 218"/>
                <a:gd name="T8" fmla="*/ 32 w 220"/>
                <a:gd name="T9" fmla="*/ 32 h 218"/>
                <a:gd name="T10" fmla="*/ 18 w 220"/>
                <a:gd name="T11" fmla="*/ 48 h 218"/>
                <a:gd name="T12" fmla="*/ 9 w 220"/>
                <a:gd name="T13" fmla="*/ 69 h 218"/>
                <a:gd name="T14" fmla="*/ 2 w 220"/>
                <a:gd name="T15" fmla="*/ 87 h 218"/>
                <a:gd name="T16" fmla="*/ 0 w 220"/>
                <a:gd name="T17" fmla="*/ 110 h 218"/>
                <a:gd name="T18" fmla="*/ 2 w 220"/>
                <a:gd name="T19" fmla="*/ 131 h 218"/>
                <a:gd name="T20" fmla="*/ 9 w 220"/>
                <a:gd name="T21" fmla="*/ 151 h 218"/>
                <a:gd name="T22" fmla="*/ 18 w 220"/>
                <a:gd name="T23" fmla="*/ 170 h 218"/>
                <a:gd name="T24" fmla="*/ 32 w 220"/>
                <a:gd name="T25" fmla="*/ 186 h 218"/>
                <a:gd name="T26" fmla="*/ 48 w 220"/>
                <a:gd name="T27" fmla="*/ 200 h 218"/>
                <a:gd name="T28" fmla="*/ 66 w 220"/>
                <a:gd name="T29" fmla="*/ 209 h 218"/>
                <a:gd name="T30" fmla="*/ 87 w 220"/>
                <a:gd name="T31" fmla="*/ 216 h 218"/>
                <a:gd name="T32" fmla="*/ 110 w 220"/>
                <a:gd name="T33" fmla="*/ 218 h 218"/>
                <a:gd name="T34" fmla="*/ 133 w 220"/>
                <a:gd name="T35" fmla="*/ 216 h 218"/>
                <a:gd name="T36" fmla="*/ 151 w 220"/>
                <a:gd name="T37" fmla="*/ 209 h 218"/>
                <a:gd name="T38" fmla="*/ 172 w 220"/>
                <a:gd name="T39" fmla="*/ 200 h 218"/>
                <a:gd name="T40" fmla="*/ 188 w 220"/>
                <a:gd name="T41" fmla="*/ 186 h 218"/>
                <a:gd name="T42" fmla="*/ 201 w 220"/>
                <a:gd name="T43" fmla="*/ 170 h 218"/>
                <a:gd name="T44" fmla="*/ 211 w 220"/>
                <a:gd name="T45" fmla="*/ 151 h 218"/>
                <a:gd name="T46" fmla="*/ 218 w 220"/>
                <a:gd name="T47" fmla="*/ 131 h 218"/>
                <a:gd name="T48" fmla="*/ 220 w 220"/>
                <a:gd name="T49" fmla="*/ 110 h 218"/>
                <a:gd name="T50" fmla="*/ 218 w 220"/>
                <a:gd name="T51" fmla="*/ 87 h 218"/>
                <a:gd name="T52" fmla="*/ 211 w 220"/>
                <a:gd name="T53" fmla="*/ 69 h 218"/>
                <a:gd name="T54" fmla="*/ 201 w 220"/>
                <a:gd name="T55" fmla="*/ 48 h 218"/>
                <a:gd name="T56" fmla="*/ 188 w 220"/>
                <a:gd name="T57" fmla="*/ 32 h 218"/>
                <a:gd name="T58" fmla="*/ 172 w 220"/>
                <a:gd name="T59" fmla="*/ 18 h 218"/>
                <a:gd name="T60" fmla="*/ 151 w 220"/>
                <a:gd name="T61" fmla="*/ 9 h 218"/>
                <a:gd name="T62" fmla="*/ 133 w 220"/>
                <a:gd name="T63" fmla="*/ 2 h 218"/>
                <a:gd name="T64" fmla="*/ 110 w 220"/>
                <a:gd name="T65" fmla="*/ 0 h 2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0"/>
                <a:gd name="T100" fmla="*/ 0 h 218"/>
                <a:gd name="T101" fmla="*/ 220 w 220"/>
                <a:gd name="T102" fmla="*/ 218 h 21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0" h="218">
                  <a:moveTo>
                    <a:pt x="110" y="0"/>
                  </a:moveTo>
                  <a:lnTo>
                    <a:pt x="87" y="2"/>
                  </a:lnTo>
                  <a:lnTo>
                    <a:pt x="66" y="9"/>
                  </a:lnTo>
                  <a:lnTo>
                    <a:pt x="48" y="18"/>
                  </a:lnTo>
                  <a:lnTo>
                    <a:pt x="32" y="32"/>
                  </a:lnTo>
                  <a:lnTo>
                    <a:pt x="18" y="48"/>
                  </a:lnTo>
                  <a:lnTo>
                    <a:pt x="9" y="69"/>
                  </a:lnTo>
                  <a:lnTo>
                    <a:pt x="2" y="87"/>
                  </a:lnTo>
                  <a:lnTo>
                    <a:pt x="0" y="110"/>
                  </a:lnTo>
                  <a:lnTo>
                    <a:pt x="2" y="131"/>
                  </a:lnTo>
                  <a:lnTo>
                    <a:pt x="9" y="151"/>
                  </a:lnTo>
                  <a:lnTo>
                    <a:pt x="18" y="170"/>
                  </a:lnTo>
                  <a:lnTo>
                    <a:pt x="32" y="186"/>
                  </a:lnTo>
                  <a:lnTo>
                    <a:pt x="48" y="200"/>
                  </a:lnTo>
                  <a:lnTo>
                    <a:pt x="66" y="209"/>
                  </a:lnTo>
                  <a:lnTo>
                    <a:pt x="87" y="216"/>
                  </a:lnTo>
                  <a:lnTo>
                    <a:pt x="110" y="218"/>
                  </a:lnTo>
                  <a:lnTo>
                    <a:pt x="133" y="216"/>
                  </a:lnTo>
                  <a:lnTo>
                    <a:pt x="151" y="209"/>
                  </a:lnTo>
                  <a:lnTo>
                    <a:pt x="172" y="200"/>
                  </a:lnTo>
                  <a:lnTo>
                    <a:pt x="188" y="186"/>
                  </a:lnTo>
                  <a:lnTo>
                    <a:pt x="201" y="170"/>
                  </a:lnTo>
                  <a:lnTo>
                    <a:pt x="211" y="151"/>
                  </a:lnTo>
                  <a:lnTo>
                    <a:pt x="218" y="131"/>
                  </a:lnTo>
                  <a:lnTo>
                    <a:pt x="220" y="110"/>
                  </a:lnTo>
                  <a:lnTo>
                    <a:pt x="218" y="87"/>
                  </a:lnTo>
                  <a:lnTo>
                    <a:pt x="211" y="69"/>
                  </a:lnTo>
                  <a:lnTo>
                    <a:pt x="201" y="48"/>
                  </a:lnTo>
                  <a:lnTo>
                    <a:pt x="188" y="32"/>
                  </a:lnTo>
                  <a:lnTo>
                    <a:pt x="172" y="18"/>
                  </a:lnTo>
                  <a:lnTo>
                    <a:pt x="151" y="9"/>
                  </a:lnTo>
                  <a:lnTo>
                    <a:pt x="133" y="2"/>
                  </a:lnTo>
                  <a:lnTo>
                    <a:pt x="11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35" name="Freeform 12"/>
            <p:cNvSpPr>
              <a:spLocks/>
            </p:cNvSpPr>
            <p:nvPr/>
          </p:nvSpPr>
          <p:spPr bwMode="auto">
            <a:xfrm>
              <a:off x="1357" y="1552"/>
              <a:ext cx="851" cy="1031"/>
            </a:xfrm>
            <a:custGeom>
              <a:avLst/>
              <a:gdLst>
                <a:gd name="T0" fmla="*/ 851 w 851"/>
                <a:gd name="T1" fmla="*/ 466 h 1031"/>
                <a:gd name="T2" fmla="*/ 849 w 851"/>
                <a:gd name="T3" fmla="*/ 466 h 1031"/>
                <a:gd name="T4" fmla="*/ 440 w 851"/>
                <a:gd name="T5" fmla="*/ 466 h 1031"/>
                <a:gd name="T6" fmla="*/ 626 w 851"/>
                <a:gd name="T7" fmla="*/ 280 h 1031"/>
                <a:gd name="T8" fmla="*/ 615 w 851"/>
                <a:gd name="T9" fmla="*/ 266 h 1031"/>
                <a:gd name="T10" fmla="*/ 424 w 851"/>
                <a:gd name="T11" fmla="*/ 455 h 1031"/>
                <a:gd name="T12" fmla="*/ 424 w 851"/>
                <a:gd name="T13" fmla="*/ 0 h 1031"/>
                <a:gd name="T14" fmla="*/ 422 w 851"/>
                <a:gd name="T15" fmla="*/ 0 h 1031"/>
                <a:gd name="T16" fmla="*/ 422 w 851"/>
                <a:gd name="T17" fmla="*/ 0 h 1031"/>
                <a:gd name="T18" fmla="*/ 403 w 851"/>
                <a:gd name="T19" fmla="*/ 0 h 1031"/>
                <a:gd name="T20" fmla="*/ 403 w 851"/>
                <a:gd name="T21" fmla="*/ 0 h 1031"/>
                <a:gd name="T22" fmla="*/ 401 w 851"/>
                <a:gd name="T23" fmla="*/ 0 h 1031"/>
                <a:gd name="T24" fmla="*/ 401 w 851"/>
                <a:gd name="T25" fmla="*/ 452 h 1031"/>
                <a:gd name="T26" fmla="*/ 236 w 851"/>
                <a:gd name="T27" fmla="*/ 287 h 1031"/>
                <a:gd name="T28" fmla="*/ 224 w 851"/>
                <a:gd name="T29" fmla="*/ 301 h 1031"/>
                <a:gd name="T30" fmla="*/ 390 w 851"/>
                <a:gd name="T31" fmla="*/ 466 h 1031"/>
                <a:gd name="T32" fmla="*/ 0 w 851"/>
                <a:gd name="T33" fmla="*/ 466 h 1031"/>
                <a:gd name="T34" fmla="*/ 0 w 851"/>
                <a:gd name="T35" fmla="*/ 484 h 1031"/>
                <a:gd name="T36" fmla="*/ 0 w 851"/>
                <a:gd name="T37" fmla="*/ 491 h 1031"/>
                <a:gd name="T38" fmla="*/ 390 w 851"/>
                <a:gd name="T39" fmla="*/ 491 h 1031"/>
                <a:gd name="T40" fmla="*/ 234 w 851"/>
                <a:gd name="T41" fmla="*/ 645 h 1031"/>
                <a:gd name="T42" fmla="*/ 247 w 851"/>
                <a:gd name="T43" fmla="*/ 659 h 1031"/>
                <a:gd name="T44" fmla="*/ 401 w 851"/>
                <a:gd name="T45" fmla="*/ 505 h 1031"/>
                <a:gd name="T46" fmla="*/ 401 w 851"/>
                <a:gd name="T47" fmla="*/ 1031 h 1031"/>
                <a:gd name="T48" fmla="*/ 424 w 851"/>
                <a:gd name="T49" fmla="*/ 1031 h 1031"/>
                <a:gd name="T50" fmla="*/ 424 w 851"/>
                <a:gd name="T51" fmla="*/ 503 h 1031"/>
                <a:gd name="T52" fmla="*/ 603 w 851"/>
                <a:gd name="T53" fmla="*/ 679 h 1031"/>
                <a:gd name="T54" fmla="*/ 617 w 851"/>
                <a:gd name="T55" fmla="*/ 668 h 1031"/>
                <a:gd name="T56" fmla="*/ 440 w 851"/>
                <a:gd name="T57" fmla="*/ 491 h 1031"/>
                <a:gd name="T58" fmla="*/ 851 w 851"/>
                <a:gd name="T59" fmla="*/ 491 h 1031"/>
                <a:gd name="T60" fmla="*/ 851 w 851"/>
                <a:gd name="T61" fmla="*/ 466 h 103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851"/>
                <a:gd name="T94" fmla="*/ 0 h 1031"/>
                <a:gd name="T95" fmla="*/ 851 w 851"/>
                <a:gd name="T96" fmla="*/ 1031 h 103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851" h="1031">
                  <a:moveTo>
                    <a:pt x="851" y="466"/>
                  </a:moveTo>
                  <a:lnTo>
                    <a:pt x="849" y="466"/>
                  </a:lnTo>
                  <a:lnTo>
                    <a:pt x="440" y="466"/>
                  </a:lnTo>
                  <a:lnTo>
                    <a:pt x="626" y="280"/>
                  </a:lnTo>
                  <a:lnTo>
                    <a:pt x="615" y="266"/>
                  </a:lnTo>
                  <a:lnTo>
                    <a:pt x="424" y="455"/>
                  </a:lnTo>
                  <a:lnTo>
                    <a:pt x="424" y="0"/>
                  </a:lnTo>
                  <a:lnTo>
                    <a:pt x="422" y="0"/>
                  </a:lnTo>
                  <a:lnTo>
                    <a:pt x="403" y="0"/>
                  </a:lnTo>
                  <a:lnTo>
                    <a:pt x="401" y="0"/>
                  </a:lnTo>
                  <a:lnTo>
                    <a:pt x="401" y="452"/>
                  </a:lnTo>
                  <a:lnTo>
                    <a:pt x="236" y="287"/>
                  </a:lnTo>
                  <a:lnTo>
                    <a:pt x="224" y="301"/>
                  </a:lnTo>
                  <a:lnTo>
                    <a:pt x="390" y="466"/>
                  </a:lnTo>
                  <a:lnTo>
                    <a:pt x="0" y="466"/>
                  </a:lnTo>
                  <a:lnTo>
                    <a:pt x="0" y="484"/>
                  </a:lnTo>
                  <a:lnTo>
                    <a:pt x="0" y="491"/>
                  </a:lnTo>
                  <a:lnTo>
                    <a:pt x="390" y="491"/>
                  </a:lnTo>
                  <a:lnTo>
                    <a:pt x="234" y="645"/>
                  </a:lnTo>
                  <a:lnTo>
                    <a:pt x="247" y="659"/>
                  </a:lnTo>
                  <a:lnTo>
                    <a:pt x="401" y="505"/>
                  </a:lnTo>
                  <a:lnTo>
                    <a:pt x="401" y="1031"/>
                  </a:lnTo>
                  <a:lnTo>
                    <a:pt x="424" y="1031"/>
                  </a:lnTo>
                  <a:lnTo>
                    <a:pt x="424" y="503"/>
                  </a:lnTo>
                  <a:lnTo>
                    <a:pt x="603" y="679"/>
                  </a:lnTo>
                  <a:lnTo>
                    <a:pt x="617" y="668"/>
                  </a:lnTo>
                  <a:lnTo>
                    <a:pt x="440" y="491"/>
                  </a:lnTo>
                  <a:lnTo>
                    <a:pt x="851" y="491"/>
                  </a:lnTo>
                  <a:lnTo>
                    <a:pt x="851" y="46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1357290" y="857232"/>
            <a:ext cx="6286544" cy="3836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Дошкольникам сложно в силу своих особенностей опираться только на произношение, устанавливая порядок следование звуков. Нужна своеобразная </a:t>
            </a:r>
          </a:p>
          <a:p>
            <a:pPr algn="ctr" eaLnBrk="0" hangingPunct="0">
              <a:defRPr/>
            </a:pPr>
            <a:r>
              <a:rPr lang="ru-RU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метка, наглядность, фишка. </a:t>
            </a:r>
            <a:endParaRPr lang="ru-RU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</a:endParaRPr>
          </a:p>
          <a:p>
            <a:pPr algn="ctr" eaLnBrk="0" hangingPunct="0"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 И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Эльконин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предложил </a:t>
            </a:r>
            <a:r>
              <a:rPr lang="ru-RU" b="1" i="1" u="sng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моделировать слова</a:t>
            </a:r>
            <a:r>
              <a:rPr lang="ru-RU" b="1" u="sng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виде картинки-схемы звукового состава. На картинке изображен предмет, слово-название которого должно быть проанализировано. Под картинкой дается графическая схема звукового анализа в виде горизонтальных клеток по числу фонем. Вместе со схемой детям дается несколько цветных фишек. Например, картон, пластик; круглый, квадратный. Фишками заполняется схема на основе последовательного выделения звуков.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30725" name="i-main-pic" descr="&amp;Kcy;&amp;acy;&amp;rcy;&amp;tcy;&amp;icy;&amp;ncy;&amp;kcy;&amp;acy; 49 &amp;icy;&amp;zcy; 1047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86170">
            <a:off x="4720882" y="4968913"/>
            <a:ext cx="1595178" cy="7858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0726" name="i-main-pic" descr="&amp;Kcy;&amp;acy;&amp;rcy;&amp;tcy;&amp;icy;&amp;ncy;&amp;kcy;&amp;acy; 683 &amp;icy;&amp;zcy; 4147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00250" y="4572000"/>
            <a:ext cx="2428875" cy="1643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фон тумба"/>
          <p:cNvPicPr>
            <a:picLocks noChangeAspect="1" noChangeArrowheads="1"/>
          </p:cNvPicPr>
          <p:nvPr/>
        </p:nvPicPr>
        <p:blipFill>
          <a:blip r:embed="rId2">
            <a:lum bright="24000" contrast="-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1747" name="Group 3"/>
          <p:cNvGrpSpPr>
            <a:grpSpLocks noChangeAspect="1"/>
          </p:cNvGrpSpPr>
          <p:nvPr/>
        </p:nvGrpSpPr>
        <p:grpSpPr bwMode="auto">
          <a:xfrm>
            <a:off x="0" y="0"/>
            <a:ext cx="9144000" cy="6858000"/>
            <a:chOff x="567" y="981"/>
            <a:chExt cx="4581" cy="3164"/>
          </a:xfrm>
        </p:grpSpPr>
        <p:sp>
          <p:nvSpPr>
            <p:cNvPr id="31750" name="AutoShape 4"/>
            <p:cNvSpPr>
              <a:spLocks noChangeAspect="1" noChangeArrowheads="1" noTextEdit="1"/>
            </p:cNvSpPr>
            <p:nvPr/>
          </p:nvSpPr>
          <p:spPr bwMode="auto">
            <a:xfrm>
              <a:off x="567" y="981"/>
              <a:ext cx="4581" cy="3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1" name="Freeform 5"/>
            <p:cNvSpPr>
              <a:spLocks/>
            </p:cNvSpPr>
            <p:nvPr/>
          </p:nvSpPr>
          <p:spPr bwMode="auto">
            <a:xfrm>
              <a:off x="1060" y="1165"/>
              <a:ext cx="3535" cy="2806"/>
            </a:xfrm>
            <a:custGeom>
              <a:avLst/>
              <a:gdLst>
                <a:gd name="T0" fmla="*/ 3459 w 3535"/>
                <a:gd name="T1" fmla="*/ 2186 h 2806"/>
                <a:gd name="T2" fmla="*/ 3517 w 3535"/>
                <a:gd name="T3" fmla="*/ 1803 h 2806"/>
                <a:gd name="T4" fmla="*/ 3535 w 3535"/>
                <a:gd name="T5" fmla="*/ 1420 h 2806"/>
                <a:gd name="T6" fmla="*/ 3514 w 3535"/>
                <a:gd name="T7" fmla="*/ 1016 h 2806"/>
                <a:gd name="T8" fmla="*/ 3455 w 3535"/>
                <a:gd name="T9" fmla="*/ 621 h 2806"/>
                <a:gd name="T10" fmla="*/ 3358 w 3535"/>
                <a:gd name="T11" fmla="*/ 348 h 2806"/>
                <a:gd name="T12" fmla="*/ 3243 w 3535"/>
                <a:gd name="T13" fmla="*/ 289 h 2806"/>
                <a:gd name="T14" fmla="*/ 3117 w 3535"/>
                <a:gd name="T15" fmla="*/ 234 h 2806"/>
                <a:gd name="T16" fmla="*/ 2982 w 3535"/>
                <a:gd name="T17" fmla="*/ 183 h 2806"/>
                <a:gd name="T18" fmla="*/ 2839 w 3535"/>
                <a:gd name="T19" fmla="*/ 140 h 2806"/>
                <a:gd name="T20" fmla="*/ 2688 w 3535"/>
                <a:gd name="T21" fmla="*/ 101 h 2806"/>
                <a:gd name="T22" fmla="*/ 2530 w 3535"/>
                <a:gd name="T23" fmla="*/ 68 h 2806"/>
                <a:gd name="T24" fmla="*/ 2364 w 3535"/>
                <a:gd name="T25" fmla="*/ 43 h 2806"/>
                <a:gd name="T26" fmla="*/ 2195 w 3535"/>
                <a:gd name="T27" fmla="*/ 22 h 2806"/>
                <a:gd name="T28" fmla="*/ 2018 w 3535"/>
                <a:gd name="T29" fmla="*/ 9 h 2806"/>
                <a:gd name="T30" fmla="*/ 1834 w 3535"/>
                <a:gd name="T31" fmla="*/ 2 h 2806"/>
                <a:gd name="T32" fmla="*/ 1646 w 3535"/>
                <a:gd name="T33" fmla="*/ 2 h 2806"/>
                <a:gd name="T34" fmla="*/ 1462 w 3535"/>
                <a:gd name="T35" fmla="*/ 13 h 2806"/>
                <a:gd name="T36" fmla="*/ 1286 w 3535"/>
                <a:gd name="T37" fmla="*/ 29 h 2806"/>
                <a:gd name="T38" fmla="*/ 1114 w 3535"/>
                <a:gd name="T39" fmla="*/ 52 h 2806"/>
                <a:gd name="T40" fmla="*/ 951 w 3535"/>
                <a:gd name="T41" fmla="*/ 80 h 2806"/>
                <a:gd name="T42" fmla="*/ 792 w 3535"/>
                <a:gd name="T43" fmla="*/ 114 h 2806"/>
                <a:gd name="T44" fmla="*/ 643 w 3535"/>
                <a:gd name="T45" fmla="*/ 156 h 2806"/>
                <a:gd name="T46" fmla="*/ 503 w 3535"/>
                <a:gd name="T47" fmla="*/ 201 h 2806"/>
                <a:gd name="T48" fmla="*/ 370 w 3535"/>
                <a:gd name="T49" fmla="*/ 252 h 2806"/>
                <a:gd name="T50" fmla="*/ 248 w 3535"/>
                <a:gd name="T51" fmla="*/ 312 h 2806"/>
                <a:gd name="T52" fmla="*/ 136 w 3535"/>
                <a:gd name="T53" fmla="*/ 374 h 2806"/>
                <a:gd name="T54" fmla="*/ 53 w 3535"/>
                <a:gd name="T55" fmla="*/ 750 h 2806"/>
                <a:gd name="T56" fmla="*/ 10 w 3535"/>
                <a:gd name="T57" fmla="*/ 1147 h 2806"/>
                <a:gd name="T58" fmla="*/ 3 w 3535"/>
                <a:gd name="T59" fmla="*/ 1548 h 2806"/>
                <a:gd name="T60" fmla="*/ 33 w 3535"/>
                <a:gd name="T61" fmla="*/ 1934 h 2806"/>
                <a:gd name="T62" fmla="*/ 101 w 3535"/>
                <a:gd name="T63" fmla="*/ 2310 h 2806"/>
                <a:gd name="T64" fmla="*/ 205 w 3535"/>
                <a:gd name="T65" fmla="*/ 2478 h 2806"/>
                <a:gd name="T66" fmla="*/ 324 w 3535"/>
                <a:gd name="T67" fmla="*/ 2535 h 2806"/>
                <a:gd name="T68" fmla="*/ 455 w 3535"/>
                <a:gd name="T69" fmla="*/ 2590 h 2806"/>
                <a:gd name="T70" fmla="*/ 593 w 3535"/>
                <a:gd name="T71" fmla="*/ 2638 h 2806"/>
                <a:gd name="T72" fmla="*/ 739 w 3535"/>
                <a:gd name="T73" fmla="*/ 2679 h 2806"/>
                <a:gd name="T74" fmla="*/ 893 w 3535"/>
                <a:gd name="T75" fmla="*/ 2716 h 2806"/>
                <a:gd name="T76" fmla="*/ 1056 w 3535"/>
                <a:gd name="T77" fmla="*/ 2746 h 2806"/>
                <a:gd name="T78" fmla="*/ 1226 w 3535"/>
                <a:gd name="T79" fmla="*/ 2771 h 2806"/>
                <a:gd name="T80" fmla="*/ 1400 w 3535"/>
                <a:gd name="T81" fmla="*/ 2790 h 2806"/>
                <a:gd name="T82" fmla="*/ 1584 w 3535"/>
                <a:gd name="T83" fmla="*/ 2801 h 2806"/>
                <a:gd name="T84" fmla="*/ 1772 w 3535"/>
                <a:gd name="T85" fmla="*/ 2806 h 2806"/>
                <a:gd name="T86" fmla="*/ 1958 w 3535"/>
                <a:gd name="T87" fmla="*/ 2801 h 2806"/>
                <a:gd name="T88" fmla="*/ 2137 w 3535"/>
                <a:gd name="T89" fmla="*/ 2790 h 2806"/>
                <a:gd name="T90" fmla="*/ 2312 w 3535"/>
                <a:gd name="T91" fmla="*/ 2771 h 2806"/>
                <a:gd name="T92" fmla="*/ 2479 w 3535"/>
                <a:gd name="T93" fmla="*/ 2746 h 2806"/>
                <a:gd name="T94" fmla="*/ 2640 w 3535"/>
                <a:gd name="T95" fmla="*/ 2716 h 2806"/>
                <a:gd name="T96" fmla="*/ 2794 w 3535"/>
                <a:gd name="T97" fmla="*/ 2682 h 2806"/>
                <a:gd name="T98" fmla="*/ 2940 w 3535"/>
                <a:gd name="T99" fmla="*/ 2638 h 2806"/>
                <a:gd name="T100" fmla="*/ 3078 w 3535"/>
                <a:gd name="T101" fmla="*/ 2592 h 2806"/>
                <a:gd name="T102" fmla="*/ 3207 w 3535"/>
                <a:gd name="T103" fmla="*/ 2539 h 2806"/>
                <a:gd name="T104" fmla="*/ 3326 w 3535"/>
                <a:gd name="T105" fmla="*/ 2480 h 280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535"/>
                <a:gd name="T160" fmla="*/ 0 h 2806"/>
                <a:gd name="T161" fmla="*/ 3535 w 3535"/>
                <a:gd name="T162" fmla="*/ 2806 h 280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535" h="2806">
                  <a:moveTo>
                    <a:pt x="3399" y="2439"/>
                  </a:moveTo>
                  <a:lnTo>
                    <a:pt x="3432" y="2312"/>
                  </a:lnTo>
                  <a:lnTo>
                    <a:pt x="3459" y="2186"/>
                  </a:lnTo>
                  <a:lnTo>
                    <a:pt x="3482" y="2060"/>
                  </a:lnTo>
                  <a:lnTo>
                    <a:pt x="3500" y="1931"/>
                  </a:lnTo>
                  <a:lnTo>
                    <a:pt x="3517" y="1803"/>
                  </a:lnTo>
                  <a:lnTo>
                    <a:pt x="3526" y="1677"/>
                  </a:lnTo>
                  <a:lnTo>
                    <a:pt x="3533" y="1548"/>
                  </a:lnTo>
                  <a:lnTo>
                    <a:pt x="3535" y="1420"/>
                  </a:lnTo>
                  <a:lnTo>
                    <a:pt x="3533" y="1284"/>
                  </a:lnTo>
                  <a:lnTo>
                    <a:pt x="3526" y="1149"/>
                  </a:lnTo>
                  <a:lnTo>
                    <a:pt x="3514" y="1016"/>
                  </a:lnTo>
                  <a:lnTo>
                    <a:pt x="3500" y="883"/>
                  </a:lnTo>
                  <a:lnTo>
                    <a:pt x="3480" y="750"/>
                  </a:lnTo>
                  <a:lnTo>
                    <a:pt x="3455" y="621"/>
                  </a:lnTo>
                  <a:lnTo>
                    <a:pt x="3427" y="493"/>
                  </a:lnTo>
                  <a:lnTo>
                    <a:pt x="3395" y="369"/>
                  </a:lnTo>
                  <a:lnTo>
                    <a:pt x="3358" y="348"/>
                  </a:lnTo>
                  <a:lnTo>
                    <a:pt x="3321" y="328"/>
                  </a:lnTo>
                  <a:lnTo>
                    <a:pt x="3282" y="307"/>
                  </a:lnTo>
                  <a:lnTo>
                    <a:pt x="3243" y="289"/>
                  </a:lnTo>
                  <a:lnTo>
                    <a:pt x="3202" y="268"/>
                  </a:lnTo>
                  <a:lnTo>
                    <a:pt x="3161" y="250"/>
                  </a:lnTo>
                  <a:lnTo>
                    <a:pt x="3117" y="234"/>
                  </a:lnTo>
                  <a:lnTo>
                    <a:pt x="3074" y="215"/>
                  </a:lnTo>
                  <a:lnTo>
                    <a:pt x="3028" y="199"/>
                  </a:lnTo>
                  <a:lnTo>
                    <a:pt x="2982" y="183"/>
                  </a:lnTo>
                  <a:lnTo>
                    <a:pt x="2936" y="169"/>
                  </a:lnTo>
                  <a:lnTo>
                    <a:pt x="2888" y="153"/>
                  </a:lnTo>
                  <a:lnTo>
                    <a:pt x="2839" y="140"/>
                  </a:lnTo>
                  <a:lnTo>
                    <a:pt x="2789" y="126"/>
                  </a:lnTo>
                  <a:lnTo>
                    <a:pt x="2741" y="114"/>
                  </a:lnTo>
                  <a:lnTo>
                    <a:pt x="2688" y="101"/>
                  </a:lnTo>
                  <a:lnTo>
                    <a:pt x="2638" y="91"/>
                  </a:lnTo>
                  <a:lnTo>
                    <a:pt x="2585" y="80"/>
                  </a:lnTo>
                  <a:lnTo>
                    <a:pt x="2530" y="68"/>
                  </a:lnTo>
                  <a:lnTo>
                    <a:pt x="2477" y="59"/>
                  </a:lnTo>
                  <a:lnTo>
                    <a:pt x="2422" y="52"/>
                  </a:lnTo>
                  <a:lnTo>
                    <a:pt x="2364" y="43"/>
                  </a:lnTo>
                  <a:lnTo>
                    <a:pt x="2309" y="36"/>
                  </a:lnTo>
                  <a:lnTo>
                    <a:pt x="2252" y="29"/>
                  </a:lnTo>
                  <a:lnTo>
                    <a:pt x="2195" y="22"/>
                  </a:lnTo>
                  <a:lnTo>
                    <a:pt x="2135" y="18"/>
                  </a:lnTo>
                  <a:lnTo>
                    <a:pt x="2078" y="13"/>
                  </a:lnTo>
                  <a:lnTo>
                    <a:pt x="2018" y="9"/>
                  </a:lnTo>
                  <a:lnTo>
                    <a:pt x="1956" y="6"/>
                  </a:lnTo>
                  <a:lnTo>
                    <a:pt x="1896" y="2"/>
                  </a:lnTo>
                  <a:lnTo>
                    <a:pt x="1834" y="2"/>
                  </a:lnTo>
                  <a:lnTo>
                    <a:pt x="1772" y="0"/>
                  </a:lnTo>
                  <a:lnTo>
                    <a:pt x="1710" y="2"/>
                  </a:lnTo>
                  <a:lnTo>
                    <a:pt x="1646" y="2"/>
                  </a:lnTo>
                  <a:lnTo>
                    <a:pt x="1584" y="6"/>
                  </a:lnTo>
                  <a:lnTo>
                    <a:pt x="1524" y="9"/>
                  </a:lnTo>
                  <a:lnTo>
                    <a:pt x="1462" y="13"/>
                  </a:lnTo>
                  <a:lnTo>
                    <a:pt x="1403" y="18"/>
                  </a:lnTo>
                  <a:lnTo>
                    <a:pt x="1343" y="22"/>
                  </a:lnTo>
                  <a:lnTo>
                    <a:pt x="1286" y="29"/>
                  </a:lnTo>
                  <a:lnTo>
                    <a:pt x="1228" y="36"/>
                  </a:lnTo>
                  <a:lnTo>
                    <a:pt x="1171" y="43"/>
                  </a:lnTo>
                  <a:lnTo>
                    <a:pt x="1114" y="52"/>
                  </a:lnTo>
                  <a:lnTo>
                    <a:pt x="1058" y="59"/>
                  </a:lnTo>
                  <a:lnTo>
                    <a:pt x="1003" y="71"/>
                  </a:lnTo>
                  <a:lnTo>
                    <a:pt x="951" y="80"/>
                  </a:lnTo>
                  <a:lnTo>
                    <a:pt x="896" y="91"/>
                  </a:lnTo>
                  <a:lnTo>
                    <a:pt x="845" y="103"/>
                  </a:lnTo>
                  <a:lnTo>
                    <a:pt x="792" y="114"/>
                  </a:lnTo>
                  <a:lnTo>
                    <a:pt x="742" y="128"/>
                  </a:lnTo>
                  <a:lnTo>
                    <a:pt x="691" y="142"/>
                  </a:lnTo>
                  <a:lnTo>
                    <a:pt x="643" y="156"/>
                  </a:lnTo>
                  <a:lnTo>
                    <a:pt x="595" y="169"/>
                  </a:lnTo>
                  <a:lnTo>
                    <a:pt x="549" y="185"/>
                  </a:lnTo>
                  <a:lnTo>
                    <a:pt x="503" y="201"/>
                  </a:lnTo>
                  <a:lnTo>
                    <a:pt x="457" y="218"/>
                  </a:lnTo>
                  <a:lnTo>
                    <a:pt x="414" y="236"/>
                  </a:lnTo>
                  <a:lnTo>
                    <a:pt x="370" y="252"/>
                  </a:lnTo>
                  <a:lnTo>
                    <a:pt x="329" y="273"/>
                  </a:lnTo>
                  <a:lnTo>
                    <a:pt x="287" y="291"/>
                  </a:lnTo>
                  <a:lnTo>
                    <a:pt x="248" y="312"/>
                  </a:lnTo>
                  <a:lnTo>
                    <a:pt x="209" y="330"/>
                  </a:lnTo>
                  <a:lnTo>
                    <a:pt x="173" y="353"/>
                  </a:lnTo>
                  <a:lnTo>
                    <a:pt x="136" y="374"/>
                  </a:lnTo>
                  <a:lnTo>
                    <a:pt x="104" y="497"/>
                  </a:lnTo>
                  <a:lnTo>
                    <a:pt x="76" y="624"/>
                  </a:lnTo>
                  <a:lnTo>
                    <a:pt x="53" y="750"/>
                  </a:lnTo>
                  <a:lnTo>
                    <a:pt x="35" y="881"/>
                  </a:lnTo>
                  <a:lnTo>
                    <a:pt x="19" y="1014"/>
                  </a:lnTo>
                  <a:lnTo>
                    <a:pt x="10" y="1147"/>
                  </a:lnTo>
                  <a:lnTo>
                    <a:pt x="3" y="1282"/>
                  </a:lnTo>
                  <a:lnTo>
                    <a:pt x="0" y="1420"/>
                  </a:lnTo>
                  <a:lnTo>
                    <a:pt x="3" y="1548"/>
                  </a:lnTo>
                  <a:lnTo>
                    <a:pt x="10" y="1677"/>
                  </a:lnTo>
                  <a:lnTo>
                    <a:pt x="19" y="1805"/>
                  </a:lnTo>
                  <a:lnTo>
                    <a:pt x="33" y="1934"/>
                  </a:lnTo>
                  <a:lnTo>
                    <a:pt x="51" y="2060"/>
                  </a:lnTo>
                  <a:lnTo>
                    <a:pt x="74" y="2186"/>
                  </a:lnTo>
                  <a:lnTo>
                    <a:pt x="101" y="2310"/>
                  </a:lnTo>
                  <a:lnTo>
                    <a:pt x="131" y="2434"/>
                  </a:lnTo>
                  <a:lnTo>
                    <a:pt x="168" y="2455"/>
                  </a:lnTo>
                  <a:lnTo>
                    <a:pt x="205" y="2478"/>
                  </a:lnTo>
                  <a:lnTo>
                    <a:pt x="244" y="2496"/>
                  </a:lnTo>
                  <a:lnTo>
                    <a:pt x="285" y="2517"/>
                  </a:lnTo>
                  <a:lnTo>
                    <a:pt x="324" y="2535"/>
                  </a:lnTo>
                  <a:lnTo>
                    <a:pt x="368" y="2556"/>
                  </a:lnTo>
                  <a:lnTo>
                    <a:pt x="409" y="2572"/>
                  </a:lnTo>
                  <a:lnTo>
                    <a:pt x="455" y="2590"/>
                  </a:lnTo>
                  <a:lnTo>
                    <a:pt x="498" y="2606"/>
                  </a:lnTo>
                  <a:lnTo>
                    <a:pt x="544" y="2622"/>
                  </a:lnTo>
                  <a:lnTo>
                    <a:pt x="593" y="2638"/>
                  </a:lnTo>
                  <a:lnTo>
                    <a:pt x="641" y="2652"/>
                  </a:lnTo>
                  <a:lnTo>
                    <a:pt x="689" y="2666"/>
                  </a:lnTo>
                  <a:lnTo>
                    <a:pt x="739" y="2679"/>
                  </a:lnTo>
                  <a:lnTo>
                    <a:pt x="790" y="2693"/>
                  </a:lnTo>
                  <a:lnTo>
                    <a:pt x="840" y="2705"/>
                  </a:lnTo>
                  <a:lnTo>
                    <a:pt x="893" y="2716"/>
                  </a:lnTo>
                  <a:lnTo>
                    <a:pt x="946" y="2728"/>
                  </a:lnTo>
                  <a:lnTo>
                    <a:pt x="1001" y="2737"/>
                  </a:lnTo>
                  <a:lnTo>
                    <a:pt x="1056" y="2746"/>
                  </a:lnTo>
                  <a:lnTo>
                    <a:pt x="1111" y="2755"/>
                  </a:lnTo>
                  <a:lnTo>
                    <a:pt x="1169" y="2764"/>
                  </a:lnTo>
                  <a:lnTo>
                    <a:pt x="1226" y="2771"/>
                  </a:lnTo>
                  <a:lnTo>
                    <a:pt x="1283" y="2778"/>
                  </a:lnTo>
                  <a:lnTo>
                    <a:pt x="1341" y="2783"/>
                  </a:lnTo>
                  <a:lnTo>
                    <a:pt x="1400" y="2790"/>
                  </a:lnTo>
                  <a:lnTo>
                    <a:pt x="1462" y="2794"/>
                  </a:lnTo>
                  <a:lnTo>
                    <a:pt x="1522" y="2796"/>
                  </a:lnTo>
                  <a:lnTo>
                    <a:pt x="1584" y="2801"/>
                  </a:lnTo>
                  <a:lnTo>
                    <a:pt x="1646" y="2803"/>
                  </a:lnTo>
                  <a:lnTo>
                    <a:pt x="1708" y="2806"/>
                  </a:lnTo>
                  <a:lnTo>
                    <a:pt x="1772" y="2806"/>
                  </a:lnTo>
                  <a:lnTo>
                    <a:pt x="1834" y="2806"/>
                  </a:lnTo>
                  <a:lnTo>
                    <a:pt x="1896" y="2803"/>
                  </a:lnTo>
                  <a:lnTo>
                    <a:pt x="1958" y="2801"/>
                  </a:lnTo>
                  <a:lnTo>
                    <a:pt x="2018" y="2796"/>
                  </a:lnTo>
                  <a:lnTo>
                    <a:pt x="2078" y="2794"/>
                  </a:lnTo>
                  <a:lnTo>
                    <a:pt x="2137" y="2790"/>
                  </a:lnTo>
                  <a:lnTo>
                    <a:pt x="2195" y="2783"/>
                  </a:lnTo>
                  <a:lnTo>
                    <a:pt x="2254" y="2778"/>
                  </a:lnTo>
                  <a:lnTo>
                    <a:pt x="2312" y="2771"/>
                  </a:lnTo>
                  <a:lnTo>
                    <a:pt x="2367" y="2764"/>
                  </a:lnTo>
                  <a:lnTo>
                    <a:pt x="2424" y="2755"/>
                  </a:lnTo>
                  <a:lnTo>
                    <a:pt x="2479" y="2746"/>
                  </a:lnTo>
                  <a:lnTo>
                    <a:pt x="2532" y="2737"/>
                  </a:lnTo>
                  <a:lnTo>
                    <a:pt x="2587" y="2728"/>
                  </a:lnTo>
                  <a:lnTo>
                    <a:pt x="2640" y="2716"/>
                  </a:lnTo>
                  <a:lnTo>
                    <a:pt x="2693" y="2705"/>
                  </a:lnTo>
                  <a:lnTo>
                    <a:pt x="2743" y="2693"/>
                  </a:lnTo>
                  <a:lnTo>
                    <a:pt x="2794" y="2682"/>
                  </a:lnTo>
                  <a:lnTo>
                    <a:pt x="2844" y="2668"/>
                  </a:lnTo>
                  <a:lnTo>
                    <a:pt x="2892" y="2654"/>
                  </a:lnTo>
                  <a:lnTo>
                    <a:pt x="2940" y="2638"/>
                  </a:lnTo>
                  <a:lnTo>
                    <a:pt x="2986" y="2624"/>
                  </a:lnTo>
                  <a:lnTo>
                    <a:pt x="3032" y="2608"/>
                  </a:lnTo>
                  <a:lnTo>
                    <a:pt x="3078" y="2592"/>
                  </a:lnTo>
                  <a:lnTo>
                    <a:pt x="3122" y="2574"/>
                  </a:lnTo>
                  <a:lnTo>
                    <a:pt x="3163" y="2558"/>
                  </a:lnTo>
                  <a:lnTo>
                    <a:pt x="3207" y="2539"/>
                  </a:lnTo>
                  <a:lnTo>
                    <a:pt x="3246" y="2519"/>
                  </a:lnTo>
                  <a:lnTo>
                    <a:pt x="3287" y="2500"/>
                  </a:lnTo>
                  <a:lnTo>
                    <a:pt x="3326" y="2480"/>
                  </a:lnTo>
                  <a:lnTo>
                    <a:pt x="3363" y="2459"/>
                  </a:lnTo>
                  <a:lnTo>
                    <a:pt x="3399" y="2439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2" name="Freeform 6" descr="Газетная бумага"/>
            <p:cNvSpPr>
              <a:spLocks/>
            </p:cNvSpPr>
            <p:nvPr/>
          </p:nvSpPr>
          <p:spPr bwMode="auto">
            <a:xfrm>
              <a:off x="925" y="1311"/>
              <a:ext cx="670" cy="2513"/>
            </a:xfrm>
            <a:custGeom>
              <a:avLst/>
              <a:gdLst>
                <a:gd name="T0" fmla="*/ 230 w 670"/>
                <a:gd name="T1" fmla="*/ 2306 h 2513"/>
                <a:gd name="T2" fmla="*/ 170 w 670"/>
                <a:gd name="T3" fmla="*/ 2052 h 2513"/>
                <a:gd name="T4" fmla="*/ 129 w 670"/>
                <a:gd name="T5" fmla="*/ 1795 h 2513"/>
                <a:gd name="T6" fmla="*/ 103 w 670"/>
                <a:gd name="T7" fmla="*/ 1535 h 2513"/>
                <a:gd name="T8" fmla="*/ 94 w 670"/>
                <a:gd name="T9" fmla="*/ 1274 h 2513"/>
                <a:gd name="T10" fmla="*/ 103 w 670"/>
                <a:gd name="T11" fmla="*/ 996 h 2513"/>
                <a:gd name="T12" fmla="*/ 131 w 670"/>
                <a:gd name="T13" fmla="*/ 725 h 2513"/>
                <a:gd name="T14" fmla="*/ 174 w 670"/>
                <a:gd name="T15" fmla="*/ 464 h 2513"/>
                <a:gd name="T16" fmla="*/ 234 w 670"/>
                <a:gd name="T17" fmla="*/ 209 h 2513"/>
                <a:gd name="T18" fmla="*/ 243 w 670"/>
                <a:gd name="T19" fmla="*/ 198 h 2513"/>
                <a:gd name="T20" fmla="*/ 292 w 670"/>
                <a:gd name="T21" fmla="*/ 170 h 2513"/>
                <a:gd name="T22" fmla="*/ 340 w 670"/>
                <a:gd name="T23" fmla="*/ 143 h 2513"/>
                <a:gd name="T24" fmla="*/ 390 w 670"/>
                <a:gd name="T25" fmla="*/ 117 h 2513"/>
                <a:gd name="T26" fmla="*/ 443 w 670"/>
                <a:gd name="T27" fmla="*/ 92 h 2513"/>
                <a:gd name="T28" fmla="*/ 498 w 670"/>
                <a:gd name="T29" fmla="*/ 67 h 2513"/>
                <a:gd name="T30" fmla="*/ 553 w 670"/>
                <a:gd name="T31" fmla="*/ 44 h 2513"/>
                <a:gd name="T32" fmla="*/ 611 w 670"/>
                <a:gd name="T33" fmla="*/ 21 h 2513"/>
                <a:gd name="T34" fmla="*/ 670 w 670"/>
                <a:gd name="T35" fmla="*/ 0 h 2513"/>
                <a:gd name="T36" fmla="*/ 594 w 670"/>
                <a:gd name="T37" fmla="*/ 23 h 2513"/>
                <a:gd name="T38" fmla="*/ 521 w 670"/>
                <a:gd name="T39" fmla="*/ 49 h 2513"/>
                <a:gd name="T40" fmla="*/ 452 w 670"/>
                <a:gd name="T41" fmla="*/ 74 h 2513"/>
                <a:gd name="T42" fmla="*/ 383 w 670"/>
                <a:gd name="T43" fmla="*/ 101 h 2513"/>
                <a:gd name="T44" fmla="*/ 319 w 670"/>
                <a:gd name="T45" fmla="*/ 131 h 2513"/>
                <a:gd name="T46" fmla="*/ 255 w 670"/>
                <a:gd name="T47" fmla="*/ 161 h 2513"/>
                <a:gd name="T48" fmla="*/ 195 w 670"/>
                <a:gd name="T49" fmla="*/ 193 h 2513"/>
                <a:gd name="T50" fmla="*/ 138 w 670"/>
                <a:gd name="T51" fmla="*/ 228 h 2513"/>
                <a:gd name="T52" fmla="*/ 78 w 670"/>
                <a:gd name="T53" fmla="*/ 478 h 2513"/>
                <a:gd name="T54" fmla="*/ 34 w 670"/>
                <a:gd name="T55" fmla="*/ 735 h 2513"/>
                <a:gd name="T56" fmla="*/ 9 w 670"/>
                <a:gd name="T57" fmla="*/ 1001 h 2513"/>
                <a:gd name="T58" fmla="*/ 0 w 670"/>
                <a:gd name="T59" fmla="*/ 1274 h 2513"/>
                <a:gd name="T60" fmla="*/ 9 w 670"/>
                <a:gd name="T61" fmla="*/ 1531 h 2513"/>
                <a:gd name="T62" fmla="*/ 34 w 670"/>
                <a:gd name="T63" fmla="*/ 1788 h 2513"/>
                <a:gd name="T64" fmla="*/ 76 w 670"/>
                <a:gd name="T65" fmla="*/ 2040 h 2513"/>
                <a:gd name="T66" fmla="*/ 133 w 670"/>
                <a:gd name="T67" fmla="*/ 2288 h 2513"/>
                <a:gd name="T68" fmla="*/ 191 w 670"/>
                <a:gd name="T69" fmla="*/ 2322 h 2513"/>
                <a:gd name="T70" fmla="*/ 250 w 670"/>
                <a:gd name="T71" fmla="*/ 2354 h 2513"/>
                <a:gd name="T72" fmla="*/ 314 w 670"/>
                <a:gd name="T73" fmla="*/ 2384 h 2513"/>
                <a:gd name="T74" fmla="*/ 379 w 670"/>
                <a:gd name="T75" fmla="*/ 2414 h 2513"/>
                <a:gd name="T76" fmla="*/ 448 w 670"/>
                <a:gd name="T77" fmla="*/ 2442 h 2513"/>
                <a:gd name="T78" fmla="*/ 516 w 670"/>
                <a:gd name="T79" fmla="*/ 2467 h 2513"/>
                <a:gd name="T80" fmla="*/ 590 w 670"/>
                <a:gd name="T81" fmla="*/ 2490 h 2513"/>
                <a:gd name="T82" fmla="*/ 666 w 670"/>
                <a:gd name="T83" fmla="*/ 2513 h 2513"/>
                <a:gd name="T84" fmla="*/ 606 w 670"/>
                <a:gd name="T85" fmla="*/ 2492 h 2513"/>
                <a:gd name="T86" fmla="*/ 549 w 670"/>
                <a:gd name="T87" fmla="*/ 2471 h 2513"/>
                <a:gd name="T88" fmla="*/ 493 w 670"/>
                <a:gd name="T89" fmla="*/ 2449 h 2513"/>
                <a:gd name="T90" fmla="*/ 438 w 670"/>
                <a:gd name="T91" fmla="*/ 2423 h 2513"/>
                <a:gd name="T92" fmla="*/ 386 w 670"/>
                <a:gd name="T93" fmla="*/ 2398 h 2513"/>
                <a:gd name="T94" fmla="*/ 335 w 670"/>
                <a:gd name="T95" fmla="*/ 2373 h 2513"/>
                <a:gd name="T96" fmla="*/ 287 w 670"/>
                <a:gd name="T97" fmla="*/ 2345 h 2513"/>
                <a:gd name="T98" fmla="*/ 239 w 670"/>
                <a:gd name="T99" fmla="*/ 2318 h 251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70"/>
                <a:gd name="T151" fmla="*/ 0 h 2513"/>
                <a:gd name="T152" fmla="*/ 670 w 670"/>
                <a:gd name="T153" fmla="*/ 2513 h 251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70" h="2513">
                  <a:moveTo>
                    <a:pt x="232" y="2313"/>
                  </a:moveTo>
                  <a:lnTo>
                    <a:pt x="230" y="2306"/>
                  </a:lnTo>
                  <a:lnTo>
                    <a:pt x="197" y="2180"/>
                  </a:lnTo>
                  <a:lnTo>
                    <a:pt x="170" y="2052"/>
                  </a:lnTo>
                  <a:lnTo>
                    <a:pt x="147" y="1925"/>
                  </a:lnTo>
                  <a:lnTo>
                    <a:pt x="129" y="1795"/>
                  </a:lnTo>
                  <a:lnTo>
                    <a:pt x="112" y="1666"/>
                  </a:lnTo>
                  <a:lnTo>
                    <a:pt x="103" y="1535"/>
                  </a:lnTo>
                  <a:lnTo>
                    <a:pt x="96" y="1405"/>
                  </a:lnTo>
                  <a:lnTo>
                    <a:pt x="94" y="1274"/>
                  </a:lnTo>
                  <a:lnTo>
                    <a:pt x="96" y="1134"/>
                  </a:lnTo>
                  <a:lnTo>
                    <a:pt x="103" y="996"/>
                  </a:lnTo>
                  <a:lnTo>
                    <a:pt x="115" y="861"/>
                  </a:lnTo>
                  <a:lnTo>
                    <a:pt x="131" y="725"/>
                  </a:lnTo>
                  <a:lnTo>
                    <a:pt x="149" y="595"/>
                  </a:lnTo>
                  <a:lnTo>
                    <a:pt x="174" y="464"/>
                  </a:lnTo>
                  <a:lnTo>
                    <a:pt x="202" y="335"/>
                  </a:lnTo>
                  <a:lnTo>
                    <a:pt x="234" y="209"/>
                  </a:lnTo>
                  <a:lnTo>
                    <a:pt x="236" y="202"/>
                  </a:lnTo>
                  <a:lnTo>
                    <a:pt x="243" y="198"/>
                  </a:lnTo>
                  <a:lnTo>
                    <a:pt x="266" y="184"/>
                  </a:lnTo>
                  <a:lnTo>
                    <a:pt x="292" y="170"/>
                  </a:lnTo>
                  <a:lnTo>
                    <a:pt x="314" y="156"/>
                  </a:lnTo>
                  <a:lnTo>
                    <a:pt x="340" y="143"/>
                  </a:lnTo>
                  <a:lnTo>
                    <a:pt x="365" y="129"/>
                  </a:lnTo>
                  <a:lnTo>
                    <a:pt x="390" y="117"/>
                  </a:lnTo>
                  <a:lnTo>
                    <a:pt x="415" y="104"/>
                  </a:lnTo>
                  <a:lnTo>
                    <a:pt x="443" y="92"/>
                  </a:lnTo>
                  <a:lnTo>
                    <a:pt x="471" y="78"/>
                  </a:lnTo>
                  <a:lnTo>
                    <a:pt x="498" y="67"/>
                  </a:lnTo>
                  <a:lnTo>
                    <a:pt x="526" y="55"/>
                  </a:lnTo>
                  <a:lnTo>
                    <a:pt x="553" y="44"/>
                  </a:lnTo>
                  <a:lnTo>
                    <a:pt x="581" y="33"/>
                  </a:lnTo>
                  <a:lnTo>
                    <a:pt x="611" y="21"/>
                  </a:lnTo>
                  <a:lnTo>
                    <a:pt x="640" y="12"/>
                  </a:lnTo>
                  <a:lnTo>
                    <a:pt x="670" y="0"/>
                  </a:lnTo>
                  <a:lnTo>
                    <a:pt x="631" y="12"/>
                  </a:lnTo>
                  <a:lnTo>
                    <a:pt x="594" y="23"/>
                  </a:lnTo>
                  <a:lnTo>
                    <a:pt x="558" y="35"/>
                  </a:lnTo>
                  <a:lnTo>
                    <a:pt x="521" y="49"/>
                  </a:lnTo>
                  <a:lnTo>
                    <a:pt x="487" y="60"/>
                  </a:lnTo>
                  <a:lnTo>
                    <a:pt x="452" y="74"/>
                  </a:lnTo>
                  <a:lnTo>
                    <a:pt x="418" y="88"/>
                  </a:lnTo>
                  <a:lnTo>
                    <a:pt x="383" y="101"/>
                  </a:lnTo>
                  <a:lnTo>
                    <a:pt x="351" y="117"/>
                  </a:lnTo>
                  <a:lnTo>
                    <a:pt x="319" y="131"/>
                  </a:lnTo>
                  <a:lnTo>
                    <a:pt x="287" y="147"/>
                  </a:lnTo>
                  <a:lnTo>
                    <a:pt x="255" y="161"/>
                  </a:lnTo>
                  <a:lnTo>
                    <a:pt x="225" y="177"/>
                  </a:lnTo>
                  <a:lnTo>
                    <a:pt x="195" y="193"/>
                  </a:lnTo>
                  <a:lnTo>
                    <a:pt x="165" y="211"/>
                  </a:lnTo>
                  <a:lnTo>
                    <a:pt x="138" y="228"/>
                  </a:lnTo>
                  <a:lnTo>
                    <a:pt x="106" y="351"/>
                  </a:lnTo>
                  <a:lnTo>
                    <a:pt x="78" y="478"/>
                  </a:lnTo>
                  <a:lnTo>
                    <a:pt x="53" y="604"/>
                  </a:lnTo>
                  <a:lnTo>
                    <a:pt x="34" y="735"/>
                  </a:lnTo>
                  <a:lnTo>
                    <a:pt x="18" y="868"/>
                  </a:lnTo>
                  <a:lnTo>
                    <a:pt x="9" y="1001"/>
                  </a:lnTo>
                  <a:lnTo>
                    <a:pt x="2" y="1136"/>
                  </a:lnTo>
                  <a:lnTo>
                    <a:pt x="0" y="1274"/>
                  </a:lnTo>
                  <a:lnTo>
                    <a:pt x="2" y="1402"/>
                  </a:lnTo>
                  <a:lnTo>
                    <a:pt x="9" y="1531"/>
                  </a:lnTo>
                  <a:lnTo>
                    <a:pt x="18" y="1659"/>
                  </a:lnTo>
                  <a:lnTo>
                    <a:pt x="34" y="1788"/>
                  </a:lnTo>
                  <a:lnTo>
                    <a:pt x="53" y="1914"/>
                  </a:lnTo>
                  <a:lnTo>
                    <a:pt x="76" y="2040"/>
                  </a:lnTo>
                  <a:lnTo>
                    <a:pt x="103" y="2164"/>
                  </a:lnTo>
                  <a:lnTo>
                    <a:pt x="133" y="2288"/>
                  </a:lnTo>
                  <a:lnTo>
                    <a:pt x="161" y="2304"/>
                  </a:lnTo>
                  <a:lnTo>
                    <a:pt x="191" y="2322"/>
                  </a:lnTo>
                  <a:lnTo>
                    <a:pt x="220" y="2338"/>
                  </a:lnTo>
                  <a:lnTo>
                    <a:pt x="250" y="2354"/>
                  </a:lnTo>
                  <a:lnTo>
                    <a:pt x="282" y="2368"/>
                  </a:lnTo>
                  <a:lnTo>
                    <a:pt x="314" y="2384"/>
                  </a:lnTo>
                  <a:lnTo>
                    <a:pt x="347" y="2398"/>
                  </a:lnTo>
                  <a:lnTo>
                    <a:pt x="379" y="2414"/>
                  </a:lnTo>
                  <a:lnTo>
                    <a:pt x="413" y="2428"/>
                  </a:lnTo>
                  <a:lnTo>
                    <a:pt x="448" y="2442"/>
                  </a:lnTo>
                  <a:lnTo>
                    <a:pt x="482" y="2453"/>
                  </a:lnTo>
                  <a:lnTo>
                    <a:pt x="516" y="2467"/>
                  </a:lnTo>
                  <a:lnTo>
                    <a:pt x="553" y="2478"/>
                  </a:lnTo>
                  <a:lnTo>
                    <a:pt x="590" y="2490"/>
                  </a:lnTo>
                  <a:lnTo>
                    <a:pt x="627" y="2501"/>
                  </a:lnTo>
                  <a:lnTo>
                    <a:pt x="666" y="2513"/>
                  </a:lnTo>
                  <a:lnTo>
                    <a:pt x="636" y="2504"/>
                  </a:lnTo>
                  <a:lnTo>
                    <a:pt x="606" y="2492"/>
                  </a:lnTo>
                  <a:lnTo>
                    <a:pt x="576" y="2481"/>
                  </a:lnTo>
                  <a:lnTo>
                    <a:pt x="549" y="2471"/>
                  </a:lnTo>
                  <a:lnTo>
                    <a:pt x="521" y="2460"/>
                  </a:lnTo>
                  <a:lnTo>
                    <a:pt x="493" y="2449"/>
                  </a:lnTo>
                  <a:lnTo>
                    <a:pt x="466" y="2437"/>
                  </a:lnTo>
                  <a:lnTo>
                    <a:pt x="438" y="2423"/>
                  </a:lnTo>
                  <a:lnTo>
                    <a:pt x="411" y="2412"/>
                  </a:lnTo>
                  <a:lnTo>
                    <a:pt x="386" y="2398"/>
                  </a:lnTo>
                  <a:lnTo>
                    <a:pt x="360" y="2387"/>
                  </a:lnTo>
                  <a:lnTo>
                    <a:pt x="335" y="2373"/>
                  </a:lnTo>
                  <a:lnTo>
                    <a:pt x="310" y="2359"/>
                  </a:lnTo>
                  <a:lnTo>
                    <a:pt x="287" y="2345"/>
                  </a:lnTo>
                  <a:lnTo>
                    <a:pt x="262" y="2332"/>
                  </a:lnTo>
                  <a:lnTo>
                    <a:pt x="239" y="2318"/>
                  </a:lnTo>
                  <a:lnTo>
                    <a:pt x="232" y="2313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3" name="Freeform 7" descr="Газетная бумага"/>
            <p:cNvSpPr>
              <a:spLocks/>
            </p:cNvSpPr>
            <p:nvPr/>
          </p:nvSpPr>
          <p:spPr bwMode="auto">
            <a:xfrm>
              <a:off x="4058" y="1311"/>
              <a:ext cx="629" cy="2515"/>
            </a:xfrm>
            <a:custGeom>
              <a:avLst/>
              <a:gdLst>
                <a:gd name="T0" fmla="*/ 626 w 629"/>
                <a:gd name="T1" fmla="*/ 1129 h 2515"/>
                <a:gd name="T2" fmla="*/ 610 w 629"/>
                <a:gd name="T3" fmla="*/ 852 h 2515"/>
                <a:gd name="T4" fmla="*/ 576 w 629"/>
                <a:gd name="T5" fmla="*/ 585 h 2515"/>
                <a:gd name="T6" fmla="*/ 530 w 629"/>
                <a:gd name="T7" fmla="*/ 331 h 2515"/>
                <a:gd name="T8" fmla="*/ 475 w 629"/>
                <a:gd name="T9" fmla="*/ 191 h 2515"/>
                <a:gd name="T10" fmla="*/ 420 w 629"/>
                <a:gd name="T11" fmla="*/ 161 h 2515"/>
                <a:gd name="T12" fmla="*/ 360 w 629"/>
                <a:gd name="T13" fmla="*/ 133 h 2515"/>
                <a:gd name="T14" fmla="*/ 300 w 629"/>
                <a:gd name="T15" fmla="*/ 106 h 2515"/>
                <a:gd name="T16" fmla="*/ 236 w 629"/>
                <a:gd name="T17" fmla="*/ 81 h 2515"/>
                <a:gd name="T18" fmla="*/ 172 w 629"/>
                <a:gd name="T19" fmla="*/ 55 h 2515"/>
                <a:gd name="T20" fmla="*/ 105 w 629"/>
                <a:gd name="T21" fmla="*/ 33 h 2515"/>
                <a:gd name="T22" fmla="*/ 34 w 629"/>
                <a:gd name="T23" fmla="*/ 12 h 2515"/>
                <a:gd name="T24" fmla="*/ 30 w 629"/>
                <a:gd name="T25" fmla="*/ 12 h 2515"/>
                <a:gd name="T26" fmla="*/ 87 w 629"/>
                <a:gd name="T27" fmla="*/ 33 h 2515"/>
                <a:gd name="T28" fmla="*/ 144 w 629"/>
                <a:gd name="T29" fmla="*/ 55 h 2515"/>
                <a:gd name="T30" fmla="*/ 200 w 629"/>
                <a:gd name="T31" fmla="*/ 78 h 2515"/>
                <a:gd name="T32" fmla="*/ 252 w 629"/>
                <a:gd name="T33" fmla="*/ 101 h 2515"/>
                <a:gd name="T34" fmla="*/ 305 w 629"/>
                <a:gd name="T35" fmla="*/ 127 h 2515"/>
                <a:gd name="T36" fmla="*/ 353 w 629"/>
                <a:gd name="T37" fmla="*/ 152 h 2515"/>
                <a:gd name="T38" fmla="*/ 401 w 629"/>
                <a:gd name="T39" fmla="*/ 179 h 2515"/>
                <a:gd name="T40" fmla="*/ 431 w 629"/>
                <a:gd name="T41" fmla="*/ 198 h 2515"/>
                <a:gd name="T42" fmla="*/ 466 w 629"/>
                <a:gd name="T43" fmla="*/ 331 h 2515"/>
                <a:gd name="T44" fmla="*/ 521 w 629"/>
                <a:gd name="T45" fmla="*/ 592 h 2515"/>
                <a:gd name="T46" fmla="*/ 555 w 629"/>
                <a:gd name="T47" fmla="*/ 861 h 2515"/>
                <a:gd name="T48" fmla="*/ 574 w 629"/>
                <a:gd name="T49" fmla="*/ 1136 h 2515"/>
                <a:gd name="T50" fmla="*/ 574 w 629"/>
                <a:gd name="T51" fmla="*/ 1405 h 2515"/>
                <a:gd name="T52" fmla="*/ 558 w 629"/>
                <a:gd name="T53" fmla="*/ 1664 h 2515"/>
                <a:gd name="T54" fmla="*/ 523 w 629"/>
                <a:gd name="T55" fmla="*/ 1923 h 2515"/>
                <a:gd name="T56" fmla="*/ 470 w 629"/>
                <a:gd name="T57" fmla="*/ 2182 h 2515"/>
                <a:gd name="T58" fmla="*/ 436 w 629"/>
                <a:gd name="T59" fmla="*/ 2318 h 2515"/>
                <a:gd name="T60" fmla="*/ 406 w 629"/>
                <a:gd name="T61" fmla="*/ 2336 h 2515"/>
                <a:gd name="T62" fmla="*/ 358 w 629"/>
                <a:gd name="T63" fmla="*/ 2364 h 2515"/>
                <a:gd name="T64" fmla="*/ 310 w 629"/>
                <a:gd name="T65" fmla="*/ 2389 h 2515"/>
                <a:gd name="T66" fmla="*/ 257 w 629"/>
                <a:gd name="T67" fmla="*/ 2414 h 2515"/>
                <a:gd name="T68" fmla="*/ 204 w 629"/>
                <a:gd name="T69" fmla="*/ 2437 h 2515"/>
                <a:gd name="T70" fmla="*/ 149 w 629"/>
                <a:gd name="T71" fmla="*/ 2460 h 2515"/>
                <a:gd name="T72" fmla="*/ 92 w 629"/>
                <a:gd name="T73" fmla="*/ 2483 h 2515"/>
                <a:gd name="T74" fmla="*/ 34 w 629"/>
                <a:gd name="T75" fmla="*/ 2504 h 2515"/>
                <a:gd name="T76" fmla="*/ 39 w 629"/>
                <a:gd name="T77" fmla="*/ 2504 h 2515"/>
                <a:gd name="T78" fmla="*/ 108 w 629"/>
                <a:gd name="T79" fmla="*/ 2483 h 2515"/>
                <a:gd name="T80" fmla="*/ 174 w 629"/>
                <a:gd name="T81" fmla="*/ 2460 h 2515"/>
                <a:gd name="T82" fmla="*/ 239 w 629"/>
                <a:gd name="T83" fmla="*/ 2435 h 2515"/>
                <a:gd name="T84" fmla="*/ 300 w 629"/>
                <a:gd name="T85" fmla="*/ 2410 h 2515"/>
                <a:gd name="T86" fmla="*/ 362 w 629"/>
                <a:gd name="T87" fmla="*/ 2382 h 2515"/>
                <a:gd name="T88" fmla="*/ 420 w 629"/>
                <a:gd name="T89" fmla="*/ 2354 h 2515"/>
                <a:gd name="T90" fmla="*/ 475 w 629"/>
                <a:gd name="T91" fmla="*/ 2327 h 2515"/>
                <a:gd name="T92" fmla="*/ 530 w 629"/>
                <a:gd name="T93" fmla="*/ 2192 h 2515"/>
                <a:gd name="T94" fmla="*/ 576 w 629"/>
                <a:gd name="T95" fmla="*/ 1939 h 2515"/>
                <a:gd name="T96" fmla="*/ 608 w 629"/>
                <a:gd name="T97" fmla="*/ 1680 h 2515"/>
                <a:gd name="T98" fmla="*/ 626 w 629"/>
                <a:gd name="T99" fmla="*/ 1409 h 251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29"/>
                <a:gd name="T151" fmla="*/ 0 h 2515"/>
                <a:gd name="T152" fmla="*/ 629 w 629"/>
                <a:gd name="T153" fmla="*/ 2515 h 251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29" h="2515">
                  <a:moveTo>
                    <a:pt x="629" y="1272"/>
                  </a:moveTo>
                  <a:lnTo>
                    <a:pt x="626" y="1129"/>
                  </a:lnTo>
                  <a:lnTo>
                    <a:pt x="620" y="989"/>
                  </a:lnTo>
                  <a:lnTo>
                    <a:pt x="610" y="852"/>
                  </a:lnTo>
                  <a:lnTo>
                    <a:pt x="594" y="719"/>
                  </a:lnTo>
                  <a:lnTo>
                    <a:pt x="576" y="585"/>
                  </a:lnTo>
                  <a:lnTo>
                    <a:pt x="555" y="457"/>
                  </a:lnTo>
                  <a:lnTo>
                    <a:pt x="530" y="331"/>
                  </a:lnTo>
                  <a:lnTo>
                    <a:pt x="502" y="207"/>
                  </a:lnTo>
                  <a:lnTo>
                    <a:pt x="475" y="191"/>
                  </a:lnTo>
                  <a:lnTo>
                    <a:pt x="447" y="177"/>
                  </a:lnTo>
                  <a:lnTo>
                    <a:pt x="420" y="161"/>
                  </a:lnTo>
                  <a:lnTo>
                    <a:pt x="390" y="147"/>
                  </a:lnTo>
                  <a:lnTo>
                    <a:pt x="360" y="133"/>
                  </a:lnTo>
                  <a:lnTo>
                    <a:pt x="330" y="120"/>
                  </a:lnTo>
                  <a:lnTo>
                    <a:pt x="300" y="106"/>
                  </a:lnTo>
                  <a:lnTo>
                    <a:pt x="268" y="92"/>
                  </a:lnTo>
                  <a:lnTo>
                    <a:pt x="236" y="81"/>
                  </a:lnTo>
                  <a:lnTo>
                    <a:pt x="204" y="69"/>
                  </a:lnTo>
                  <a:lnTo>
                    <a:pt x="172" y="55"/>
                  </a:lnTo>
                  <a:lnTo>
                    <a:pt x="138" y="44"/>
                  </a:lnTo>
                  <a:lnTo>
                    <a:pt x="105" y="33"/>
                  </a:lnTo>
                  <a:lnTo>
                    <a:pt x="71" y="21"/>
                  </a:lnTo>
                  <a:lnTo>
                    <a:pt x="34" y="12"/>
                  </a:lnTo>
                  <a:lnTo>
                    <a:pt x="0" y="0"/>
                  </a:lnTo>
                  <a:lnTo>
                    <a:pt x="30" y="12"/>
                  </a:lnTo>
                  <a:lnTo>
                    <a:pt x="60" y="21"/>
                  </a:lnTo>
                  <a:lnTo>
                    <a:pt x="87" y="33"/>
                  </a:lnTo>
                  <a:lnTo>
                    <a:pt x="117" y="44"/>
                  </a:lnTo>
                  <a:lnTo>
                    <a:pt x="144" y="55"/>
                  </a:lnTo>
                  <a:lnTo>
                    <a:pt x="172" y="67"/>
                  </a:lnTo>
                  <a:lnTo>
                    <a:pt x="200" y="78"/>
                  </a:lnTo>
                  <a:lnTo>
                    <a:pt x="227" y="90"/>
                  </a:lnTo>
                  <a:lnTo>
                    <a:pt x="252" y="101"/>
                  </a:lnTo>
                  <a:lnTo>
                    <a:pt x="278" y="115"/>
                  </a:lnTo>
                  <a:lnTo>
                    <a:pt x="305" y="127"/>
                  </a:lnTo>
                  <a:lnTo>
                    <a:pt x="328" y="140"/>
                  </a:lnTo>
                  <a:lnTo>
                    <a:pt x="353" y="152"/>
                  </a:lnTo>
                  <a:lnTo>
                    <a:pt x="379" y="166"/>
                  </a:lnTo>
                  <a:lnTo>
                    <a:pt x="401" y="179"/>
                  </a:lnTo>
                  <a:lnTo>
                    <a:pt x="424" y="193"/>
                  </a:lnTo>
                  <a:lnTo>
                    <a:pt x="431" y="198"/>
                  </a:lnTo>
                  <a:lnTo>
                    <a:pt x="434" y="205"/>
                  </a:lnTo>
                  <a:lnTo>
                    <a:pt x="466" y="331"/>
                  </a:lnTo>
                  <a:lnTo>
                    <a:pt x="496" y="459"/>
                  </a:lnTo>
                  <a:lnTo>
                    <a:pt x="521" y="592"/>
                  </a:lnTo>
                  <a:lnTo>
                    <a:pt x="539" y="725"/>
                  </a:lnTo>
                  <a:lnTo>
                    <a:pt x="555" y="861"/>
                  </a:lnTo>
                  <a:lnTo>
                    <a:pt x="567" y="998"/>
                  </a:lnTo>
                  <a:lnTo>
                    <a:pt x="574" y="1136"/>
                  </a:lnTo>
                  <a:lnTo>
                    <a:pt x="576" y="1274"/>
                  </a:lnTo>
                  <a:lnTo>
                    <a:pt x="574" y="1405"/>
                  </a:lnTo>
                  <a:lnTo>
                    <a:pt x="567" y="1533"/>
                  </a:lnTo>
                  <a:lnTo>
                    <a:pt x="558" y="1664"/>
                  </a:lnTo>
                  <a:lnTo>
                    <a:pt x="541" y="1795"/>
                  </a:lnTo>
                  <a:lnTo>
                    <a:pt x="523" y="1923"/>
                  </a:lnTo>
                  <a:lnTo>
                    <a:pt x="498" y="2054"/>
                  </a:lnTo>
                  <a:lnTo>
                    <a:pt x="470" y="2182"/>
                  </a:lnTo>
                  <a:lnTo>
                    <a:pt x="438" y="2311"/>
                  </a:lnTo>
                  <a:lnTo>
                    <a:pt x="436" y="2318"/>
                  </a:lnTo>
                  <a:lnTo>
                    <a:pt x="429" y="2322"/>
                  </a:lnTo>
                  <a:lnTo>
                    <a:pt x="406" y="2336"/>
                  </a:lnTo>
                  <a:lnTo>
                    <a:pt x="383" y="2350"/>
                  </a:lnTo>
                  <a:lnTo>
                    <a:pt x="358" y="2364"/>
                  </a:lnTo>
                  <a:lnTo>
                    <a:pt x="333" y="2375"/>
                  </a:lnTo>
                  <a:lnTo>
                    <a:pt x="310" y="2389"/>
                  </a:lnTo>
                  <a:lnTo>
                    <a:pt x="282" y="2400"/>
                  </a:lnTo>
                  <a:lnTo>
                    <a:pt x="257" y="2414"/>
                  </a:lnTo>
                  <a:lnTo>
                    <a:pt x="232" y="2426"/>
                  </a:lnTo>
                  <a:lnTo>
                    <a:pt x="204" y="2437"/>
                  </a:lnTo>
                  <a:lnTo>
                    <a:pt x="177" y="2449"/>
                  </a:lnTo>
                  <a:lnTo>
                    <a:pt x="149" y="2460"/>
                  </a:lnTo>
                  <a:lnTo>
                    <a:pt x="121" y="2471"/>
                  </a:lnTo>
                  <a:lnTo>
                    <a:pt x="92" y="2483"/>
                  </a:lnTo>
                  <a:lnTo>
                    <a:pt x="64" y="2494"/>
                  </a:lnTo>
                  <a:lnTo>
                    <a:pt x="34" y="2504"/>
                  </a:lnTo>
                  <a:lnTo>
                    <a:pt x="4" y="2515"/>
                  </a:lnTo>
                  <a:lnTo>
                    <a:pt x="39" y="2504"/>
                  </a:lnTo>
                  <a:lnTo>
                    <a:pt x="73" y="2494"/>
                  </a:lnTo>
                  <a:lnTo>
                    <a:pt x="108" y="2483"/>
                  </a:lnTo>
                  <a:lnTo>
                    <a:pt x="142" y="2471"/>
                  </a:lnTo>
                  <a:lnTo>
                    <a:pt x="174" y="2460"/>
                  </a:lnTo>
                  <a:lnTo>
                    <a:pt x="206" y="2449"/>
                  </a:lnTo>
                  <a:lnTo>
                    <a:pt x="239" y="2435"/>
                  </a:lnTo>
                  <a:lnTo>
                    <a:pt x="271" y="2423"/>
                  </a:lnTo>
                  <a:lnTo>
                    <a:pt x="300" y="2410"/>
                  </a:lnTo>
                  <a:lnTo>
                    <a:pt x="333" y="2396"/>
                  </a:lnTo>
                  <a:lnTo>
                    <a:pt x="362" y="2382"/>
                  </a:lnTo>
                  <a:lnTo>
                    <a:pt x="390" y="2368"/>
                  </a:lnTo>
                  <a:lnTo>
                    <a:pt x="420" y="2354"/>
                  </a:lnTo>
                  <a:lnTo>
                    <a:pt x="447" y="2341"/>
                  </a:lnTo>
                  <a:lnTo>
                    <a:pt x="475" y="2327"/>
                  </a:lnTo>
                  <a:lnTo>
                    <a:pt x="502" y="2311"/>
                  </a:lnTo>
                  <a:lnTo>
                    <a:pt x="530" y="2192"/>
                  </a:lnTo>
                  <a:lnTo>
                    <a:pt x="555" y="2068"/>
                  </a:lnTo>
                  <a:lnTo>
                    <a:pt x="576" y="1939"/>
                  </a:lnTo>
                  <a:lnTo>
                    <a:pt x="594" y="1811"/>
                  </a:lnTo>
                  <a:lnTo>
                    <a:pt x="608" y="1680"/>
                  </a:lnTo>
                  <a:lnTo>
                    <a:pt x="620" y="1545"/>
                  </a:lnTo>
                  <a:lnTo>
                    <a:pt x="626" y="1409"/>
                  </a:lnTo>
                  <a:lnTo>
                    <a:pt x="629" y="1272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4" name="Freeform 8" descr="Гранит"/>
            <p:cNvSpPr>
              <a:spLocks/>
            </p:cNvSpPr>
            <p:nvPr/>
          </p:nvSpPr>
          <p:spPr bwMode="auto">
            <a:xfrm>
              <a:off x="567" y="981"/>
              <a:ext cx="3980" cy="3164"/>
            </a:xfrm>
            <a:custGeom>
              <a:avLst/>
              <a:gdLst>
                <a:gd name="T0" fmla="*/ 2265 w 3980"/>
                <a:gd name="T1" fmla="*/ 3031 h 3164"/>
                <a:gd name="T2" fmla="*/ 2132 w 3980"/>
                <a:gd name="T3" fmla="*/ 3031 h 3164"/>
                <a:gd name="T4" fmla="*/ 1806 w 3980"/>
                <a:gd name="T5" fmla="*/ 3017 h 3164"/>
                <a:gd name="T6" fmla="*/ 1499 w 3980"/>
                <a:gd name="T7" fmla="*/ 2983 h 3164"/>
                <a:gd name="T8" fmla="*/ 1212 w 3980"/>
                <a:gd name="T9" fmla="*/ 2932 h 3164"/>
                <a:gd name="T10" fmla="*/ 948 w 3980"/>
                <a:gd name="T11" fmla="*/ 2863 h 3164"/>
                <a:gd name="T12" fmla="*/ 711 w 3980"/>
                <a:gd name="T13" fmla="*/ 2776 h 3164"/>
                <a:gd name="T14" fmla="*/ 503 w 3980"/>
                <a:gd name="T15" fmla="*/ 2671 h 3164"/>
                <a:gd name="T16" fmla="*/ 395 w 3980"/>
                <a:gd name="T17" fmla="*/ 2382 h 3164"/>
                <a:gd name="T18" fmla="*/ 321 w 3980"/>
                <a:gd name="T19" fmla="*/ 1735 h 3164"/>
                <a:gd name="T20" fmla="*/ 356 w 3980"/>
                <a:gd name="T21" fmla="*/ 1055 h 3164"/>
                <a:gd name="T22" fmla="*/ 461 w 3980"/>
                <a:gd name="T23" fmla="*/ 532 h 3164"/>
                <a:gd name="T24" fmla="*/ 629 w 3980"/>
                <a:gd name="T25" fmla="*/ 441 h 3164"/>
                <a:gd name="T26" fmla="*/ 854 w 3980"/>
                <a:gd name="T27" fmla="*/ 346 h 3164"/>
                <a:gd name="T28" fmla="*/ 1106 w 3980"/>
                <a:gd name="T29" fmla="*/ 268 h 3164"/>
                <a:gd name="T30" fmla="*/ 1384 w 3980"/>
                <a:gd name="T31" fmla="*/ 211 h 3164"/>
                <a:gd name="T32" fmla="*/ 1682 w 3980"/>
                <a:gd name="T33" fmla="*/ 170 h 3164"/>
                <a:gd name="T34" fmla="*/ 1999 w 3980"/>
                <a:gd name="T35" fmla="*/ 149 h 3164"/>
                <a:gd name="T36" fmla="*/ 2231 w 3980"/>
                <a:gd name="T37" fmla="*/ 145 h 3164"/>
                <a:gd name="T38" fmla="*/ 2316 w 3980"/>
                <a:gd name="T39" fmla="*/ 145 h 3164"/>
                <a:gd name="T40" fmla="*/ 2577 w 3980"/>
                <a:gd name="T41" fmla="*/ 149 h 3164"/>
                <a:gd name="T42" fmla="*/ 2869 w 3980"/>
                <a:gd name="T43" fmla="*/ 172 h 3164"/>
                <a:gd name="T44" fmla="*/ 3147 w 3980"/>
                <a:gd name="T45" fmla="*/ 211 h 3164"/>
                <a:gd name="T46" fmla="*/ 3406 w 3980"/>
                <a:gd name="T47" fmla="*/ 266 h 3164"/>
                <a:gd name="T48" fmla="*/ 3645 w 3980"/>
                <a:gd name="T49" fmla="*/ 337 h 3164"/>
                <a:gd name="T50" fmla="*/ 3863 w 3980"/>
                <a:gd name="T51" fmla="*/ 424 h 3164"/>
                <a:gd name="T52" fmla="*/ 3971 w 3980"/>
                <a:gd name="T53" fmla="*/ 452 h 3164"/>
                <a:gd name="T54" fmla="*/ 3828 w 3980"/>
                <a:gd name="T55" fmla="*/ 346 h 3164"/>
                <a:gd name="T56" fmla="*/ 3580 w 3980"/>
                <a:gd name="T57" fmla="*/ 236 h 3164"/>
                <a:gd name="T58" fmla="*/ 3305 w 3980"/>
                <a:gd name="T59" fmla="*/ 149 h 3164"/>
                <a:gd name="T60" fmla="*/ 3004 w 3980"/>
                <a:gd name="T61" fmla="*/ 80 h 3164"/>
                <a:gd name="T62" fmla="*/ 2683 w 3980"/>
                <a:gd name="T63" fmla="*/ 34 h 3164"/>
                <a:gd name="T64" fmla="*/ 2343 w 3980"/>
                <a:gd name="T65" fmla="*/ 7 h 3164"/>
                <a:gd name="T66" fmla="*/ 1992 w 3980"/>
                <a:gd name="T67" fmla="*/ 0 h 3164"/>
                <a:gd name="T68" fmla="*/ 1641 w 3980"/>
                <a:gd name="T69" fmla="*/ 16 h 3164"/>
                <a:gd name="T70" fmla="*/ 1308 w 3980"/>
                <a:gd name="T71" fmla="*/ 50 h 3164"/>
                <a:gd name="T72" fmla="*/ 991 w 3980"/>
                <a:gd name="T73" fmla="*/ 106 h 3164"/>
                <a:gd name="T74" fmla="*/ 700 w 3980"/>
                <a:gd name="T75" fmla="*/ 184 h 3164"/>
                <a:gd name="T76" fmla="*/ 434 w 3980"/>
                <a:gd name="T77" fmla="*/ 280 h 3164"/>
                <a:gd name="T78" fmla="*/ 197 w 3980"/>
                <a:gd name="T79" fmla="*/ 399 h 3164"/>
                <a:gd name="T80" fmla="*/ 39 w 3980"/>
                <a:gd name="T81" fmla="*/ 984 h 3164"/>
                <a:gd name="T82" fmla="*/ 2 w 3980"/>
                <a:gd name="T83" fmla="*/ 1755 h 3164"/>
                <a:gd name="T84" fmla="*/ 87 w 3980"/>
                <a:gd name="T85" fmla="*/ 2478 h 3164"/>
                <a:gd name="T86" fmla="*/ 285 w 3980"/>
                <a:gd name="T87" fmla="*/ 2818 h 3164"/>
                <a:gd name="T88" fmla="*/ 532 w 3980"/>
                <a:gd name="T89" fmla="*/ 2928 h 3164"/>
                <a:gd name="T90" fmla="*/ 810 w 3980"/>
                <a:gd name="T91" fmla="*/ 3015 h 3164"/>
                <a:gd name="T92" fmla="*/ 1113 w 3980"/>
                <a:gd name="T93" fmla="*/ 3084 h 3164"/>
                <a:gd name="T94" fmla="*/ 1439 w 3980"/>
                <a:gd name="T95" fmla="*/ 3132 h 3164"/>
                <a:gd name="T96" fmla="*/ 1779 w 3980"/>
                <a:gd name="T97" fmla="*/ 3157 h 3164"/>
                <a:gd name="T98" fmla="*/ 2134 w 3980"/>
                <a:gd name="T99" fmla="*/ 3164 h 3164"/>
                <a:gd name="T100" fmla="*/ 2481 w 3980"/>
                <a:gd name="T101" fmla="*/ 3150 h 3164"/>
                <a:gd name="T102" fmla="*/ 2814 w 3980"/>
                <a:gd name="T103" fmla="*/ 3114 h 3164"/>
                <a:gd name="T104" fmla="*/ 3128 w 3980"/>
                <a:gd name="T105" fmla="*/ 3058 h 3164"/>
                <a:gd name="T106" fmla="*/ 3422 w 3980"/>
                <a:gd name="T107" fmla="*/ 2983 h 3164"/>
                <a:gd name="T108" fmla="*/ 3686 w 3980"/>
                <a:gd name="T109" fmla="*/ 2889 h 3164"/>
                <a:gd name="T110" fmla="*/ 3922 w 3980"/>
                <a:gd name="T111" fmla="*/ 2772 h 3164"/>
                <a:gd name="T112" fmla="*/ 3980 w 3980"/>
                <a:gd name="T113" fmla="*/ 2694 h 3164"/>
                <a:gd name="T114" fmla="*/ 3778 w 3980"/>
                <a:gd name="T115" fmla="*/ 2788 h 3164"/>
                <a:gd name="T116" fmla="*/ 3553 w 3980"/>
                <a:gd name="T117" fmla="*/ 2868 h 3164"/>
                <a:gd name="T118" fmla="*/ 3305 w 3980"/>
                <a:gd name="T119" fmla="*/ 2932 h 3164"/>
                <a:gd name="T120" fmla="*/ 3039 w 3980"/>
                <a:gd name="T121" fmla="*/ 2983 h 3164"/>
                <a:gd name="T122" fmla="*/ 2754 w 3980"/>
                <a:gd name="T123" fmla="*/ 3015 h 3164"/>
                <a:gd name="T124" fmla="*/ 2456 w 3980"/>
                <a:gd name="T125" fmla="*/ 3029 h 316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980"/>
                <a:gd name="T190" fmla="*/ 0 h 3164"/>
                <a:gd name="T191" fmla="*/ 3980 w 3980"/>
                <a:gd name="T192" fmla="*/ 3164 h 316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980" h="3164">
                  <a:moveTo>
                    <a:pt x="2332" y="3031"/>
                  </a:moveTo>
                  <a:lnTo>
                    <a:pt x="2316" y="3031"/>
                  </a:lnTo>
                  <a:lnTo>
                    <a:pt x="2297" y="3031"/>
                  </a:lnTo>
                  <a:lnTo>
                    <a:pt x="2281" y="3031"/>
                  </a:lnTo>
                  <a:lnTo>
                    <a:pt x="2265" y="3031"/>
                  </a:lnTo>
                  <a:lnTo>
                    <a:pt x="2249" y="3031"/>
                  </a:lnTo>
                  <a:lnTo>
                    <a:pt x="2231" y="3031"/>
                  </a:lnTo>
                  <a:lnTo>
                    <a:pt x="2215" y="3031"/>
                  </a:lnTo>
                  <a:lnTo>
                    <a:pt x="2199" y="3031"/>
                  </a:lnTo>
                  <a:lnTo>
                    <a:pt x="2132" y="3031"/>
                  </a:lnTo>
                  <a:lnTo>
                    <a:pt x="2066" y="3029"/>
                  </a:lnTo>
                  <a:lnTo>
                    <a:pt x="1999" y="3026"/>
                  </a:lnTo>
                  <a:lnTo>
                    <a:pt x="1935" y="3024"/>
                  </a:lnTo>
                  <a:lnTo>
                    <a:pt x="1870" y="3022"/>
                  </a:lnTo>
                  <a:lnTo>
                    <a:pt x="1806" y="3017"/>
                  </a:lnTo>
                  <a:lnTo>
                    <a:pt x="1742" y="3013"/>
                  </a:lnTo>
                  <a:lnTo>
                    <a:pt x="1680" y="3006"/>
                  </a:lnTo>
                  <a:lnTo>
                    <a:pt x="1618" y="2999"/>
                  </a:lnTo>
                  <a:lnTo>
                    <a:pt x="1558" y="2992"/>
                  </a:lnTo>
                  <a:lnTo>
                    <a:pt x="1499" y="2983"/>
                  </a:lnTo>
                  <a:lnTo>
                    <a:pt x="1439" y="2976"/>
                  </a:lnTo>
                  <a:lnTo>
                    <a:pt x="1382" y="2964"/>
                  </a:lnTo>
                  <a:lnTo>
                    <a:pt x="1324" y="2955"/>
                  </a:lnTo>
                  <a:lnTo>
                    <a:pt x="1267" y="2944"/>
                  </a:lnTo>
                  <a:lnTo>
                    <a:pt x="1212" y="2932"/>
                  </a:lnTo>
                  <a:lnTo>
                    <a:pt x="1157" y="2921"/>
                  </a:lnTo>
                  <a:lnTo>
                    <a:pt x="1104" y="2907"/>
                  </a:lnTo>
                  <a:lnTo>
                    <a:pt x="1051" y="2893"/>
                  </a:lnTo>
                  <a:lnTo>
                    <a:pt x="998" y="2877"/>
                  </a:lnTo>
                  <a:lnTo>
                    <a:pt x="948" y="2863"/>
                  </a:lnTo>
                  <a:lnTo>
                    <a:pt x="897" y="2847"/>
                  </a:lnTo>
                  <a:lnTo>
                    <a:pt x="849" y="2829"/>
                  </a:lnTo>
                  <a:lnTo>
                    <a:pt x="803" y="2813"/>
                  </a:lnTo>
                  <a:lnTo>
                    <a:pt x="755" y="2795"/>
                  </a:lnTo>
                  <a:lnTo>
                    <a:pt x="711" y="2776"/>
                  </a:lnTo>
                  <a:lnTo>
                    <a:pt x="666" y="2756"/>
                  </a:lnTo>
                  <a:lnTo>
                    <a:pt x="624" y="2735"/>
                  </a:lnTo>
                  <a:lnTo>
                    <a:pt x="581" y="2714"/>
                  </a:lnTo>
                  <a:lnTo>
                    <a:pt x="542" y="2694"/>
                  </a:lnTo>
                  <a:lnTo>
                    <a:pt x="503" y="2671"/>
                  </a:lnTo>
                  <a:lnTo>
                    <a:pt x="464" y="2648"/>
                  </a:lnTo>
                  <a:lnTo>
                    <a:pt x="457" y="2643"/>
                  </a:lnTo>
                  <a:lnTo>
                    <a:pt x="454" y="2636"/>
                  </a:lnTo>
                  <a:lnTo>
                    <a:pt x="422" y="2510"/>
                  </a:lnTo>
                  <a:lnTo>
                    <a:pt x="395" y="2382"/>
                  </a:lnTo>
                  <a:lnTo>
                    <a:pt x="372" y="2255"/>
                  </a:lnTo>
                  <a:lnTo>
                    <a:pt x="353" y="2125"/>
                  </a:lnTo>
                  <a:lnTo>
                    <a:pt x="337" y="1996"/>
                  </a:lnTo>
                  <a:lnTo>
                    <a:pt x="328" y="1865"/>
                  </a:lnTo>
                  <a:lnTo>
                    <a:pt x="321" y="1735"/>
                  </a:lnTo>
                  <a:lnTo>
                    <a:pt x="319" y="1604"/>
                  </a:lnTo>
                  <a:lnTo>
                    <a:pt x="321" y="1464"/>
                  </a:lnTo>
                  <a:lnTo>
                    <a:pt x="328" y="1326"/>
                  </a:lnTo>
                  <a:lnTo>
                    <a:pt x="340" y="1191"/>
                  </a:lnTo>
                  <a:lnTo>
                    <a:pt x="356" y="1055"/>
                  </a:lnTo>
                  <a:lnTo>
                    <a:pt x="374" y="925"/>
                  </a:lnTo>
                  <a:lnTo>
                    <a:pt x="399" y="794"/>
                  </a:lnTo>
                  <a:lnTo>
                    <a:pt x="427" y="665"/>
                  </a:lnTo>
                  <a:lnTo>
                    <a:pt x="459" y="539"/>
                  </a:lnTo>
                  <a:lnTo>
                    <a:pt x="461" y="532"/>
                  </a:lnTo>
                  <a:lnTo>
                    <a:pt x="468" y="528"/>
                  </a:lnTo>
                  <a:lnTo>
                    <a:pt x="507" y="505"/>
                  </a:lnTo>
                  <a:lnTo>
                    <a:pt x="546" y="482"/>
                  </a:lnTo>
                  <a:lnTo>
                    <a:pt x="585" y="461"/>
                  </a:lnTo>
                  <a:lnTo>
                    <a:pt x="629" y="441"/>
                  </a:lnTo>
                  <a:lnTo>
                    <a:pt x="670" y="420"/>
                  </a:lnTo>
                  <a:lnTo>
                    <a:pt x="714" y="399"/>
                  </a:lnTo>
                  <a:lnTo>
                    <a:pt x="760" y="381"/>
                  </a:lnTo>
                  <a:lnTo>
                    <a:pt x="806" y="363"/>
                  </a:lnTo>
                  <a:lnTo>
                    <a:pt x="854" y="346"/>
                  </a:lnTo>
                  <a:lnTo>
                    <a:pt x="902" y="328"/>
                  </a:lnTo>
                  <a:lnTo>
                    <a:pt x="952" y="312"/>
                  </a:lnTo>
                  <a:lnTo>
                    <a:pt x="1003" y="298"/>
                  </a:lnTo>
                  <a:lnTo>
                    <a:pt x="1053" y="282"/>
                  </a:lnTo>
                  <a:lnTo>
                    <a:pt x="1106" y="268"/>
                  </a:lnTo>
                  <a:lnTo>
                    <a:pt x="1161" y="255"/>
                  </a:lnTo>
                  <a:lnTo>
                    <a:pt x="1214" y="243"/>
                  </a:lnTo>
                  <a:lnTo>
                    <a:pt x="1269" y="232"/>
                  </a:lnTo>
                  <a:lnTo>
                    <a:pt x="1327" y="220"/>
                  </a:lnTo>
                  <a:lnTo>
                    <a:pt x="1384" y="211"/>
                  </a:lnTo>
                  <a:lnTo>
                    <a:pt x="1441" y="200"/>
                  </a:lnTo>
                  <a:lnTo>
                    <a:pt x="1501" y="193"/>
                  </a:lnTo>
                  <a:lnTo>
                    <a:pt x="1561" y="184"/>
                  </a:lnTo>
                  <a:lnTo>
                    <a:pt x="1620" y="177"/>
                  </a:lnTo>
                  <a:lnTo>
                    <a:pt x="1682" y="170"/>
                  </a:lnTo>
                  <a:lnTo>
                    <a:pt x="1744" y="163"/>
                  </a:lnTo>
                  <a:lnTo>
                    <a:pt x="1806" y="158"/>
                  </a:lnTo>
                  <a:lnTo>
                    <a:pt x="1870" y="154"/>
                  </a:lnTo>
                  <a:lnTo>
                    <a:pt x="1935" y="151"/>
                  </a:lnTo>
                  <a:lnTo>
                    <a:pt x="1999" y="149"/>
                  </a:lnTo>
                  <a:lnTo>
                    <a:pt x="2066" y="147"/>
                  </a:lnTo>
                  <a:lnTo>
                    <a:pt x="2132" y="145"/>
                  </a:lnTo>
                  <a:lnTo>
                    <a:pt x="2199" y="145"/>
                  </a:lnTo>
                  <a:lnTo>
                    <a:pt x="2215" y="145"/>
                  </a:lnTo>
                  <a:lnTo>
                    <a:pt x="2231" y="145"/>
                  </a:lnTo>
                  <a:lnTo>
                    <a:pt x="2249" y="145"/>
                  </a:lnTo>
                  <a:lnTo>
                    <a:pt x="2265" y="145"/>
                  </a:lnTo>
                  <a:lnTo>
                    <a:pt x="2281" y="145"/>
                  </a:lnTo>
                  <a:lnTo>
                    <a:pt x="2297" y="145"/>
                  </a:lnTo>
                  <a:lnTo>
                    <a:pt x="2316" y="145"/>
                  </a:lnTo>
                  <a:lnTo>
                    <a:pt x="2332" y="145"/>
                  </a:lnTo>
                  <a:lnTo>
                    <a:pt x="2394" y="145"/>
                  </a:lnTo>
                  <a:lnTo>
                    <a:pt x="2456" y="147"/>
                  </a:lnTo>
                  <a:lnTo>
                    <a:pt x="2515" y="147"/>
                  </a:lnTo>
                  <a:lnTo>
                    <a:pt x="2577" y="149"/>
                  </a:lnTo>
                  <a:lnTo>
                    <a:pt x="2637" y="154"/>
                  </a:lnTo>
                  <a:lnTo>
                    <a:pt x="2694" y="156"/>
                  </a:lnTo>
                  <a:lnTo>
                    <a:pt x="2754" y="161"/>
                  </a:lnTo>
                  <a:lnTo>
                    <a:pt x="2811" y="167"/>
                  </a:lnTo>
                  <a:lnTo>
                    <a:pt x="2869" y="172"/>
                  </a:lnTo>
                  <a:lnTo>
                    <a:pt x="2926" y="179"/>
                  </a:lnTo>
                  <a:lnTo>
                    <a:pt x="2984" y="186"/>
                  </a:lnTo>
                  <a:lnTo>
                    <a:pt x="3039" y="195"/>
                  </a:lnTo>
                  <a:lnTo>
                    <a:pt x="3094" y="202"/>
                  </a:lnTo>
                  <a:lnTo>
                    <a:pt x="3147" y="211"/>
                  </a:lnTo>
                  <a:lnTo>
                    <a:pt x="3199" y="220"/>
                  </a:lnTo>
                  <a:lnTo>
                    <a:pt x="3252" y="232"/>
                  </a:lnTo>
                  <a:lnTo>
                    <a:pt x="3305" y="243"/>
                  </a:lnTo>
                  <a:lnTo>
                    <a:pt x="3355" y="255"/>
                  </a:lnTo>
                  <a:lnTo>
                    <a:pt x="3406" y="266"/>
                  </a:lnTo>
                  <a:lnTo>
                    <a:pt x="3456" y="280"/>
                  </a:lnTo>
                  <a:lnTo>
                    <a:pt x="3505" y="294"/>
                  </a:lnTo>
                  <a:lnTo>
                    <a:pt x="3553" y="307"/>
                  </a:lnTo>
                  <a:lnTo>
                    <a:pt x="3599" y="324"/>
                  </a:lnTo>
                  <a:lnTo>
                    <a:pt x="3645" y="337"/>
                  </a:lnTo>
                  <a:lnTo>
                    <a:pt x="3691" y="353"/>
                  </a:lnTo>
                  <a:lnTo>
                    <a:pt x="3734" y="372"/>
                  </a:lnTo>
                  <a:lnTo>
                    <a:pt x="3778" y="388"/>
                  </a:lnTo>
                  <a:lnTo>
                    <a:pt x="3819" y="406"/>
                  </a:lnTo>
                  <a:lnTo>
                    <a:pt x="3863" y="424"/>
                  </a:lnTo>
                  <a:lnTo>
                    <a:pt x="3902" y="445"/>
                  </a:lnTo>
                  <a:lnTo>
                    <a:pt x="3941" y="463"/>
                  </a:lnTo>
                  <a:lnTo>
                    <a:pt x="3980" y="484"/>
                  </a:lnTo>
                  <a:lnTo>
                    <a:pt x="3975" y="468"/>
                  </a:lnTo>
                  <a:lnTo>
                    <a:pt x="3971" y="452"/>
                  </a:lnTo>
                  <a:lnTo>
                    <a:pt x="3966" y="436"/>
                  </a:lnTo>
                  <a:lnTo>
                    <a:pt x="3961" y="420"/>
                  </a:lnTo>
                  <a:lnTo>
                    <a:pt x="3918" y="395"/>
                  </a:lnTo>
                  <a:lnTo>
                    <a:pt x="3874" y="369"/>
                  </a:lnTo>
                  <a:lnTo>
                    <a:pt x="3828" y="346"/>
                  </a:lnTo>
                  <a:lnTo>
                    <a:pt x="3780" y="321"/>
                  </a:lnTo>
                  <a:lnTo>
                    <a:pt x="3732" y="301"/>
                  </a:lnTo>
                  <a:lnTo>
                    <a:pt x="3684" y="278"/>
                  </a:lnTo>
                  <a:lnTo>
                    <a:pt x="3631" y="257"/>
                  </a:lnTo>
                  <a:lnTo>
                    <a:pt x="3580" y="236"/>
                  </a:lnTo>
                  <a:lnTo>
                    <a:pt x="3528" y="218"/>
                  </a:lnTo>
                  <a:lnTo>
                    <a:pt x="3472" y="200"/>
                  </a:lnTo>
                  <a:lnTo>
                    <a:pt x="3417" y="181"/>
                  </a:lnTo>
                  <a:lnTo>
                    <a:pt x="3362" y="165"/>
                  </a:lnTo>
                  <a:lnTo>
                    <a:pt x="3305" y="149"/>
                  </a:lnTo>
                  <a:lnTo>
                    <a:pt x="3245" y="133"/>
                  </a:lnTo>
                  <a:lnTo>
                    <a:pt x="3188" y="119"/>
                  </a:lnTo>
                  <a:lnTo>
                    <a:pt x="3126" y="106"/>
                  </a:lnTo>
                  <a:lnTo>
                    <a:pt x="3066" y="94"/>
                  </a:lnTo>
                  <a:lnTo>
                    <a:pt x="3004" y="80"/>
                  </a:lnTo>
                  <a:lnTo>
                    <a:pt x="2942" y="69"/>
                  </a:lnTo>
                  <a:lnTo>
                    <a:pt x="2878" y="60"/>
                  </a:lnTo>
                  <a:lnTo>
                    <a:pt x="2814" y="50"/>
                  </a:lnTo>
                  <a:lnTo>
                    <a:pt x="2750" y="41"/>
                  </a:lnTo>
                  <a:lnTo>
                    <a:pt x="2683" y="34"/>
                  </a:lnTo>
                  <a:lnTo>
                    <a:pt x="2616" y="28"/>
                  </a:lnTo>
                  <a:lnTo>
                    <a:pt x="2550" y="21"/>
                  </a:lnTo>
                  <a:lnTo>
                    <a:pt x="2481" y="16"/>
                  </a:lnTo>
                  <a:lnTo>
                    <a:pt x="2412" y="11"/>
                  </a:lnTo>
                  <a:lnTo>
                    <a:pt x="2343" y="7"/>
                  </a:lnTo>
                  <a:lnTo>
                    <a:pt x="2274" y="5"/>
                  </a:lnTo>
                  <a:lnTo>
                    <a:pt x="2206" y="2"/>
                  </a:lnTo>
                  <a:lnTo>
                    <a:pt x="2134" y="0"/>
                  </a:lnTo>
                  <a:lnTo>
                    <a:pt x="2063" y="0"/>
                  </a:lnTo>
                  <a:lnTo>
                    <a:pt x="1992" y="0"/>
                  </a:lnTo>
                  <a:lnTo>
                    <a:pt x="1921" y="2"/>
                  </a:lnTo>
                  <a:lnTo>
                    <a:pt x="1850" y="5"/>
                  </a:lnTo>
                  <a:lnTo>
                    <a:pt x="1781" y="7"/>
                  </a:lnTo>
                  <a:lnTo>
                    <a:pt x="1710" y="11"/>
                  </a:lnTo>
                  <a:lnTo>
                    <a:pt x="1641" y="16"/>
                  </a:lnTo>
                  <a:lnTo>
                    <a:pt x="1574" y="21"/>
                  </a:lnTo>
                  <a:lnTo>
                    <a:pt x="1506" y="28"/>
                  </a:lnTo>
                  <a:lnTo>
                    <a:pt x="1439" y="34"/>
                  </a:lnTo>
                  <a:lnTo>
                    <a:pt x="1372" y="41"/>
                  </a:lnTo>
                  <a:lnTo>
                    <a:pt x="1308" y="50"/>
                  </a:lnTo>
                  <a:lnTo>
                    <a:pt x="1242" y="60"/>
                  </a:lnTo>
                  <a:lnTo>
                    <a:pt x="1180" y="71"/>
                  </a:lnTo>
                  <a:lnTo>
                    <a:pt x="1115" y="83"/>
                  </a:lnTo>
                  <a:lnTo>
                    <a:pt x="1053" y="94"/>
                  </a:lnTo>
                  <a:lnTo>
                    <a:pt x="991" y="106"/>
                  </a:lnTo>
                  <a:lnTo>
                    <a:pt x="932" y="119"/>
                  </a:lnTo>
                  <a:lnTo>
                    <a:pt x="872" y="135"/>
                  </a:lnTo>
                  <a:lnTo>
                    <a:pt x="815" y="149"/>
                  </a:lnTo>
                  <a:lnTo>
                    <a:pt x="757" y="165"/>
                  </a:lnTo>
                  <a:lnTo>
                    <a:pt x="700" y="184"/>
                  </a:lnTo>
                  <a:lnTo>
                    <a:pt x="645" y="202"/>
                  </a:lnTo>
                  <a:lnTo>
                    <a:pt x="590" y="220"/>
                  </a:lnTo>
                  <a:lnTo>
                    <a:pt x="537" y="239"/>
                  </a:lnTo>
                  <a:lnTo>
                    <a:pt x="484" y="259"/>
                  </a:lnTo>
                  <a:lnTo>
                    <a:pt x="434" y="280"/>
                  </a:lnTo>
                  <a:lnTo>
                    <a:pt x="383" y="303"/>
                  </a:lnTo>
                  <a:lnTo>
                    <a:pt x="335" y="326"/>
                  </a:lnTo>
                  <a:lnTo>
                    <a:pt x="289" y="349"/>
                  </a:lnTo>
                  <a:lnTo>
                    <a:pt x="241" y="374"/>
                  </a:lnTo>
                  <a:lnTo>
                    <a:pt x="197" y="399"/>
                  </a:lnTo>
                  <a:lnTo>
                    <a:pt x="154" y="424"/>
                  </a:lnTo>
                  <a:lnTo>
                    <a:pt x="119" y="558"/>
                  </a:lnTo>
                  <a:lnTo>
                    <a:pt x="87" y="698"/>
                  </a:lnTo>
                  <a:lnTo>
                    <a:pt x="62" y="840"/>
                  </a:lnTo>
                  <a:lnTo>
                    <a:pt x="39" y="984"/>
                  </a:lnTo>
                  <a:lnTo>
                    <a:pt x="23" y="1133"/>
                  </a:lnTo>
                  <a:lnTo>
                    <a:pt x="9" y="1287"/>
                  </a:lnTo>
                  <a:lnTo>
                    <a:pt x="2" y="1443"/>
                  </a:lnTo>
                  <a:lnTo>
                    <a:pt x="0" y="1602"/>
                  </a:lnTo>
                  <a:lnTo>
                    <a:pt x="2" y="1755"/>
                  </a:lnTo>
                  <a:lnTo>
                    <a:pt x="11" y="1904"/>
                  </a:lnTo>
                  <a:lnTo>
                    <a:pt x="23" y="2054"/>
                  </a:lnTo>
                  <a:lnTo>
                    <a:pt x="41" y="2198"/>
                  </a:lnTo>
                  <a:lnTo>
                    <a:pt x="62" y="2338"/>
                  </a:lnTo>
                  <a:lnTo>
                    <a:pt x="87" y="2478"/>
                  </a:lnTo>
                  <a:lnTo>
                    <a:pt x="117" y="2611"/>
                  </a:lnTo>
                  <a:lnTo>
                    <a:pt x="149" y="2742"/>
                  </a:lnTo>
                  <a:lnTo>
                    <a:pt x="193" y="2767"/>
                  </a:lnTo>
                  <a:lnTo>
                    <a:pt x="236" y="2792"/>
                  </a:lnTo>
                  <a:lnTo>
                    <a:pt x="285" y="2818"/>
                  </a:lnTo>
                  <a:lnTo>
                    <a:pt x="330" y="2840"/>
                  </a:lnTo>
                  <a:lnTo>
                    <a:pt x="379" y="2863"/>
                  </a:lnTo>
                  <a:lnTo>
                    <a:pt x="429" y="2886"/>
                  </a:lnTo>
                  <a:lnTo>
                    <a:pt x="482" y="2907"/>
                  </a:lnTo>
                  <a:lnTo>
                    <a:pt x="532" y="2928"/>
                  </a:lnTo>
                  <a:lnTo>
                    <a:pt x="588" y="2946"/>
                  </a:lnTo>
                  <a:lnTo>
                    <a:pt x="640" y="2964"/>
                  </a:lnTo>
                  <a:lnTo>
                    <a:pt x="698" y="2983"/>
                  </a:lnTo>
                  <a:lnTo>
                    <a:pt x="753" y="2999"/>
                  </a:lnTo>
                  <a:lnTo>
                    <a:pt x="810" y="3015"/>
                  </a:lnTo>
                  <a:lnTo>
                    <a:pt x="870" y="3031"/>
                  </a:lnTo>
                  <a:lnTo>
                    <a:pt x="930" y="3045"/>
                  </a:lnTo>
                  <a:lnTo>
                    <a:pt x="989" y="3058"/>
                  </a:lnTo>
                  <a:lnTo>
                    <a:pt x="1051" y="3072"/>
                  </a:lnTo>
                  <a:lnTo>
                    <a:pt x="1113" y="3084"/>
                  </a:lnTo>
                  <a:lnTo>
                    <a:pt x="1177" y="3095"/>
                  </a:lnTo>
                  <a:lnTo>
                    <a:pt x="1242" y="3104"/>
                  </a:lnTo>
                  <a:lnTo>
                    <a:pt x="1306" y="3114"/>
                  </a:lnTo>
                  <a:lnTo>
                    <a:pt x="1372" y="3123"/>
                  </a:lnTo>
                  <a:lnTo>
                    <a:pt x="1439" y="3132"/>
                  </a:lnTo>
                  <a:lnTo>
                    <a:pt x="1506" y="3139"/>
                  </a:lnTo>
                  <a:lnTo>
                    <a:pt x="1572" y="3143"/>
                  </a:lnTo>
                  <a:lnTo>
                    <a:pt x="1641" y="3150"/>
                  </a:lnTo>
                  <a:lnTo>
                    <a:pt x="1710" y="3155"/>
                  </a:lnTo>
                  <a:lnTo>
                    <a:pt x="1779" y="3157"/>
                  </a:lnTo>
                  <a:lnTo>
                    <a:pt x="1850" y="3159"/>
                  </a:lnTo>
                  <a:lnTo>
                    <a:pt x="1921" y="3162"/>
                  </a:lnTo>
                  <a:lnTo>
                    <a:pt x="1992" y="3164"/>
                  </a:lnTo>
                  <a:lnTo>
                    <a:pt x="2063" y="3164"/>
                  </a:lnTo>
                  <a:lnTo>
                    <a:pt x="2134" y="3164"/>
                  </a:lnTo>
                  <a:lnTo>
                    <a:pt x="2206" y="3162"/>
                  </a:lnTo>
                  <a:lnTo>
                    <a:pt x="2274" y="3159"/>
                  </a:lnTo>
                  <a:lnTo>
                    <a:pt x="2346" y="3157"/>
                  </a:lnTo>
                  <a:lnTo>
                    <a:pt x="2414" y="3155"/>
                  </a:lnTo>
                  <a:lnTo>
                    <a:pt x="2481" y="3150"/>
                  </a:lnTo>
                  <a:lnTo>
                    <a:pt x="2550" y="3143"/>
                  </a:lnTo>
                  <a:lnTo>
                    <a:pt x="2616" y="3139"/>
                  </a:lnTo>
                  <a:lnTo>
                    <a:pt x="2683" y="3132"/>
                  </a:lnTo>
                  <a:lnTo>
                    <a:pt x="2750" y="3123"/>
                  </a:lnTo>
                  <a:lnTo>
                    <a:pt x="2814" y="3114"/>
                  </a:lnTo>
                  <a:lnTo>
                    <a:pt x="2880" y="3104"/>
                  </a:lnTo>
                  <a:lnTo>
                    <a:pt x="2942" y="3095"/>
                  </a:lnTo>
                  <a:lnTo>
                    <a:pt x="3007" y="3084"/>
                  </a:lnTo>
                  <a:lnTo>
                    <a:pt x="3069" y="3072"/>
                  </a:lnTo>
                  <a:lnTo>
                    <a:pt x="3128" y="3058"/>
                  </a:lnTo>
                  <a:lnTo>
                    <a:pt x="3190" y="3047"/>
                  </a:lnTo>
                  <a:lnTo>
                    <a:pt x="3250" y="3031"/>
                  </a:lnTo>
                  <a:lnTo>
                    <a:pt x="3307" y="3017"/>
                  </a:lnTo>
                  <a:lnTo>
                    <a:pt x="3365" y="3001"/>
                  </a:lnTo>
                  <a:lnTo>
                    <a:pt x="3422" y="2983"/>
                  </a:lnTo>
                  <a:lnTo>
                    <a:pt x="3477" y="2967"/>
                  </a:lnTo>
                  <a:lnTo>
                    <a:pt x="3530" y="2948"/>
                  </a:lnTo>
                  <a:lnTo>
                    <a:pt x="3583" y="2928"/>
                  </a:lnTo>
                  <a:lnTo>
                    <a:pt x="3635" y="2909"/>
                  </a:lnTo>
                  <a:lnTo>
                    <a:pt x="3686" y="2889"/>
                  </a:lnTo>
                  <a:lnTo>
                    <a:pt x="3736" y="2866"/>
                  </a:lnTo>
                  <a:lnTo>
                    <a:pt x="3785" y="2845"/>
                  </a:lnTo>
                  <a:lnTo>
                    <a:pt x="3833" y="2820"/>
                  </a:lnTo>
                  <a:lnTo>
                    <a:pt x="3879" y="2797"/>
                  </a:lnTo>
                  <a:lnTo>
                    <a:pt x="3922" y="2772"/>
                  </a:lnTo>
                  <a:lnTo>
                    <a:pt x="3966" y="2746"/>
                  </a:lnTo>
                  <a:lnTo>
                    <a:pt x="3971" y="2735"/>
                  </a:lnTo>
                  <a:lnTo>
                    <a:pt x="3973" y="2721"/>
                  </a:lnTo>
                  <a:lnTo>
                    <a:pt x="3977" y="2707"/>
                  </a:lnTo>
                  <a:lnTo>
                    <a:pt x="3980" y="2694"/>
                  </a:lnTo>
                  <a:lnTo>
                    <a:pt x="3941" y="2714"/>
                  </a:lnTo>
                  <a:lnTo>
                    <a:pt x="3902" y="2733"/>
                  </a:lnTo>
                  <a:lnTo>
                    <a:pt x="3863" y="2753"/>
                  </a:lnTo>
                  <a:lnTo>
                    <a:pt x="3821" y="2772"/>
                  </a:lnTo>
                  <a:lnTo>
                    <a:pt x="3778" y="2788"/>
                  </a:lnTo>
                  <a:lnTo>
                    <a:pt x="3736" y="2806"/>
                  </a:lnTo>
                  <a:lnTo>
                    <a:pt x="3691" y="2822"/>
                  </a:lnTo>
                  <a:lnTo>
                    <a:pt x="3647" y="2838"/>
                  </a:lnTo>
                  <a:lnTo>
                    <a:pt x="3601" y="2854"/>
                  </a:lnTo>
                  <a:lnTo>
                    <a:pt x="3553" y="2868"/>
                  </a:lnTo>
                  <a:lnTo>
                    <a:pt x="3505" y="2882"/>
                  </a:lnTo>
                  <a:lnTo>
                    <a:pt x="3456" y="2896"/>
                  </a:lnTo>
                  <a:lnTo>
                    <a:pt x="3408" y="2909"/>
                  </a:lnTo>
                  <a:lnTo>
                    <a:pt x="3358" y="2921"/>
                  </a:lnTo>
                  <a:lnTo>
                    <a:pt x="3305" y="2932"/>
                  </a:lnTo>
                  <a:lnTo>
                    <a:pt x="3254" y="2944"/>
                  </a:lnTo>
                  <a:lnTo>
                    <a:pt x="3202" y="2955"/>
                  </a:lnTo>
                  <a:lnTo>
                    <a:pt x="3149" y="2964"/>
                  </a:lnTo>
                  <a:lnTo>
                    <a:pt x="3094" y="2974"/>
                  </a:lnTo>
                  <a:lnTo>
                    <a:pt x="3039" y="2983"/>
                  </a:lnTo>
                  <a:lnTo>
                    <a:pt x="2984" y="2990"/>
                  </a:lnTo>
                  <a:lnTo>
                    <a:pt x="2926" y="2997"/>
                  </a:lnTo>
                  <a:lnTo>
                    <a:pt x="2871" y="3003"/>
                  </a:lnTo>
                  <a:lnTo>
                    <a:pt x="2814" y="3008"/>
                  </a:lnTo>
                  <a:lnTo>
                    <a:pt x="2754" y="3015"/>
                  </a:lnTo>
                  <a:lnTo>
                    <a:pt x="2697" y="3019"/>
                  </a:lnTo>
                  <a:lnTo>
                    <a:pt x="2637" y="3022"/>
                  </a:lnTo>
                  <a:lnTo>
                    <a:pt x="2577" y="3026"/>
                  </a:lnTo>
                  <a:lnTo>
                    <a:pt x="2515" y="3029"/>
                  </a:lnTo>
                  <a:lnTo>
                    <a:pt x="2456" y="3029"/>
                  </a:lnTo>
                  <a:lnTo>
                    <a:pt x="2394" y="3031"/>
                  </a:lnTo>
                  <a:lnTo>
                    <a:pt x="2332" y="3031"/>
                  </a:lnTo>
                  <a:close/>
                </a:path>
              </a:pathLst>
            </a:custGeom>
            <a:blipFill dpi="0" rotWithShape="1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5" name="Freeform 9"/>
            <p:cNvSpPr>
              <a:spLocks/>
            </p:cNvSpPr>
            <p:nvPr/>
          </p:nvSpPr>
          <p:spPr bwMode="auto">
            <a:xfrm>
              <a:off x="4813" y="1757"/>
              <a:ext cx="335" cy="334"/>
            </a:xfrm>
            <a:custGeom>
              <a:avLst/>
              <a:gdLst>
                <a:gd name="T0" fmla="*/ 167 w 335"/>
                <a:gd name="T1" fmla="*/ 0 h 334"/>
                <a:gd name="T2" fmla="*/ 133 w 335"/>
                <a:gd name="T3" fmla="*/ 2 h 334"/>
                <a:gd name="T4" fmla="*/ 103 w 335"/>
                <a:gd name="T5" fmla="*/ 13 h 334"/>
                <a:gd name="T6" fmla="*/ 73 w 335"/>
                <a:gd name="T7" fmla="*/ 27 h 334"/>
                <a:gd name="T8" fmla="*/ 50 w 335"/>
                <a:gd name="T9" fmla="*/ 48 h 334"/>
                <a:gd name="T10" fmla="*/ 30 w 335"/>
                <a:gd name="T11" fmla="*/ 73 h 334"/>
                <a:gd name="T12" fmla="*/ 14 w 335"/>
                <a:gd name="T13" fmla="*/ 100 h 334"/>
                <a:gd name="T14" fmla="*/ 2 w 335"/>
                <a:gd name="T15" fmla="*/ 133 h 334"/>
                <a:gd name="T16" fmla="*/ 0 w 335"/>
                <a:gd name="T17" fmla="*/ 167 h 334"/>
                <a:gd name="T18" fmla="*/ 2 w 335"/>
                <a:gd name="T19" fmla="*/ 201 h 334"/>
                <a:gd name="T20" fmla="*/ 14 w 335"/>
                <a:gd name="T21" fmla="*/ 231 h 334"/>
                <a:gd name="T22" fmla="*/ 30 w 335"/>
                <a:gd name="T23" fmla="*/ 261 h 334"/>
                <a:gd name="T24" fmla="*/ 50 w 335"/>
                <a:gd name="T25" fmla="*/ 284 h 334"/>
                <a:gd name="T26" fmla="*/ 73 w 335"/>
                <a:gd name="T27" fmla="*/ 305 h 334"/>
                <a:gd name="T28" fmla="*/ 103 w 335"/>
                <a:gd name="T29" fmla="*/ 321 h 334"/>
                <a:gd name="T30" fmla="*/ 133 w 335"/>
                <a:gd name="T31" fmla="*/ 332 h 334"/>
                <a:gd name="T32" fmla="*/ 167 w 335"/>
                <a:gd name="T33" fmla="*/ 334 h 334"/>
                <a:gd name="T34" fmla="*/ 202 w 335"/>
                <a:gd name="T35" fmla="*/ 332 h 334"/>
                <a:gd name="T36" fmla="*/ 234 w 335"/>
                <a:gd name="T37" fmla="*/ 321 h 334"/>
                <a:gd name="T38" fmla="*/ 262 w 335"/>
                <a:gd name="T39" fmla="*/ 305 h 334"/>
                <a:gd name="T40" fmla="*/ 287 w 335"/>
                <a:gd name="T41" fmla="*/ 284 h 334"/>
                <a:gd name="T42" fmla="*/ 307 w 335"/>
                <a:gd name="T43" fmla="*/ 261 h 334"/>
                <a:gd name="T44" fmla="*/ 321 w 335"/>
                <a:gd name="T45" fmla="*/ 231 h 334"/>
                <a:gd name="T46" fmla="*/ 333 w 335"/>
                <a:gd name="T47" fmla="*/ 201 h 334"/>
                <a:gd name="T48" fmla="*/ 335 w 335"/>
                <a:gd name="T49" fmla="*/ 167 h 334"/>
                <a:gd name="T50" fmla="*/ 333 w 335"/>
                <a:gd name="T51" fmla="*/ 133 h 334"/>
                <a:gd name="T52" fmla="*/ 321 w 335"/>
                <a:gd name="T53" fmla="*/ 100 h 334"/>
                <a:gd name="T54" fmla="*/ 307 w 335"/>
                <a:gd name="T55" fmla="*/ 73 h 334"/>
                <a:gd name="T56" fmla="*/ 287 w 335"/>
                <a:gd name="T57" fmla="*/ 48 h 334"/>
                <a:gd name="T58" fmla="*/ 262 w 335"/>
                <a:gd name="T59" fmla="*/ 27 h 334"/>
                <a:gd name="T60" fmla="*/ 234 w 335"/>
                <a:gd name="T61" fmla="*/ 13 h 334"/>
                <a:gd name="T62" fmla="*/ 202 w 335"/>
                <a:gd name="T63" fmla="*/ 2 h 334"/>
                <a:gd name="T64" fmla="*/ 167 w 335"/>
                <a:gd name="T65" fmla="*/ 0 h 3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5"/>
                <a:gd name="T100" fmla="*/ 0 h 334"/>
                <a:gd name="T101" fmla="*/ 335 w 335"/>
                <a:gd name="T102" fmla="*/ 334 h 3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5" h="334">
                  <a:moveTo>
                    <a:pt x="167" y="0"/>
                  </a:moveTo>
                  <a:lnTo>
                    <a:pt x="133" y="2"/>
                  </a:lnTo>
                  <a:lnTo>
                    <a:pt x="103" y="13"/>
                  </a:lnTo>
                  <a:lnTo>
                    <a:pt x="73" y="27"/>
                  </a:lnTo>
                  <a:lnTo>
                    <a:pt x="50" y="48"/>
                  </a:lnTo>
                  <a:lnTo>
                    <a:pt x="30" y="73"/>
                  </a:lnTo>
                  <a:lnTo>
                    <a:pt x="14" y="100"/>
                  </a:lnTo>
                  <a:lnTo>
                    <a:pt x="2" y="133"/>
                  </a:lnTo>
                  <a:lnTo>
                    <a:pt x="0" y="167"/>
                  </a:lnTo>
                  <a:lnTo>
                    <a:pt x="2" y="201"/>
                  </a:lnTo>
                  <a:lnTo>
                    <a:pt x="14" y="231"/>
                  </a:lnTo>
                  <a:lnTo>
                    <a:pt x="30" y="261"/>
                  </a:lnTo>
                  <a:lnTo>
                    <a:pt x="50" y="284"/>
                  </a:lnTo>
                  <a:lnTo>
                    <a:pt x="73" y="305"/>
                  </a:lnTo>
                  <a:lnTo>
                    <a:pt x="103" y="321"/>
                  </a:lnTo>
                  <a:lnTo>
                    <a:pt x="133" y="332"/>
                  </a:lnTo>
                  <a:lnTo>
                    <a:pt x="167" y="334"/>
                  </a:lnTo>
                  <a:lnTo>
                    <a:pt x="202" y="332"/>
                  </a:lnTo>
                  <a:lnTo>
                    <a:pt x="234" y="321"/>
                  </a:lnTo>
                  <a:lnTo>
                    <a:pt x="262" y="305"/>
                  </a:lnTo>
                  <a:lnTo>
                    <a:pt x="287" y="284"/>
                  </a:lnTo>
                  <a:lnTo>
                    <a:pt x="307" y="261"/>
                  </a:lnTo>
                  <a:lnTo>
                    <a:pt x="321" y="231"/>
                  </a:lnTo>
                  <a:lnTo>
                    <a:pt x="333" y="201"/>
                  </a:lnTo>
                  <a:lnTo>
                    <a:pt x="335" y="167"/>
                  </a:lnTo>
                  <a:lnTo>
                    <a:pt x="333" y="133"/>
                  </a:lnTo>
                  <a:lnTo>
                    <a:pt x="321" y="100"/>
                  </a:lnTo>
                  <a:lnTo>
                    <a:pt x="307" y="73"/>
                  </a:lnTo>
                  <a:lnTo>
                    <a:pt x="287" y="48"/>
                  </a:lnTo>
                  <a:lnTo>
                    <a:pt x="262" y="27"/>
                  </a:lnTo>
                  <a:lnTo>
                    <a:pt x="234" y="13"/>
                  </a:lnTo>
                  <a:lnTo>
                    <a:pt x="202" y="2"/>
                  </a:lnTo>
                  <a:lnTo>
                    <a:pt x="167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6" name="Freeform 10"/>
            <p:cNvSpPr>
              <a:spLocks/>
            </p:cNvSpPr>
            <p:nvPr/>
          </p:nvSpPr>
          <p:spPr bwMode="auto">
            <a:xfrm>
              <a:off x="4857" y="2259"/>
              <a:ext cx="220" cy="218"/>
            </a:xfrm>
            <a:custGeom>
              <a:avLst/>
              <a:gdLst>
                <a:gd name="T0" fmla="*/ 110 w 220"/>
                <a:gd name="T1" fmla="*/ 0 h 218"/>
                <a:gd name="T2" fmla="*/ 87 w 220"/>
                <a:gd name="T3" fmla="*/ 2 h 218"/>
                <a:gd name="T4" fmla="*/ 66 w 220"/>
                <a:gd name="T5" fmla="*/ 9 h 218"/>
                <a:gd name="T6" fmla="*/ 48 w 220"/>
                <a:gd name="T7" fmla="*/ 18 h 218"/>
                <a:gd name="T8" fmla="*/ 32 w 220"/>
                <a:gd name="T9" fmla="*/ 32 h 218"/>
                <a:gd name="T10" fmla="*/ 18 w 220"/>
                <a:gd name="T11" fmla="*/ 48 h 218"/>
                <a:gd name="T12" fmla="*/ 9 w 220"/>
                <a:gd name="T13" fmla="*/ 67 h 218"/>
                <a:gd name="T14" fmla="*/ 2 w 220"/>
                <a:gd name="T15" fmla="*/ 87 h 218"/>
                <a:gd name="T16" fmla="*/ 0 w 220"/>
                <a:gd name="T17" fmla="*/ 110 h 218"/>
                <a:gd name="T18" fmla="*/ 2 w 220"/>
                <a:gd name="T19" fmla="*/ 131 h 218"/>
                <a:gd name="T20" fmla="*/ 9 w 220"/>
                <a:gd name="T21" fmla="*/ 151 h 218"/>
                <a:gd name="T22" fmla="*/ 18 w 220"/>
                <a:gd name="T23" fmla="*/ 170 h 218"/>
                <a:gd name="T24" fmla="*/ 32 w 220"/>
                <a:gd name="T25" fmla="*/ 186 h 218"/>
                <a:gd name="T26" fmla="*/ 48 w 220"/>
                <a:gd name="T27" fmla="*/ 200 h 218"/>
                <a:gd name="T28" fmla="*/ 66 w 220"/>
                <a:gd name="T29" fmla="*/ 209 h 218"/>
                <a:gd name="T30" fmla="*/ 87 w 220"/>
                <a:gd name="T31" fmla="*/ 216 h 218"/>
                <a:gd name="T32" fmla="*/ 110 w 220"/>
                <a:gd name="T33" fmla="*/ 218 h 218"/>
                <a:gd name="T34" fmla="*/ 133 w 220"/>
                <a:gd name="T35" fmla="*/ 216 h 218"/>
                <a:gd name="T36" fmla="*/ 151 w 220"/>
                <a:gd name="T37" fmla="*/ 209 h 218"/>
                <a:gd name="T38" fmla="*/ 172 w 220"/>
                <a:gd name="T39" fmla="*/ 200 h 218"/>
                <a:gd name="T40" fmla="*/ 188 w 220"/>
                <a:gd name="T41" fmla="*/ 186 h 218"/>
                <a:gd name="T42" fmla="*/ 201 w 220"/>
                <a:gd name="T43" fmla="*/ 170 h 218"/>
                <a:gd name="T44" fmla="*/ 211 w 220"/>
                <a:gd name="T45" fmla="*/ 151 h 218"/>
                <a:gd name="T46" fmla="*/ 218 w 220"/>
                <a:gd name="T47" fmla="*/ 131 h 218"/>
                <a:gd name="T48" fmla="*/ 220 w 220"/>
                <a:gd name="T49" fmla="*/ 110 h 218"/>
                <a:gd name="T50" fmla="*/ 218 w 220"/>
                <a:gd name="T51" fmla="*/ 87 h 218"/>
                <a:gd name="T52" fmla="*/ 211 w 220"/>
                <a:gd name="T53" fmla="*/ 67 h 218"/>
                <a:gd name="T54" fmla="*/ 201 w 220"/>
                <a:gd name="T55" fmla="*/ 48 h 218"/>
                <a:gd name="T56" fmla="*/ 188 w 220"/>
                <a:gd name="T57" fmla="*/ 32 h 218"/>
                <a:gd name="T58" fmla="*/ 172 w 220"/>
                <a:gd name="T59" fmla="*/ 18 h 218"/>
                <a:gd name="T60" fmla="*/ 151 w 220"/>
                <a:gd name="T61" fmla="*/ 9 h 218"/>
                <a:gd name="T62" fmla="*/ 133 w 220"/>
                <a:gd name="T63" fmla="*/ 2 h 218"/>
                <a:gd name="T64" fmla="*/ 110 w 220"/>
                <a:gd name="T65" fmla="*/ 0 h 2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0"/>
                <a:gd name="T100" fmla="*/ 0 h 218"/>
                <a:gd name="T101" fmla="*/ 220 w 220"/>
                <a:gd name="T102" fmla="*/ 218 h 21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0" h="218">
                  <a:moveTo>
                    <a:pt x="110" y="0"/>
                  </a:moveTo>
                  <a:lnTo>
                    <a:pt x="87" y="2"/>
                  </a:lnTo>
                  <a:lnTo>
                    <a:pt x="66" y="9"/>
                  </a:lnTo>
                  <a:lnTo>
                    <a:pt x="48" y="18"/>
                  </a:lnTo>
                  <a:lnTo>
                    <a:pt x="32" y="32"/>
                  </a:lnTo>
                  <a:lnTo>
                    <a:pt x="18" y="48"/>
                  </a:lnTo>
                  <a:lnTo>
                    <a:pt x="9" y="67"/>
                  </a:lnTo>
                  <a:lnTo>
                    <a:pt x="2" y="87"/>
                  </a:lnTo>
                  <a:lnTo>
                    <a:pt x="0" y="110"/>
                  </a:lnTo>
                  <a:lnTo>
                    <a:pt x="2" y="131"/>
                  </a:lnTo>
                  <a:lnTo>
                    <a:pt x="9" y="151"/>
                  </a:lnTo>
                  <a:lnTo>
                    <a:pt x="18" y="170"/>
                  </a:lnTo>
                  <a:lnTo>
                    <a:pt x="32" y="186"/>
                  </a:lnTo>
                  <a:lnTo>
                    <a:pt x="48" y="200"/>
                  </a:lnTo>
                  <a:lnTo>
                    <a:pt x="66" y="209"/>
                  </a:lnTo>
                  <a:lnTo>
                    <a:pt x="87" y="216"/>
                  </a:lnTo>
                  <a:lnTo>
                    <a:pt x="110" y="218"/>
                  </a:lnTo>
                  <a:lnTo>
                    <a:pt x="133" y="216"/>
                  </a:lnTo>
                  <a:lnTo>
                    <a:pt x="151" y="209"/>
                  </a:lnTo>
                  <a:lnTo>
                    <a:pt x="172" y="200"/>
                  </a:lnTo>
                  <a:lnTo>
                    <a:pt x="188" y="186"/>
                  </a:lnTo>
                  <a:lnTo>
                    <a:pt x="201" y="170"/>
                  </a:lnTo>
                  <a:lnTo>
                    <a:pt x="211" y="151"/>
                  </a:lnTo>
                  <a:lnTo>
                    <a:pt x="218" y="131"/>
                  </a:lnTo>
                  <a:lnTo>
                    <a:pt x="220" y="110"/>
                  </a:lnTo>
                  <a:lnTo>
                    <a:pt x="218" y="87"/>
                  </a:lnTo>
                  <a:lnTo>
                    <a:pt x="211" y="67"/>
                  </a:lnTo>
                  <a:lnTo>
                    <a:pt x="201" y="48"/>
                  </a:lnTo>
                  <a:lnTo>
                    <a:pt x="188" y="32"/>
                  </a:lnTo>
                  <a:lnTo>
                    <a:pt x="172" y="18"/>
                  </a:lnTo>
                  <a:lnTo>
                    <a:pt x="151" y="9"/>
                  </a:lnTo>
                  <a:lnTo>
                    <a:pt x="133" y="2"/>
                  </a:lnTo>
                  <a:lnTo>
                    <a:pt x="11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7" name="Freeform 11"/>
            <p:cNvSpPr>
              <a:spLocks/>
            </p:cNvSpPr>
            <p:nvPr/>
          </p:nvSpPr>
          <p:spPr bwMode="auto">
            <a:xfrm>
              <a:off x="4857" y="2617"/>
              <a:ext cx="220" cy="218"/>
            </a:xfrm>
            <a:custGeom>
              <a:avLst/>
              <a:gdLst>
                <a:gd name="T0" fmla="*/ 110 w 220"/>
                <a:gd name="T1" fmla="*/ 0 h 218"/>
                <a:gd name="T2" fmla="*/ 87 w 220"/>
                <a:gd name="T3" fmla="*/ 2 h 218"/>
                <a:gd name="T4" fmla="*/ 66 w 220"/>
                <a:gd name="T5" fmla="*/ 9 h 218"/>
                <a:gd name="T6" fmla="*/ 48 w 220"/>
                <a:gd name="T7" fmla="*/ 18 h 218"/>
                <a:gd name="T8" fmla="*/ 32 w 220"/>
                <a:gd name="T9" fmla="*/ 32 h 218"/>
                <a:gd name="T10" fmla="*/ 18 w 220"/>
                <a:gd name="T11" fmla="*/ 48 h 218"/>
                <a:gd name="T12" fmla="*/ 9 w 220"/>
                <a:gd name="T13" fmla="*/ 69 h 218"/>
                <a:gd name="T14" fmla="*/ 2 w 220"/>
                <a:gd name="T15" fmla="*/ 87 h 218"/>
                <a:gd name="T16" fmla="*/ 0 w 220"/>
                <a:gd name="T17" fmla="*/ 110 h 218"/>
                <a:gd name="T18" fmla="*/ 2 w 220"/>
                <a:gd name="T19" fmla="*/ 131 h 218"/>
                <a:gd name="T20" fmla="*/ 9 w 220"/>
                <a:gd name="T21" fmla="*/ 151 h 218"/>
                <a:gd name="T22" fmla="*/ 18 w 220"/>
                <a:gd name="T23" fmla="*/ 170 h 218"/>
                <a:gd name="T24" fmla="*/ 32 w 220"/>
                <a:gd name="T25" fmla="*/ 186 h 218"/>
                <a:gd name="T26" fmla="*/ 48 w 220"/>
                <a:gd name="T27" fmla="*/ 200 h 218"/>
                <a:gd name="T28" fmla="*/ 66 w 220"/>
                <a:gd name="T29" fmla="*/ 209 h 218"/>
                <a:gd name="T30" fmla="*/ 87 w 220"/>
                <a:gd name="T31" fmla="*/ 216 h 218"/>
                <a:gd name="T32" fmla="*/ 110 w 220"/>
                <a:gd name="T33" fmla="*/ 218 h 218"/>
                <a:gd name="T34" fmla="*/ 133 w 220"/>
                <a:gd name="T35" fmla="*/ 216 h 218"/>
                <a:gd name="T36" fmla="*/ 151 w 220"/>
                <a:gd name="T37" fmla="*/ 209 h 218"/>
                <a:gd name="T38" fmla="*/ 172 w 220"/>
                <a:gd name="T39" fmla="*/ 200 h 218"/>
                <a:gd name="T40" fmla="*/ 188 w 220"/>
                <a:gd name="T41" fmla="*/ 186 h 218"/>
                <a:gd name="T42" fmla="*/ 201 w 220"/>
                <a:gd name="T43" fmla="*/ 170 h 218"/>
                <a:gd name="T44" fmla="*/ 211 w 220"/>
                <a:gd name="T45" fmla="*/ 151 h 218"/>
                <a:gd name="T46" fmla="*/ 218 w 220"/>
                <a:gd name="T47" fmla="*/ 131 h 218"/>
                <a:gd name="T48" fmla="*/ 220 w 220"/>
                <a:gd name="T49" fmla="*/ 110 h 218"/>
                <a:gd name="T50" fmla="*/ 218 w 220"/>
                <a:gd name="T51" fmla="*/ 87 h 218"/>
                <a:gd name="T52" fmla="*/ 211 w 220"/>
                <a:gd name="T53" fmla="*/ 69 h 218"/>
                <a:gd name="T54" fmla="*/ 201 w 220"/>
                <a:gd name="T55" fmla="*/ 48 h 218"/>
                <a:gd name="T56" fmla="*/ 188 w 220"/>
                <a:gd name="T57" fmla="*/ 32 h 218"/>
                <a:gd name="T58" fmla="*/ 172 w 220"/>
                <a:gd name="T59" fmla="*/ 18 h 218"/>
                <a:gd name="T60" fmla="*/ 151 w 220"/>
                <a:gd name="T61" fmla="*/ 9 h 218"/>
                <a:gd name="T62" fmla="*/ 133 w 220"/>
                <a:gd name="T63" fmla="*/ 2 h 218"/>
                <a:gd name="T64" fmla="*/ 110 w 220"/>
                <a:gd name="T65" fmla="*/ 0 h 2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0"/>
                <a:gd name="T100" fmla="*/ 0 h 218"/>
                <a:gd name="T101" fmla="*/ 220 w 220"/>
                <a:gd name="T102" fmla="*/ 218 h 21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0" h="218">
                  <a:moveTo>
                    <a:pt x="110" y="0"/>
                  </a:moveTo>
                  <a:lnTo>
                    <a:pt x="87" y="2"/>
                  </a:lnTo>
                  <a:lnTo>
                    <a:pt x="66" y="9"/>
                  </a:lnTo>
                  <a:lnTo>
                    <a:pt x="48" y="18"/>
                  </a:lnTo>
                  <a:lnTo>
                    <a:pt x="32" y="32"/>
                  </a:lnTo>
                  <a:lnTo>
                    <a:pt x="18" y="48"/>
                  </a:lnTo>
                  <a:lnTo>
                    <a:pt x="9" y="69"/>
                  </a:lnTo>
                  <a:lnTo>
                    <a:pt x="2" y="87"/>
                  </a:lnTo>
                  <a:lnTo>
                    <a:pt x="0" y="110"/>
                  </a:lnTo>
                  <a:lnTo>
                    <a:pt x="2" y="131"/>
                  </a:lnTo>
                  <a:lnTo>
                    <a:pt x="9" y="151"/>
                  </a:lnTo>
                  <a:lnTo>
                    <a:pt x="18" y="170"/>
                  </a:lnTo>
                  <a:lnTo>
                    <a:pt x="32" y="186"/>
                  </a:lnTo>
                  <a:lnTo>
                    <a:pt x="48" y="200"/>
                  </a:lnTo>
                  <a:lnTo>
                    <a:pt x="66" y="209"/>
                  </a:lnTo>
                  <a:lnTo>
                    <a:pt x="87" y="216"/>
                  </a:lnTo>
                  <a:lnTo>
                    <a:pt x="110" y="218"/>
                  </a:lnTo>
                  <a:lnTo>
                    <a:pt x="133" y="216"/>
                  </a:lnTo>
                  <a:lnTo>
                    <a:pt x="151" y="209"/>
                  </a:lnTo>
                  <a:lnTo>
                    <a:pt x="172" y="200"/>
                  </a:lnTo>
                  <a:lnTo>
                    <a:pt x="188" y="186"/>
                  </a:lnTo>
                  <a:lnTo>
                    <a:pt x="201" y="170"/>
                  </a:lnTo>
                  <a:lnTo>
                    <a:pt x="211" y="151"/>
                  </a:lnTo>
                  <a:lnTo>
                    <a:pt x="218" y="131"/>
                  </a:lnTo>
                  <a:lnTo>
                    <a:pt x="220" y="110"/>
                  </a:lnTo>
                  <a:lnTo>
                    <a:pt x="218" y="87"/>
                  </a:lnTo>
                  <a:lnTo>
                    <a:pt x="211" y="69"/>
                  </a:lnTo>
                  <a:lnTo>
                    <a:pt x="201" y="48"/>
                  </a:lnTo>
                  <a:lnTo>
                    <a:pt x="188" y="32"/>
                  </a:lnTo>
                  <a:lnTo>
                    <a:pt x="172" y="18"/>
                  </a:lnTo>
                  <a:lnTo>
                    <a:pt x="151" y="9"/>
                  </a:lnTo>
                  <a:lnTo>
                    <a:pt x="133" y="2"/>
                  </a:lnTo>
                  <a:lnTo>
                    <a:pt x="11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8" name="Freeform 12"/>
            <p:cNvSpPr>
              <a:spLocks/>
            </p:cNvSpPr>
            <p:nvPr/>
          </p:nvSpPr>
          <p:spPr bwMode="auto">
            <a:xfrm>
              <a:off x="1357" y="1552"/>
              <a:ext cx="851" cy="1031"/>
            </a:xfrm>
            <a:custGeom>
              <a:avLst/>
              <a:gdLst>
                <a:gd name="T0" fmla="*/ 851 w 851"/>
                <a:gd name="T1" fmla="*/ 466 h 1031"/>
                <a:gd name="T2" fmla="*/ 849 w 851"/>
                <a:gd name="T3" fmla="*/ 466 h 1031"/>
                <a:gd name="T4" fmla="*/ 440 w 851"/>
                <a:gd name="T5" fmla="*/ 466 h 1031"/>
                <a:gd name="T6" fmla="*/ 626 w 851"/>
                <a:gd name="T7" fmla="*/ 280 h 1031"/>
                <a:gd name="T8" fmla="*/ 615 w 851"/>
                <a:gd name="T9" fmla="*/ 266 h 1031"/>
                <a:gd name="T10" fmla="*/ 424 w 851"/>
                <a:gd name="T11" fmla="*/ 455 h 1031"/>
                <a:gd name="T12" fmla="*/ 424 w 851"/>
                <a:gd name="T13" fmla="*/ 0 h 1031"/>
                <a:gd name="T14" fmla="*/ 422 w 851"/>
                <a:gd name="T15" fmla="*/ 0 h 1031"/>
                <a:gd name="T16" fmla="*/ 422 w 851"/>
                <a:gd name="T17" fmla="*/ 0 h 1031"/>
                <a:gd name="T18" fmla="*/ 403 w 851"/>
                <a:gd name="T19" fmla="*/ 0 h 1031"/>
                <a:gd name="T20" fmla="*/ 403 w 851"/>
                <a:gd name="T21" fmla="*/ 0 h 1031"/>
                <a:gd name="T22" fmla="*/ 401 w 851"/>
                <a:gd name="T23" fmla="*/ 0 h 1031"/>
                <a:gd name="T24" fmla="*/ 401 w 851"/>
                <a:gd name="T25" fmla="*/ 452 h 1031"/>
                <a:gd name="T26" fmla="*/ 236 w 851"/>
                <a:gd name="T27" fmla="*/ 287 h 1031"/>
                <a:gd name="T28" fmla="*/ 224 w 851"/>
                <a:gd name="T29" fmla="*/ 301 h 1031"/>
                <a:gd name="T30" fmla="*/ 390 w 851"/>
                <a:gd name="T31" fmla="*/ 466 h 1031"/>
                <a:gd name="T32" fmla="*/ 0 w 851"/>
                <a:gd name="T33" fmla="*/ 466 h 1031"/>
                <a:gd name="T34" fmla="*/ 0 w 851"/>
                <a:gd name="T35" fmla="*/ 484 h 1031"/>
                <a:gd name="T36" fmla="*/ 0 w 851"/>
                <a:gd name="T37" fmla="*/ 491 h 1031"/>
                <a:gd name="T38" fmla="*/ 390 w 851"/>
                <a:gd name="T39" fmla="*/ 491 h 1031"/>
                <a:gd name="T40" fmla="*/ 234 w 851"/>
                <a:gd name="T41" fmla="*/ 645 h 1031"/>
                <a:gd name="T42" fmla="*/ 247 w 851"/>
                <a:gd name="T43" fmla="*/ 659 h 1031"/>
                <a:gd name="T44" fmla="*/ 401 w 851"/>
                <a:gd name="T45" fmla="*/ 505 h 1031"/>
                <a:gd name="T46" fmla="*/ 401 w 851"/>
                <a:gd name="T47" fmla="*/ 1031 h 1031"/>
                <a:gd name="T48" fmla="*/ 424 w 851"/>
                <a:gd name="T49" fmla="*/ 1031 h 1031"/>
                <a:gd name="T50" fmla="*/ 424 w 851"/>
                <a:gd name="T51" fmla="*/ 503 h 1031"/>
                <a:gd name="T52" fmla="*/ 603 w 851"/>
                <a:gd name="T53" fmla="*/ 679 h 1031"/>
                <a:gd name="T54" fmla="*/ 617 w 851"/>
                <a:gd name="T55" fmla="*/ 668 h 1031"/>
                <a:gd name="T56" fmla="*/ 440 w 851"/>
                <a:gd name="T57" fmla="*/ 491 h 1031"/>
                <a:gd name="T58" fmla="*/ 851 w 851"/>
                <a:gd name="T59" fmla="*/ 491 h 1031"/>
                <a:gd name="T60" fmla="*/ 851 w 851"/>
                <a:gd name="T61" fmla="*/ 466 h 103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851"/>
                <a:gd name="T94" fmla="*/ 0 h 1031"/>
                <a:gd name="T95" fmla="*/ 851 w 851"/>
                <a:gd name="T96" fmla="*/ 1031 h 103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851" h="1031">
                  <a:moveTo>
                    <a:pt x="851" y="466"/>
                  </a:moveTo>
                  <a:lnTo>
                    <a:pt x="849" y="466"/>
                  </a:lnTo>
                  <a:lnTo>
                    <a:pt x="440" y="466"/>
                  </a:lnTo>
                  <a:lnTo>
                    <a:pt x="626" y="280"/>
                  </a:lnTo>
                  <a:lnTo>
                    <a:pt x="615" y="266"/>
                  </a:lnTo>
                  <a:lnTo>
                    <a:pt x="424" y="455"/>
                  </a:lnTo>
                  <a:lnTo>
                    <a:pt x="424" y="0"/>
                  </a:lnTo>
                  <a:lnTo>
                    <a:pt x="422" y="0"/>
                  </a:lnTo>
                  <a:lnTo>
                    <a:pt x="403" y="0"/>
                  </a:lnTo>
                  <a:lnTo>
                    <a:pt x="401" y="0"/>
                  </a:lnTo>
                  <a:lnTo>
                    <a:pt x="401" y="452"/>
                  </a:lnTo>
                  <a:lnTo>
                    <a:pt x="236" y="287"/>
                  </a:lnTo>
                  <a:lnTo>
                    <a:pt x="224" y="301"/>
                  </a:lnTo>
                  <a:lnTo>
                    <a:pt x="390" y="466"/>
                  </a:lnTo>
                  <a:lnTo>
                    <a:pt x="0" y="466"/>
                  </a:lnTo>
                  <a:lnTo>
                    <a:pt x="0" y="484"/>
                  </a:lnTo>
                  <a:lnTo>
                    <a:pt x="0" y="491"/>
                  </a:lnTo>
                  <a:lnTo>
                    <a:pt x="390" y="491"/>
                  </a:lnTo>
                  <a:lnTo>
                    <a:pt x="234" y="645"/>
                  </a:lnTo>
                  <a:lnTo>
                    <a:pt x="247" y="659"/>
                  </a:lnTo>
                  <a:lnTo>
                    <a:pt x="401" y="505"/>
                  </a:lnTo>
                  <a:lnTo>
                    <a:pt x="401" y="1031"/>
                  </a:lnTo>
                  <a:lnTo>
                    <a:pt x="424" y="1031"/>
                  </a:lnTo>
                  <a:lnTo>
                    <a:pt x="424" y="503"/>
                  </a:lnTo>
                  <a:lnTo>
                    <a:pt x="603" y="679"/>
                  </a:lnTo>
                  <a:lnTo>
                    <a:pt x="617" y="668"/>
                  </a:lnTo>
                  <a:lnTo>
                    <a:pt x="440" y="491"/>
                  </a:lnTo>
                  <a:lnTo>
                    <a:pt x="851" y="491"/>
                  </a:lnTo>
                  <a:lnTo>
                    <a:pt x="851" y="46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749" name="Rectangle 1"/>
          <p:cNvSpPr>
            <a:spLocks noChangeArrowheads="1"/>
          </p:cNvSpPr>
          <p:nvPr/>
        </p:nvSpPr>
        <p:spPr bwMode="auto">
          <a:xfrm>
            <a:off x="1142976" y="1857364"/>
            <a:ext cx="435771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/>
            <a:r>
              <a:rPr lang="ru-RU" sz="1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   </a:t>
            </a:r>
            <a:r>
              <a:rPr lang="ru-RU" sz="16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 </a:t>
            </a:r>
            <a:r>
              <a:rPr lang="ru-RU" b="1" i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 Алгоритм</a:t>
            </a:r>
            <a:r>
              <a:rPr lang="ru-RU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– выделение гласного звука + отметка на схеме фишкой - выделение согласного звука + отметка на схеме фишкой. На этом же этапе происходит установление места ударения в слове, т.е. ударный гласный. В слове только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одно ударение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.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eaLnBrk="0" hangingPunct="0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     Важно правильное ударение, иначе слово нельзя будет узнать и понять.</a:t>
            </a:r>
            <a:r>
              <a:rPr lang="ru-RU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 </a:t>
            </a:r>
            <a:r>
              <a:rPr lang="ru-RU" b="1" i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Алгоритм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 – выделение ударного слога – выделение ударного гласного звука + отметка на схеме места ударения.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357290" y="1000109"/>
            <a:ext cx="6286544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/>
            <a:r>
              <a:rPr lang="ru-RU" sz="20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2. этап. </a:t>
            </a:r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Дифференциация гласных, согласных звуков. </a:t>
            </a:r>
            <a:endParaRPr lang="ru-RU" sz="2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6" name="i-main-pic" descr="&amp;Kcy;&amp;acy;&amp;rcy;&amp;tcy;&amp;icy;&amp;ncy;&amp;kcy;&amp;acy; 28 &amp;icy;&amp;zcy; 1047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1643050"/>
            <a:ext cx="2265012" cy="2065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 descr="http://im4-tub-ru.yandex.net/i?id=842743956-08-72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72132" y="3929066"/>
            <a:ext cx="2000264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фон тумба"/>
          <p:cNvPicPr>
            <a:picLocks noChangeAspect="1" noChangeArrowheads="1"/>
          </p:cNvPicPr>
          <p:nvPr/>
        </p:nvPicPr>
        <p:blipFill>
          <a:blip r:embed="rId2">
            <a:lum bright="24000" contrast="-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771" name="Group 3"/>
          <p:cNvGrpSpPr>
            <a:grpSpLocks noChangeAspect="1"/>
          </p:cNvGrpSpPr>
          <p:nvPr/>
        </p:nvGrpSpPr>
        <p:grpSpPr bwMode="auto">
          <a:xfrm>
            <a:off x="0" y="0"/>
            <a:ext cx="9144000" cy="6858000"/>
            <a:chOff x="567" y="981"/>
            <a:chExt cx="4581" cy="3164"/>
          </a:xfrm>
        </p:grpSpPr>
        <p:sp>
          <p:nvSpPr>
            <p:cNvPr id="32773" name="AutoShape 4"/>
            <p:cNvSpPr>
              <a:spLocks noChangeAspect="1" noChangeArrowheads="1" noTextEdit="1"/>
            </p:cNvSpPr>
            <p:nvPr/>
          </p:nvSpPr>
          <p:spPr bwMode="auto">
            <a:xfrm>
              <a:off x="567" y="981"/>
              <a:ext cx="4581" cy="3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32774" name="Freeform 5"/>
            <p:cNvSpPr>
              <a:spLocks/>
            </p:cNvSpPr>
            <p:nvPr/>
          </p:nvSpPr>
          <p:spPr bwMode="auto">
            <a:xfrm>
              <a:off x="1060" y="1113"/>
              <a:ext cx="3535" cy="2858"/>
            </a:xfrm>
            <a:custGeom>
              <a:avLst/>
              <a:gdLst>
                <a:gd name="T0" fmla="*/ 3459 w 3535"/>
                <a:gd name="T1" fmla="*/ 2186 h 2806"/>
                <a:gd name="T2" fmla="*/ 3517 w 3535"/>
                <a:gd name="T3" fmla="*/ 1803 h 2806"/>
                <a:gd name="T4" fmla="*/ 3535 w 3535"/>
                <a:gd name="T5" fmla="*/ 1420 h 2806"/>
                <a:gd name="T6" fmla="*/ 3514 w 3535"/>
                <a:gd name="T7" fmla="*/ 1016 h 2806"/>
                <a:gd name="T8" fmla="*/ 3455 w 3535"/>
                <a:gd name="T9" fmla="*/ 621 h 2806"/>
                <a:gd name="T10" fmla="*/ 3358 w 3535"/>
                <a:gd name="T11" fmla="*/ 348 h 2806"/>
                <a:gd name="T12" fmla="*/ 3243 w 3535"/>
                <a:gd name="T13" fmla="*/ 289 h 2806"/>
                <a:gd name="T14" fmla="*/ 3117 w 3535"/>
                <a:gd name="T15" fmla="*/ 234 h 2806"/>
                <a:gd name="T16" fmla="*/ 2982 w 3535"/>
                <a:gd name="T17" fmla="*/ 183 h 2806"/>
                <a:gd name="T18" fmla="*/ 2839 w 3535"/>
                <a:gd name="T19" fmla="*/ 140 h 2806"/>
                <a:gd name="T20" fmla="*/ 2688 w 3535"/>
                <a:gd name="T21" fmla="*/ 101 h 2806"/>
                <a:gd name="T22" fmla="*/ 2530 w 3535"/>
                <a:gd name="T23" fmla="*/ 68 h 2806"/>
                <a:gd name="T24" fmla="*/ 2364 w 3535"/>
                <a:gd name="T25" fmla="*/ 43 h 2806"/>
                <a:gd name="T26" fmla="*/ 2195 w 3535"/>
                <a:gd name="T27" fmla="*/ 22 h 2806"/>
                <a:gd name="T28" fmla="*/ 2018 w 3535"/>
                <a:gd name="T29" fmla="*/ 9 h 2806"/>
                <a:gd name="T30" fmla="*/ 1834 w 3535"/>
                <a:gd name="T31" fmla="*/ 2 h 2806"/>
                <a:gd name="T32" fmla="*/ 1646 w 3535"/>
                <a:gd name="T33" fmla="*/ 2 h 2806"/>
                <a:gd name="T34" fmla="*/ 1462 w 3535"/>
                <a:gd name="T35" fmla="*/ 13 h 2806"/>
                <a:gd name="T36" fmla="*/ 1286 w 3535"/>
                <a:gd name="T37" fmla="*/ 29 h 2806"/>
                <a:gd name="T38" fmla="*/ 1114 w 3535"/>
                <a:gd name="T39" fmla="*/ 52 h 2806"/>
                <a:gd name="T40" fmla="*/ 951 w 3535"/>
                <a:gd name="T41" fmla="*/ 80 h 2806"/>
                <a:gd name="T42" fmla="*/ 792 w 3535"/>
                <a:gd name="T43" fmla="*/ 114 h 2806"/>
                <a:gd name="T44" fmla="*/ 643 w 3535"/>
                <a:gd name="T45" fmla="*/ 156 h 2806"/>
                <a:gd name="T46" fmla="*/ 503 w 3535"/>
                <a:gd name="T47" fmla="*/ 201 h 2806"/>
                <a:gd name="T48" fmla="*/ 370 w 3535"/>
                <a:gd name="T49" fmla="*/ 252 h 2806"/>
                <a:gd name="T50" fmla="*/ 248 w 3535"/>
                <a:gd name="T51" fmla="*/ 312 h 2806"/>
                <a:gd name="T52" fmla="*/ 136 w 3535"/>
                <a:gd name="T53" fmla="*/ 374 h 2806"/>
                <a:gd name="T54" fmla="*/ 53 w 3535"/>
                <a:gd name="T55" fmla="*/ 750 h 2806"/>
                <a:gd name="T56" fmla="*/ 10 w 3535"/>
                <a:gd name="T57" fmla="*/ 1147 h 2806"/>
                <a:gd name="T58" fmla="*/ 3 w 3535"/>
                <a:gd name="T59" fmla="*/ 1548 h 2806"/>
                <a:gd name="T60" fmla="*/ 33 w 3535"/>
                <a:gd name="T61" fmla="*/ 1934 h 2806"/>
                <a:gd name="T62" fmla="*/ 101 w 3535"/>
                <a:gd name="T63" fmla="*/ 2310 h 2806"/>
                <a:gd name="T64" fmla="*/ 205 w 3535"/>
                <a:gd name="T65" fmla="*/ 2478 h 2806"/>
                <a:gd name="T66" fmla="*/ 324 w 3535"/>
                <a:gd name="T67" fmla="*/ 2535 h 2806"/>
                <a:gd name="T68" fmla="*/ 455 w 3535"/>
                <a:gd name="T69" fmla="*/ 2590 h 2806"/>
                <a:gd name="T70" fmla="*/ 593 w 3535"/>
                <a:gd name="T71" fmla="*/ 2638 h 2806"/>
                <a:gd name="T72" fmla="*/ 739 w 3535"/>
                <a:gd name="T73" fmla="*/ 2679 h 2806"/>
                <a:gd name="T74" fmla="*/ 893 w 3535"/>
                <a:gd name="T75" fmla="*/ 2716 h 2806"/>
                <a:gd name="T76" fmla="*/ 1056 w 3535"/>
                <a:gd name="T77" fmla="*/ 2746 h 2806"/>
                <a:gd name="T78" fmla="*/ 1226 w 3535"/>
                <a:gd name="T79" fmla="*/ 2771 h 2806"/>
                <a:gd name="T80" fmla="*/ 1400 w 3535"/>
                <a:gd name="T81" fmla="*/ 2790 h 2806"/>
                <a:gd name="T82" fmla="*/ 1584 w 3535"/>
                <a:gd name="T83" fmla="*/ 2801 h 2806"/>
                <a:gd name="T84" fmla="*/ 1772 w 3535"/>
                <a:gd name="T85" fmla="*/ 2806 h 2806"/>
                <a:gd name="T86" fmla="*/ 1958 w 3535"/>
                <a:gd name="T87" fmla="*/ 2801 h 2806"/>
                <a:gd name="T88" fmla="*/ 2137 w 3535"/>
                <a:gd name="T89" fmla="*/ 2790 h 2806"/>
                <a:gd name="T90" fmla="*/ 2312 w 3535"/>
                <a:gd name="T91" fmla="*/ 2771 h 2806"/>
                <a:gd name="T92" fmla="*/ 2479 w 3535"/>
                <a:gd name="T93" fmla="*/ 2746 h 2806"/>
                <a:gd name="T94" fmla="*/ 2640 w 3535"/>
                <a:gd name="T95" fmla="*/ 2716 h 2806"/>
                <a:gd name="T96" fmla="*/ 2794 w 3535"/>
                <a:gd name="T97" fmla="*/ 2682 h 2806"/>
                <a:gd name="T98" fmla="*/ 2940 w 3535"/>
                <a:gd name="T99" fmla="*/ 2638 h 2806"/>
                <a:gd name="T100" fmla="*/ 3078 w 3535"/>
                <a:gd name="T101" fmla="*/ 2592 h 2806"/>
                <a:gd name="T102" fmla="*/ 3207 w 3535"/>
                <a:gd name="T103" fmla="*/ 2539 h 2806"/>
                <a:gd name="T104" fmla="*/ 3326 w 3535"/>
                <a:gd name="T105" fmla="*/ 2480 h 280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535"/>
                <a:gd name="T160" fmla="*/ 0 h 2806"/>
                <a:gd name="T161" fmla="*/ 3535 w 3535"/>
                <a:gd name="T162" fmla="*/ 2806 h 280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535" h="2806">
                  <a:moveTo>
                    <a:pt x="3399" y="2439"/>
                  </a:moveTo>
                  <a:lnTo>
                    <a:pt x="3432" y="2312"/>
                  </a:lnTo>
                  <a:lnTo>
                    <a:pt x="3459" y="2186"/>
                  </a:lnTo>
                  <a:lnTo>
                    <a:pt x="3482" y="2060"/>
                  </a:lnTo>
                  <a:lnTo>
                    <a:pt x="3500" y="1931"/>
                  </a:lnTo>
                  <a:lnTo>
                    <a:pt x="3517" y="1803"/>
                  </a:lnTo>
                  <a:lnTo>
                    <a:pt x="3526" y="1677"/>
                  </a:lnTo>
                  <a:lnTo>
                    <a:pt x="3533" y="1548"/>
                  </a:lnTo>
                  <a:lnTo>
                    <a:pt x="3535" y="1420"/>
                  </a:lnTo>
                  <a:lnTo>
                    <a:pt x="3533" y="1284"/>
                  </a:lnTo>
                  <a:lnTo>
                    <a:pt x="3526" y="1149"/>
                  </a:lnTo>
                  <a:lnTo>
                    <a:pt x="3514" y="1016"/>
                  </a:lnTo>
                  <a:lnTo>
                    <a:pt x="3500" y="883"/>
                  </a:lnTo>
                  <a:lnTo>
                    <a:pt x="3480" y="750"/>
                  </a:lnTo>
                  <a:lnTo>
                    <a:pt x="3455" y="621"/>
                  </a:lnTo>
                  <a:lnTo>
                    <a:pt x="3427" y="493"/>
                  </a:lnTo>
                  <a:lnTo>
                    <a:pt x="3395" y="369"/>
                  </a:lnTo>
                  <a:lnTo>
                    <a:pt x="3358" y="348"/>
                  </a:lnTo>
                  <a:lnTo>
                    <a:pt x="3321" y="328"/>
                  </a:lnTo>
                  <a:lnTo>
                    <a:pt x="3282" y="307"/>
                  </a:lnTo>
                  <a:lnTo>
                    <a:pt x="3243" y="289"/>
                  </a:lnTo>
                  <a:lnTo>
                    <a:pt x="3202" y="268"/>
                  </a:lnTo>
                  <a:lnTo>
                    <a:pt x="3161" y="250"/>
                  </a:lnTo>
                  <a:lnTo>
                    <a:pt x="3117" y="234"/>
                  </a:lnTo>
                  <a:lnTo>
                    <a:pt x="3074" y="215"/>
                  </a:lnTo>
                  <a:lnTo>
                    <a:pt x="3028" y="199"/>
                  </a:lnTo>
                  <a:lnTo>
                    <a:pt x="2982" y="183"/>
                  </a:lnTo>
                  <a:lnTo>
                    <a:pt x="2936" y="169"/>
                  </a:lnTo>
                  <a:lnTo>
                    <a:pt x="2888" y="153"/>
                  </a:lnTo>
                  <a:lnTo>
                    <a:pt x="2839" y="140"/>
                  </a:lnTo>
                  <a:lnTo>
                    <a:pt x="2789" y="126"/>
                  </a:lnTo>
                  <a:lnTo>
                    <a:pt x="2741" y="114"/>
                  </a:lnTo>
                  <a:lnTo>
                    <a:pt x="2688" y="101"/>
                  </a:lnTo>
                  <a:lnTo>
                    <a:pt x="2638" y="91"/>
                  </a:lnTo>
                  <a:lnTo>
                    <a:pt x="2585" y="80"/>
                  </a:lnTo>
                  <a:lnTo>
                    <a:pt x="2530" y="68"/>
                  </a:lnTo>
                  <a:lnTo>
                    <a:pt x="2477" y="59"/>
                  </a:lnTo>
                  <a:lnTo>
                    <a:pt x="2422" y="52"/>
                  </a:lnTo>
                  <a:lnTo>
                    <a:pt x="2364" y="43"/>
                  </a:lnTo>
                  <a:lnTo>
                    <a:pt x="2309" y="36"/>
                  </a:lnTo>
                  <a:lnTo>
                    <a:pt x="2252" y="29"/>
                  </a:lnTo>
                  <a:lnTo>
                    <a:pt x="2195" y="22"/>
                  </a:lnTo>
                  <a:lnTo>
                    <a:pt x="2135" y="18"/>
                  </a:lnTo>
                  <a:lnTo>
                    <a:pt x="2078" y="13"/>
                  </a:lnTo>
                  <a:lnTo>
                    <a:pt x="2018" y="9"/>
                  </a:lnTo>
                  <a:lnTo>
                    <a:pt x="1956" y="6"/>
                  </a:lnTo>
                  <a:lnTo>
                    <a:pt x="1896" y="2"/>
                  </a:lnTo>
                  <a:lnTo>
                    <a:pt x="1834" y="2"/>
                  </a:lnTo>
                  <a:lnTo>
                    <a:pt x="1772" y="0"/>
                  </a:lnTo>
                  <a:lnTo>
                    <a:pt x="1710" y="2"/>
                  </a:lnTo>
                  <a:lnTo>
                    <a:pt x="1646" y="2"/>
                  </a:lnTo>
                  <a:lnTo>
                    <a:pt x="1584" y="6"/>
                  </a:lnTo>
                  <a:lnTo>
                    <a:pt x="1524" y="9"/>
                  </a:lnTo>
                  <a:lnTo>
                    <a:pt x="1462" y="13"/>
                  </a:lnTo>
                  <a:lnTo>
                    <a:pt x="1403" y="18"/>
                  </a:lnTo>
                  <a:lnTo>
                    <a:pt x="1343" y="22"/>
                  </a:lnTo>
                  <a:lnTo>
                    <a:pt x="1286" y="29"/>
                  </a:lnTo>
                  <a:lnTo>
                    <a:pt x="1228" y="36"/>
                  </a:lnTo>
                  <a:lnTo>
                    <a:pt x="1171" y="43"/>
                  </a:lnTo>
                  <a:lnTo>
                    <a:pt x="1114" y="52"/>
                  </a:lnTo>
                  <a:lnTo>
                    <a:pt x="1058" y="59"/>
                  </a:lnTo>
                  <a:lnTo>
                    <a:pt x="1003" y="71"/>
                  </a:lnTo>
                  <a:lnTo>
                    <a:pt x="951" y="80"/>
                  </a:lnTo>
                  <a:lnTo>
                    <a:pt x="896" y="91"/>
                  </a:lnTo>
                  <a:lnTo>
                    <a:pt x="845" y="103"/>
                  </a:lnTo>
                  <a:lnTo>
                    <a:pt x="792" y="114"/>
                  </a:lnTo>
                  <a:lnTo>
                    <a:pt x="742" y="128"/>
                  </a:lnTo>
                  <a:lnTo>
                    <a:pt x="691" y="142"/>
                  </a:lnTo>
                  <a:lnTo>
                    <a:pt x="643" y="156"/>
                  </a:lnTo>
                  <a:lnTo>
                    <a:pt x="595" y="169"/>
                  </a:lnTo>
                  <a:lnTo>
                    <a:pt x="549" y="185"/>
                  </a:lnTo>
                  <a:lnTo>
                    <a:pt x="503" y="201"/>
                  </a:lnTo>
                  <a:lnTo>
                    <a:pt x="457" y="218"/>
                  </a:lnTo>
                  <a:lnTo>
                    <a:pt x="414" y="236"/>
                  </a:lnTo>
                  <a:lnTo>
                    <a:pt x="370" y="252"/>
                  </a:lnTo>
                  <a:lnTo>
                    <a:pt x="329" y="273"/>
                  </a:lnTo>
                  <a:lnTo>
                    <a:pt x="287" y="291"/>
                  </a:lnTo>
                  <a:lnTo>
                    <a:pt x="248" y="312"/>
                  </a:lnTo>
                  <a:lnTo>
                    <a:pt x="209" y="330"/>
                  </a:lnTo>
                  <a:lnTo>
                    <a:pt x="173" y="353"/>
                  </a:lnTo>
                  <a:lnTo>
                    <a:pt x="136" y="374"/>
                  </a:lnTo>
                  <a:lnTo>
                    <a:pt x="104" y="497"/>
                  </a:lnTo>
                  <a:lnTo>
                    <a:pt x="76" y="624"/>
                  </a:lnTo>
                  <a:lnTo>
                    <a:pt x="53" y="750"/>
                  </a:lnTo>
                  <a:lnTo>
                    <a:pt x="35" y="881"/>
                  </a:lnTo>
                  <a:lnTo>
                    <a:pt x="19" y="1014"/>
                  </a:lnTo>
                  <a:lnTo>
                    <a:pt x="10" y="1147"/>
                  </a:lnTo>
                  <a:lnTo>
                    <a:pt x="3" y="1282"/>
                  </a:lnTo>
                  <a:lnTo>
                    <a:pt x="0" y="1420"/>
                  </a:lnTo>
                  <a:lnTo>
                    <a:pt x="3" y="1548"/>
                  </a:lnTo>
                  <a:lnTo>
                    <a:pt x="10" y="1677"/>
                  </a:lnTo>
                  <a:lnTo>
                    <a:pt x="19" y="1805"/>
                  </a:lnTo>
                  <a:lnTo>
                    <a:pt x="33" y="1934"/>
                  </a:lnTo>
                  <a:lnTo>
                    <a:pt x="51" y="2060"/>
                  </a:lnTo>
                  <a:lnTo>
                    <a:pt x="74" y="2186"/>
                  </a:lnTo>
                  <a:lnTo>
                    <a:pt x="101" y="2310"/>
                  </a:lnTo>
                  <a:lnTo>
                    <a:pt x="131" y="2434"/>
                  </a:lnTo>
                  <a:lnTo>
                    <a:pt x="168" y="2455"/>
                  </a:lnTo>
                  <a:lnTo>
                    <a:pt x="205" y="2478"/>
                  </a:lnTo>
                  <a:lnTo>
                    <a:pt x="244" y="2496"/>
                  </a:lnTo>
                  <a:lnTo>
                    <a:pt x="285" y="2517"/>
                  </a:lnTo>
                  <a:lnTo>
                    <a:pt x="324" y="2535"/>
                  </a:lnTo>
                  <a:lnTo>
                    <a:pt x="368" y="2556"/>
                  </a:lnTo>
                  <a:lnTo>
                    <a:pt x="409" y="2572"/>
                  </a:lnTo>
                  <a:lnTo>
                    <a:pt x="455" y="2590"/>
                  </a:lnTo>
                  <a:lnTo>
                    <a:pt x="498" y="2606"/>
                  </a:lnTo>
                  <a:lnTo>
                    <a:pt x="544" y="2622"/>
                  </a:lnTo>
                  <a:lnTo>
                    <a:pt x="593" y="2638"/>
                  </a:lnTo>
                  <a:lnTo>
                    <a:pt x="641" y="2652"/>
                  </a:lnTo>
                  <a:lnTo>
                    <a:pt x="689" y="2666"/>
                  </a:lnTo>
                  <a:lnTo>
                    <a:pt x="739" y="2679"/>
                  </a:lnTo>
                  <a:lnTo>
                    <a:pt x="790" y="2693"/>
                  </a:lnTo>
                  <a:lnTo>
                    <a:pt x="840" y="2705"/>
                  </a:lnTo>
                  <a:lnTo>
                    <a:pt x="893" y="2716"/>
                  </a:lnTo>
                  <a:lnTo>
                    <a:pt x="946" y="2728"/>
                  </a:lnTo>
                  <a:lnTo>
                    <a:pt x="1001" y="2737"/>
                  </a:lnTo>
                  <a:lnTo>
                    <a:pt x="1056" y="2746"/>
                  </a:lnTo>
                  <a:lnTo>
                    <a:pt x="1111" y="2755"/>
                  </a:lnTo>
                  <a:lnTo>
                    <a:pt x="1169" y="2764"/>
                  </a:lnTo>
                  <a:lnTo>
                    <a:pt x="1226" y="2771"/>
                  </a:lnTo>
                  <a:lnTo>
                    <a:pt x="1283" y="2778"/>
                  </a:lnTo>
                  <a:lnTo>
                    <a:pt x="1341" y="2783"/>
                  </a:lnTo>
                  <a:lnTo>
                    <a:pt x="1400" y="2790"/>
                  </a:lnTo>
                  <a:lnTo>
                    <a:pt x="1462" y="2794"/>
                  </a:lnTo>
                  <a:lnTo>
                    <a:pt x="1522" y="2796"/>
                  </a:lnTo>
                  <a:lnTo>
                    <a:pt x="1584" y="2801"/>
                  </a:lnTo>
                  <a:lnTo>
                    <a:pt x="1646" y="2803"/>
                  </a:lnTo>
                  <a:lnTo>
                    <a:pt x="1708" y="2806"/>
                  </a:lnTo>
                  <a:lnTo>
                    <a:pt x="1772" y="2806"/>
                  </a:lnTo>
                  <a:lnTo>
                    <a:pt x="1834" y="2806"/>
                  </a:lnTo>
                  <a:lnTo>
                    <a:pt x="1896" y="2803"/>
                  </a:lnTo>
                  <a:lnTo>
                    <a:pt x="1958" y="2801"/>
                  </a:lnTo>
                  <a:lnTo>
                    <a:pt x="2018" y="2796"/>
                  </a:lnTo>
                  <a:lnTo>
                    <a:pt x="2078" y="2794"/>
                  </a:lnTo>
                  <a:lnTo>
                    <a:pt x="2137" y="2790"/>
                  </a:lnTo>
                  <a:lnTo>
                    <a:pt x="2195" y="2783"/>
                  </a:lnTo>
                  <a:lnTo>
                    <a:pt x="2254" y="2778"/>
                  </a:lnTo>
                  <a:lnTo>
                    <a:pt x="2312" y="2771"/>
                  </a:lnTo>
                  <a:lnTo>
                    <a:pt x="2367" y="2764"/>
                  </a:lnTo>
                  <a:lnTo>
                    <a:pt x="2424" y="2755"/>
                  </a:lnTo>
                  <a:lnTo>
                    <a:pt x="2479" y="2746"/>
                  </a:lnTo>
                  <a:lnTo>
                    <a:pt x="2532" y="2737"/>
                  </a:lnTo>
                  <a:lnTo>
                    <a:pt x="2587" y="2728"/>
                  </a:lnTo>
                  <a:lnTo>
                    <a:pt x="2640" y="2716"/>
                  </a:lnTo>
                  <a:lnTo>
                    <a:pt x="2693" y="2705"/>
                  </a:lnTo>
                  <a:lnTo>
                    <a:pt x="2743" y="2693"/>
                  </a:lnTo>
                  <a:lnTo>
                    <a:pt x="2794" y="2682"/>
                  </a:lnTo>
                  <a:lnTo>
                    <a:pt x="2844" y="2668"/>
                  </a:lnTo>
                  <a:lnTo>
                    <a:pt x="2892" y="2654"/>
                  </a:lnTo>
                  <a:lnTo>
                    <a:pt x="2940" y="2638"/>
                  </a:lnTo>
                  <a:lnTo>
                    <a:pt x="2986" y="2624"/>
                  </a:lnTo>
                  <a:lnTo>
                    <a:pt x="3032" y="2608"/>
                  </a:lnTo>
                  <a:lnTo>
                    <a:pt x="3078" y="2592"/>
                  </a:lnTo>
                  <a:lnTo>
                    <a:pt x="3122" y="2574"/>
                  </a:lnTo>
                  <a:lnTo>
                    <a:pt x="3163" y="2558"/>
                  </a:lnTo>
                  <a:lnTo>
                    <a:pt x="3207" y="2539"/>
                  </a:lnTo>
                  <a:lnTo>
                    <a:pt x="3246" y="2519"/>
                  </a:lnTo>
                  <a:lnTo>
                    <a:pt x="3287" y="2500"/>
                  </a:lnTo>
                  <a:lnTo>
                    <a:pt x="3326" y="2480"/>
                  </a:lnTo>
                  <a:lnTo>
                    <a:pt x="3363" y="2459"/>
                  </a:lnTo>
                  <a:lnTo>
                    <a:pt x="3399" y="2439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32775" name="Freeform 6" descr="Газетная бумага"/>
            <p:cNvSpPr>
              <a:spLocks/>
            </p:cNvSpPr>
            <p:nvPr/>
          </p:nvSpPr>
          <p:spPr bwMode="auto">
            <a:xfrm>
              <a:off x="925" y="1311"/>
              <a:ext cx="670" cy="2513"/>
            </a:xfrm>
            <a:custGeom>
              <a:avLst/>
              <a:gdLst>
                <a:gd name="T0" fmla="*/ 230 w 670"/>
                <a:gd name="T1" fmla="*/ 2306 h 2513"/>
                <a:gd name="T2" fmla="*/ 170 w 670"/>
                <a:gd name="T3" fmla="*/ 2052 h 2513"/>
                <a:gd name="T4" fmla="*/ 129 w 670"/>
                <a:gd name="T5" fmla="*/ 1795 h 2513"/>
                <a:gd name="T6" fmla="*/ 103 w 670"/>
                <a:gd name="T7" fmla="*/ 1535 h 2513"/>
                <a:gd name="T8" fmla="*/ 94 w 670"/>
                <a:gd name="T9" fmla="*/ 1274 h 2513"/>
                <a:gd name="T10" fmla="*/ 103 w 670"/>
                <a:gd name="T11" fmla="*/ 996 h 2513"/>
                <a:gd name="T12" fmla="*/ 131 w 670"/>
                <a:gd name="T13" fmla="*/ 725 h 2513"/>
                <a:gd name="T14" fmla="*/ 174 w 670"/>
                <a:gd name="T15" fmla="*/ 464 h 2513"/>
                <a:gd name="T16" fmla="*/ 234 w 670"/>
                <a:gd name="T17" fmla="*/ 209 h 2513"/>
                <a:gd name="T18" fmla="*/ 243 w 670"/>
                <a:gd name="T19" fmla="*/ 198 h 2513"/>
                <a:gd name="T20" fmla="*/ 292 w 670"/>
                <a:gd name="T21" fmla="*/ 170 h 2513"/>
                <a:gd name="T22" fmla="*/ 340 w 670"/>
                <a:gd name="T23" fmla="*/ 143 h 2513"/>
                <a:gd name="T24" fmla="*/ 390 w 670"/>
                <a:gd name="T25" fmla="*/ 117 h 2513"/>
                <a:gd name="T26" fmla="*/ 443 w 670"/>
                <a:gd name="T27" fmla="*/ 92 h 2513"/>
                <a:gd name="T28" fmla="*/ 498 w 670"/>
                <a:gd name="T29" fmla="*/ 67 h 2513"/>
                <a:gd name="T30" fmla="*/ 553 w 670"/>
                <a:gd name="T31" fmla="*/ 44 h 2513"/>
                <a:gd name="T32" fmla="*/ 611 w 670"/>
                <a:gd name="T33" fmla="*/ 21 h 2513"/>
                <a:gd name="T34" fmla="*/ 670 w 670"/>
                <a:gd name="T35" fmla="*/ 0 h 2513"/>
                <a:gd name="T36" fmla="*/ 594 w 670"/>
                <a:gd name="T37" fmla="*/ 23 h 2513"/>
                <a:gd name="T38" fmla="*/ 521 w 670"/>
                <a:gd name="T39" fmla="*/ 49 h 2513"/>
                <a:gd name="T40" fmla="*/ 452 w 670"/>
                <a:gd name="T41" fmla="*/ 74 h 2513"/>
                <a:gd name="T42" fmla="*/ 383 w 670"/>
                <a:gd name="T43" fmla="*/ 101 h 2513"/>
                <a:gd name="T44" fmla="*/ 319 w 670"/>
                <a:gd name="T45" fmla="*/ 131 h 2513"/>
                <a:gd name="T46" fmla="*/ 255 w 670"/>
                <a:gd name="T47" fmla="*/ 161 h 2513"/>
                <a:gd name="T48" fmla="*/ 195 w 670"/>
                <a:gd name="T49" fmla="*/ 193 h 2513"/>
                <a:gd name="T50" fmla="*/ 138 w 670"/>
                <a:gd name="T51" fmla="*/ 228 h 2513"/>
                <a:gd name="T52" fmla="*/ 78 w 670"/>
                <a:gd name="T53" fmla="*/ 478 h 2513"/>
                <a:gd name="T54" fmla="*/ 34 w 670"/>
                <a:gd name="T55" fmla="*/ 735 h 2513"/>
                <a:gd name="T56" fmla="*/ 9 w 670"/>
                <a:gd name="T57" fmla="*/ 1001 h 2513"/>
                <a:gd name="T58" fmla="*/ 0 w 670"/>
                <a:gd name="T59" fmla="*/ 1274 h 2513"/>
                <a:gd name="T60" fmla="*/ 9 w 670"/>
                <a:gd name="T61" fmla="*/ 1531 h 2513"/>
                <a:gd name="T62" fmla="*/ 34 w 670"/>
                <a:gd name="T63" fmla="*/ 1788 h 2513"/>
                <a:gd name="T64" fmla="*/ 76 w 670"/>
                <a:gd name="T65" fmla="*/ 2040 h 2513"/>
                <a:gd name="T66" fmla="*/ 133 w 670"/>
                <a:gd name="T67" fmla="*/ 2288 h 2513"/>
                <a:gd name="T68" fmla="*/ 191 w 670"/>
                <a:gd name="T69" fmla="*/ 2322 h 2513"/>
                <a:gd name="T70" fmla="*/ 250 w 670"/>
                <a:gd name="T71" fmla="*/ 2354 h 2513"/>
                <a:gd name="T72" fmla="*/ 314 w 670"/>
                <a:gd name="T73" fmla="*/ 2384 h 2513"/>
                <a:gd name="T74" fmla="*/ 379 w 670"/>
                <a:gd name="T75" fmla="*/ 2414 h 2513"/>
                <a:gd name="T76" fmla="*/ 448 w 670"/>
                <a:gd name="T77" fmla="*/ 2442 h 2513"/>
                <a:gd name="T78" fmla="*/ 516 w 670"/>
                <a:gd name="T79" fmla="*/ 2467 h 2513"/>
                <a:gd name="T80" fmla="*/ 590 w 670"/>
                <a:gd name="T81" fmla="*/ 2490 h 2513"/>
                <a:gd name="T82" fmla="*/ 666 w 670"/>
                <a:gd name="T83" fmla="*/ 2513 h 2513"/>
                <a:gd name="T84" fmla="*/ 606 w 670"/>
                <a:gd name="T85" fmla="*/ 2492 h 2513"/>
                <a:gd name="T86" fmla="*/ 549 w 670"/>
                <a:gd name="T87" fmla="*/ 2471 h 2513"/>
                <a:gd name="T88" fmla="*/ 493 w 670"/>
                <a:gd name="T89" fmla="*/ 2449 h 2513"/>
                <a:gd name="T90" fmla="*/ 438 w 670"/>
                <a:gd name="T91" fmla="*/ 2423 h 2513"/>
                <a:gd name="T92" fmla="*/ 386 w 670"/>
                <a:gd name="T93" fmla="*/ 2398 h 2513"/>
                <a:gd name="T94" fmla="*/ 335 w 670"/>
                <a:gd name="T95" fmla="*/ 2373 h 2513"/>
                <a:gd name="T96" fmla="*/ 287 w 670"/>
                <a:gd name="T97" fmla="*/ 2345 h 2513"/>
                <a:gd name="T98" fmla="*/ 239 w 670"/>
                <a:gd name="T99" fmla="*/ 2318 h 251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70"/>
                <a:gd name="T151" fmla="*/ 0 h 2513"/>
                <a:gd name="T152" fmla="*/ 670 w 670"/>
                <a:gd name="T153" fmla="*/ 2513 h 251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70" h="2513">
                  <a:moveTo>
                    <a:pt x="232" y="2313"/>
                  </a:moveTo>
                  <a:lnTo>
                    <a:pt x="230" y="2306"/>
                  </a:lnTo>
                  <a:lnTo>
                    <a:pt x="197" y="2180"/>
                  </a:lnTo>
                  <a:lnTo>
                    <a:pt x="170" y="2052"/>
                  </a:lnTo>
                  <a:lnTo>
                    <a:pt x="147" y="1925"/>
                  </a:lnTo>
                  <a:lnTo>
                    <a:pt x="129" y="1795"/>
                  </a:lnTo>
                  <a:lnTo>
                    <a:pt x="112" y="1666"/>
                  </a:lnTo>
                  <a:lnTo>
                    <a:pt x="103" y="1535"/>
                  </a:lnTo>
                  <a:lnTo>
                    <a:pt x="96" y="1405"/>
                  </a:lnTo>
                  <a:lnTo>
                    <a:pt x="94" y="1274"/>
                  </a:lnTo>
                  <a:lnTo>
                    <a:pt x="96" y="1134"/>
                  </a:lnTo>
                  <a:lnTo>
                    <a:pt x="103" y="996"/>
                  </a:lnTo>
                  <a:lnTo>
                    <a:pt x="115" y="861"/>
                  </a:lnTo>
                  <a:lnTo>
                    <a:pt x="131" y="725"/>
                  </a:lnTo>
                  <a:lnTo>
                    <a:pt x="149" y="595"/>
                  </a:lnTo>
                  <a:lnTo>
                    <a:pt x="174" y="464"/>
                  </a:lnTo>
                  <a:lnTo>
                    <a:pt x="202" y="335"/>
                  </a:lnTo>
                  <a:lnTo>
                    <a:pt x="234" y="209"/>
                  </a:lnTo>
                  <a:lnTo>
                    <a:pt x="236" y="202"/>
                  </a:lnTo>
                  <a:lnTo>
                    <a:pt x="243" y="198"/>
                  </a:lnTo>
                  <a:lnTo>
                    <a:pt x="266" y="184"/>
                  </a:lnTo>
                  <a:lnTo>
                    <a:pt x="292" y="170"/>
                  </a:lnTo>
                  <a:lnTo>
                    <a:pt x="314" y="156"/>
                  </a:lnTo>
                  <a:lnTo>
                    <a:pt x="340" y="143"/>
                  </a:lnTo>
                  <a:lnTo>
                    <a:pt x="365" y="129"/>
                  </a:lnTo>
                  <a:lnTo>
                    <a:pt x="390" y="117"/>
                  </a:lnTo>
                  <a:lnTo>
                    <a:pt x="415" y="104"/>
                  </a:lnTo>
                  <a:lnTo>
                    <a:pt x="443" y="92"/>
                  </a:lnTo>
                  <a:lnTo>
                    <a:pt x="471" y="78"/>
                  </a:lnTo>
                  <a:lnTo>
                    <a:pt x="498" y="67"/>
                  </a:lnTo>
                  <a:lnTo>
                    <a:pt x="526" y="55"/>
                  </a:lnTo>
                  <a:lnTo>
                    <a:pt x="553" y="44"/>
                  </a:lnTo>
                  <a:lnTo>
                    <a:pt x="581" y="33"/>
                  </a:lnTo>
                  <a:lnTo>
                    <a:pt x="611" y="21"/>
                  </a:lnTo>
                  <a:lnTo>
                    <a:pt x="640" y="12"/>
                  </a:lnTo>
                  <a:lnTo>
                    <a:pt x="670" y="0"/>
                  </a:lnTo>
                  <a:lnTo>
                    <a:pt x="631" y="12"/>
                  </a:lnTo>
                  <a:lnTo>
                    <a:pt x="594" y="23"/>
                  </a:lnTo>
                  <a:lnTo>
                    <a:pt x="558" y="35"/>
                  </a:lnTo>
                  <a:lnTo>
                    <a:pt x="521" y="49"/>
                  </a:lnTo>
                  <a:lnTo>
                    <a:pt x="487" y="60"/>
                  </a:lnTo>
                  <a:lnTo>
                    <a:pt x="452" y="74"/>
                  </a:lnTo>
                  <a:lnTo>
                    <a:pt x="418" y="88"/>
                  </a:lnTo>
                  <a:lnTo>
                    <a:pt x="383" y="101"/>
                  </a:lnTo>
                  <a:lnTo>
                    <a:pt x="351" y="117"/>
                  </a:lnTo>
                  <a:lnTo>
                    <a:pt x="319" y="131"/>
                  </a:lnTo>
                  <a:lnTo>
                    <a:pt x="287" y="147"/>
                  </a:lnTo>
                  <a:lnTo>
                    <a:pt x="255" y="161"/>
                  </a:lnTo>
                  <a:lnTo>
                    <a:pt x="225" y="177"/>
                  </a:lnTo>
                  <a:lnTo>
                    <a:pt x="195" y="193"/>
                  </a:lnTo>
                  <a:lnTo>
                    <a:pt x="165" y="211"/>
                  </a:lnTo>
                  <a:lnTo>
                    <a:pt x="138" y="228"/>
                  </a:lnTo>
                  <a:lnTo>
                    <a:pt x="106" y="351"/>
                  </a:lnTo>
                  <a:lnTo>
                    <a:pt x="78" y="478"/>
                  </a:lnTo>
                  <a:lnTo>
                    <a:pt x="53" y="604"/>
                  </a:lnTo>
                  <a:lnTo>
                    <a:pt x="34" y="735"/>
                  </a:lnTo>
                  <a:lnTo>
                    <a:pt x="18" y="868"/>
                  </a:lnTo>
                  <a:lnTo>
                    <a:pt x="9" y="1001"/>
                  </a:lnTo>
                  <a:lnTo>
                    <a:pt x="2" y="1136"/>
                  </a:lnTo>
                  <a:lnTo>
                    <a:pt x="0" y="1274"/>
                  </a:lnTo>
                  <a:lnTo>
                    <a:pt x="2" y="1402"/>
                  </a:lnTo>
                  <a:lnTo>
                    <a:pt x="9" y="1531"/>
                  </a:lnTo>
                  <a:lnTo>
                    <a:pt x="18" y="1659"/>
                  </a:lnTo>
                  <a:lnTo>
                    <a:pt x="34" y="1788"/>
                  </a:lnTo>
                  <a:lnTo>
                    <a:pt x="53" y="1914"/>
                  </a:lnTo>
                  <a:lnTo>
                    <a:pt x="76" y="2040"/>
                  </a:lnTo>
                  <a:lnTo>
                    <a:pt x="103" y="2164"/>
                  </a:lnTo>
                  <a:lnTo>
                    <a:pt x="133" y="2288"/>
                  </a:lnTo>
                  <a:lnTo>
                    <a:pt x="161" y="2304"/>
                  </a:lnTo>
                  <a:lnTo>
                    <a:pt x="191" y="2322"/>
                  </a:lnTo>
                  <a:lnTo>
                    <a:pt x="220" y="2338"/>
                  </a:lnTo>
                  <a:lnTo>
                    <a:pt x="250" y="2354"/>
                  </a:lnTo>
                  <a:lnTo>
                    <a:pt x="282" y="2368"/>
                  </a:lnTo>
                  <a:lnTo>
                    <a:pt x="314" y="2384"/>
                  </a:lnTo>
                  <a:lnTo>
                    <a:pt x="347" y="2398"/>
                  </a:lnTo>
                  <a:lnTo>
                    <a:pt x="379" y="2414"/>
                  </a:lnTo>
                  <a:lnTo>
                    <a:pt x="413" y="2428"/>
                  </a:lnTo>
                  <a:lnTo>
                    <a:pt x="448" y="2442"/>
                  </a:lnTo>
                  <a:lnTo>
                    <a:pt x="482" y="2453"/>
                  </a:lnTo>
                  <a:lnTo>
                    <a:pt x="516" y="2467"/>
                  </a:lnTo>
                  <a:lnTo>
                    <a:pt x="553" y="2478"/>
                  </a:lnTo>
                  <a:lnTo>
                    <a:pt x="590" y="2490"/>
                  </a:lnTo>
                  <a:lnTo>
                    <a:pt x="627" y="2501"/>
                  </a:lnTo>
                  <a:lnTo>
                    <a:pt x="666" y="2513"/>
                  </a:lnTo>
                  <a:lnTo>
                    <a:pt x="636" y="2504"/>
                  </a:lnTo>
                  <a:lnTo>
                    <a:pt x="606" y="2492"/>
                  </a:lnTo>
                  <a:lnTo>
                    <a:pt x="576" y="2481"/>
                  </a:lnTo>
                  <a:lnTo>
                    <a:pt x="549" y="2471"/>
                  </a:lnTo>
                  <a:lnTo>
                    <a:pt x="521" y="2460"/>
                  </a:lnTo>
                  <a:lnTo>
                    <a:pt x="493" y="2449"/>
                  </a:lnTo>
                  <a:lnTo>
                    <a:pt x="466" y="2437"/>
                  </a:lnTo>
                  <a:lnTo>
                    <a:pt x="438" y="2423"/>
                  </a:lnTo>
                  <a:lnTo>
                    <a:pt x="411" y="2412"/>
                  </a:lnTo>
                  <a:lnTo>
                    <a:pt x="386" y="2398"/>
                  </a:lnTo>
                  <a:lnTo>
                    <a:pt x="360" y="2387"/>
                  </a:lnTo>
                  <a:lnTo>
                    <a:pt x="335" y="2373"/>
                  </a:lnTo>
                  <a:lnTo>
                    <a:pt x="310" y="2359"/>
                  </a:lnTo>
                  <a:lnTo>
                    <a:pt x="287" y="2345"/>
                  </a:lnTo>
                  <a:lnTo>
                    <a:pt x="262" y="2332"/>
                  </a:lnTo>
                  <a:lnTo>
                    <a:pt x="239" y="2318"/>
                  </a:lnTo>
                  <a:lnTo>
                    <a:pt x="232" y="2313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32776" name="Freeform 7" descr="Газетная бумага"/>
            <p:cNvSpPr>
              <a:spLocks/>
            </p:cNvSpPr>
            <p:nvPr/>
          </p:nvSpPr>
          <p:spPr bwMode="auto">
            <a:xfrm>
              <a:off x="4058" y="1311"/>
              <a:ext cx="629" cy="2515"/>
            </a:xfrm>
            <a:custGeom>
              <a:avLst/>
              <a:gdLst>
                <a:gd name="T0" fmla="*/ 626 w 629"/>
                <a:gd name="T1" fmla="*/ 1129 h 2515"/>
                <a:gd name="T2" fmla="*/ 610 w 629"/>
                <a:gd name="T3" fmla="*/ 852 h 2515"/>
                <a:gd name="T4" fmla="*/ 576 w 629"/>
                <a:gd name="T5" fmla="*/ 585 h 2515"/>
                <a:gd name="T6" fmla="*/ 530 w 629"/>
                <a:gd name="T7" fmla="*/ 331 h 2515"/>
                <a:gd name="T8" fmla="*/ 475 w 629"/>
                <a:gd name="T9" fmla="*/ 191 h 2515"/>
                <a:gd name="T10" fmla="*/ 420 w 629"/>
                <a:gd name="T11" fmla="*/ 161 h 2515"/>
                <a:gd name="T12" fmla="*/ 360 w 629"/>
                <a:gd name="T13" fmla="*/ 133 h 2515"/>
                <a:gd name="T14" fmla="*/ 300 w 629"/>
                <a:gd name="T15" fmla="*/ 106 h 2515"/>
                <a:gd name="T16" fmla="*/ 236 w 629"/>
                <a:gd name="T17" fmla="*/ 81 h 2515"/>
                <a:gd name="T18" fmla="*/ 172 w 629"/>
                <a:gd name="T19" fmla="*/ 55 h 2515"/>
                <a:gd name="T20" fmla="*/ 105 w 629"/>
                <a:gd name="T21" fmla="*/ 33 h 2515"/>
                <a:gd name="T22" fmla="*/ 34 w 629"/>
                <a:gd name="T23" fmla="*/ 12 h 2515"/>
                <a:gd name="T24" fmla="*/ 30 w 629"/>
                <a:gd name="T25" fmla="*/ 12 h 2515"/>
                <a:gd name="T26" fmla="*/ 87 w 629"/>
                <a:gd name="T27" fmla="*/ 33 h 2515"/>
                <a:gd name="T28" fmla="*/ 144 w 629"/>
                <a:gd name="T29" fmla="*/ 55 h 2515"/>
                <a:gd name="T30" fmla="*/ 200 w 629"/>
                <a:gd name="T31" fmla="*/ 78 h 2515"/>
                <a:gd name="T32" fmla="*/ 252 w 629"/>
                <a:gd name="T33" fmla="*/ 101 h 2515"/>
                <a:gd name="T34" fmla="*/ 305 w 629"/>
                <a:gd name="T35" fmla="*/ 127 h 2515"/>
                <a:gd name="T36" fmla="*/ 353 w 629"/>
                <a:gd name="T37" fmla="*/ 152 h 2515"/>
                <a:gd name="T38" fmla="*/ 401 w 629"/>
                <a:gd name="T39" fmla="*/ 179 h 2515"/>
                <a:gd name="T40" fmla="*/ 431 w 629"/>
                <a:gd name="T41" fmla="*/ 198 h 2515"/>
                <a:gd name="T42" fmla="*/ 466 w 629"/>
                <a:gd name="T43" fmla="*/ 331 h 2515"/>
                <a:gd name="T44" fmla="*/ 521 w 629"/>
                <a:gd name="T45" fmla="*/ 592 h 2515"/>
                <a:gd name="T46" fmla="*/ 555 w 629"/>
                <a:gd name="T47" fmla="*/ 861 h 2515"/>
                <a:gd name="T48" fmla="*/ 574 w 629"/>
                <a:gd name="T49" fmla="*/ 1136 h 2515"/>
                <a:gd name="T50" fmla="*/ 574 w 629"/>
                <a:gd name="T51" fmla="*/ 1405 h 2515"/>
                <a:gd name="T52" fmla="*/ 558 w 629"/>
                <a:gd name="T53" fmla="*/ 1664 h 2515"/>
                <a:gd name="T54" fmla="*/ 523 w 629"/>
                <a:gd name="T55" fmla="*/ 1923 h 2515"/>
                <a:gd name="T56" fmla="*/ 470 w 629"/>
                <a:gd name="T57" fmla="*/ 2182 h 2515"/>
                <a:gd name="T58" fmla="*/ 436 w 629"/>
                <a:gd name="T59" fmla="*/ 2318 h 2515"/>
                <a:gd name="T60" fmla="*/ 406 w 629"/>
                <a:gd name="T61" fmla="*/ 2336 h 2515"/>
                <a:gd name="T62" fmla="*/ 358 w 629"/>
                <a:gd name="T63" fmla="*/ 2364 h 2515"/>
                <a:gd name="T64" fmla="*/ 310 w 629"/>
                <a:gd name="T65" fmla="*/ 2389 h 2515"/>
                <a:gd name="T66" fmla="*/ 257 w 629"/>
                <a:gd name="T67" fmla="*/ 2414 h 2515"/>
                <a:gd name="T68" fmla="*/ 204 w 629"/>
                <a:gd name="T69" fmla="*/ 2437 h 2515"/>
                <a:gd name="T70" fmla="*/ 149 w 629"/>
                <a:gd name="T71" fmla="*/ 2460 h 2515"/>
                <a:gd name="T72" fmla="*/ 92 w 629"/>
                <a:gd name="T73" fmla="*/ 2483 h 2515"/>
                <a:gd name="T74" fmla="*/ 34 w 629"/>
                <a:gd name="T75" fmla="*/ 2504 h 2515"/>
                <a:gd name="T76" fmla="*/ 39 w 629"/>
                <a:gd name="T77" fmla="*/ 2504 h 2515"/>
                <a:gd name="T78" fmla="*/ 108 w 629"/>
                <a:gd name="T79" fmla="*/ 2483 h 2515"/>
                <a:gd name="T80" fmla="*/ 174 w 629"/>
                <a:gd name="T81" fmla="*/ 2460 h 2515"/>
                <a:gd name="T82" fmla="*/ 239 w 629"/>
                <a:gd name="T83" fmla="*/ 2435 h 2515"/>
                <a:gd name="T84" fmla="*/ 300 w 629"/>
                <a:gd name="T85" fmla="*/ 2410 h 2515"/>
                <a:gd name="T86" fmla="*/ 362 w 629"/>
                <a:gd name="T87" fmla="*/ 2382 h 2515"/>
                <a:gd name="T88" fmla="*/ 420 w 629"/>
                <a:gd name="T89" fmla="*/ 2354 h 2515"/>
                <a:gd name="T90" fmla="*/ 475 w 629"/>
                <a:gd name="T91" fmla="*/ 2327 h 2515"/>
                <a:gd name="T92" fmla="*/ 530 w 629"/>
                <a:gd name="T93" fmla="*/ 2192 h 2515"/>
                <a:gd name="T94" fmla="*/ 576 w 629"/>
                <a:gd name="T95" fmla="*/ 1939 h 2515"/>
                <a:gd name="T96" fmla="*/ 608 w 629"/>
                <a:gd name="T97" fmla="*/ 1680 h 2515"/>
                <a:gd name="T98" fmla="*/ 626 w 629"/>
                <a:gd name="T99" fmla="*/ 1409 h 251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29"/>
                <a:gd name="T151" fmla="*/ 0 h 2515"/>
                <a:gd name="T152" fmla="*/ 629 w 629"/>
                <a:gd name="T153" fmla="*/ 2515 h 251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29" h="2515">
                  <a:moveTo>
                    <a:pt x="629" y="1272"/>
                  </a:moveTo>
                  <a:lnTo>
                    <a:pt x="626" y="1129"/>
                  </a:lnTo>
                  <a:lnTo>
                    <a:pt x="620" y="989"/>
                  </a:lnTo>
                  <a:lnTo>
                    <a:pt x="610" y="852"/>
                  </a:lnTo>
                  <a:lnTo>
                    <a:pt x="594" y="719"/>
                  </a:lnTo>
                  <a:lnTo>
                    <a:pt x="576" y="585"/>
                  </a:lnTo>
                  <a:lnTo>
                    <a:pt x="555" y="457"/>
                  </a:lnTo>
                  <a:lnTo>
                    <a:pt x="530" y="331"/>
                  </a:lnTo>
                  <a:lnTo>
                    <a:pt x="502" y="207"/>
                  </a:lnTo>
                  <a:lnTo>
                    <a:pt x="475" y="191"/>
                  </a:lnTo>
                  <a:lnTo>
                    <a:pt x="447" y="177"/>
                  </a:lnTo>
                  <a:lnTo>
                    <a:pt x="420" y="161"/>
                  </a:lnTo>
                  <a:lnTo>
                    <a:pt x="390" y="147"/>
                  </a:lnTo>
                  <a:lnTo>
                    <a:pt x="360" y="133"/>
                  </a:lnTo>
                  <a:lnTo>
                    <a:pt x="330" y="120"/>
                  </a:lnTo>
                  <a:lnTo>
                    <a:pt x="300" y="106"/>
                  </a:lnTo>
                  <a:lnTo>
                    <a:pt x="268" y="92"/>
                  </a:lnTo>
                  <a:lnTo>
                    <a:pt x="236" y="81"/>
                  </a:lnTo>
                  <a:lnTo>
                    <a:pt x="204" y="69"/>
                  </a:lnTo>
                  <a:lnTo>
                    <a:pt x="172" y="55"/>
                  </a:lnTo>
                  <a:lnTo>
                    <a:pt x="138" y="44"/>
                  </a:lnTo>
                  <a:lnTo>
                    <a:pt x="105" y="33"/>
                  </a:lnTo>
                  <a:lnTo>
                    <a:pt x="71" y="21"/>
                  </a:lnTo>
                  <a:lnTo>
                    <a:pt x="34" y="12"/>
                  </a:lnTo>
                  <a:lnTo>
                    <a:pt x="0" y="0"/>
                  </a:lnTo>
                  <a:lnTo>
                    <a:pt x="30" y="12"/>
                  </a:lnTo>
                  <a:lnTo>
                    <a:pt x="60" y="21"/>
                  </a:lnTo>
                  <a:lnTo>
                    <a:pt x="87" y="33"/>
                  </a:lnTo>
                  <a:lnTo>
                    <a:pt x="117" y="44"/>
                  </a:lnTo>
                  <a:lnTo>
                    <a:pt x="144" y="55"/>
                  </a:lnTo>
                  <a:lnTo>
                    <a:pt x="172" y="67"/>
                  </a:lnTo>
                  <a:lnTo>
                    <a:pt x="200" y="78"/>
                  </a:lnTo>
                  <a:lnTo>
                    <a:pt x="227" y="90"/>
                  </a:lnTo>
                  <a:lnTo>
                    <a:pt x="252" y="101"/>
                  </a:lnTo>
                  <a:lnTo>
                    <a:pt x="278" y="115"/>
                  </a:lnTo>
                  <a:lnTo>
                    <a:pt x="305" y="127"/>
                  </a:lnTo>
                  <a:lnTo>
                    <a:pt x="328" y="140"/>
                  </a:lnTo>
                  <a:lnTo>
                    <a:pt x="353" y="152"/>
                  </a:lnTo>
                  <a:lnTo>
                    <a:pt x="379" y="166"/>
                  </a:lnTo>
                  <a:lnTo>
                    <a:pt x="401" y="179"/>
                  </a:lnTo>
                  <a:lnTo>
                    <a:pt x="424" y="193"/>
                  </a:lnTo>
                  <a:lnTo>
                    <a:pt x="431" y="198"/>
                  </a:lnTo>
                  <a:lnTo>
                    <a:pt x="434" y="205"/>
                  </a:lnTo>
                  <a:lnTo>
                    <a:pt x="466" y="331"/>
                  </a:lnTo>
                  <a:lnTo>
                    <a:pt x="496" y="459"/>
                  </a:lnTo>
                  <a:lnTo>
                    <a:pt x="521" y="592"/>
                  </a:lnTo>
                  <a:lnTo>
                    <a:pt x="539" y="725"/>
                  </a:lnTo>
                  <a:lnTo>
                    <a:pt x="555" y="861"/>
                  </a:lnTo>
                  <a:lnTo>
                    <a:pt x="567" y="998"/>
                  </a:lnTo>
                  <a:lnTo>
                    <a:pt x="574" y="1136"/>
                  </a:lnTo>
                  <a:lnTo>
                    <a:pt x="576" y="1274"/>
                  </a:lnTo>
                  <a:lnTo>
                    <a:pt x="574" y="1405"/>
                  </a:lnTo>
                  <a:lnTo>
                    <a:pt x="567" y="1533"/>
                  </a:lnTo>
                  <a:lnTo>
                    <a:pt x="558" y="1664"/>
                  </a:lnTo>
                  <a:lnTo>
                    <a:pt x="541" y="1795"/>
                  </a:lnTo>
                  <a:lnTo>
                    <a:pt x="523" y="1923"/>
                  </a:lnTo>
                  <a:lnTo>
                    <a:pt x="498" y="2054"/>
                  </a:lnTo>
                  <a:lnTo>
                    <a:pt x="470" y="2182"/>
                  </a:lnTo>
                  <a:lnTo>
                    <a:pt x="438" y="2311"/>
                  </a:lnTo>
                  <a:lnTo>
                    <a:pt x="436" y="2318"/>
                  </a:lnTo>
                  <a:lnTo>
                    <a:pt x="429" y="2322"/>
                  </a:lnTo>
                  <a:lnTo>
                    <a:pt x="406" y="2336"/>
                  </a:lnTo>
                  <a:lnTo>
                    <a:pt x="383" y="2350"/>
                  </a:lnTo>
                  <a:lnTo>
                    <a:pt x="358" y="2364"/>
                  </a:lnTo>
                  <a:lnTo>
                    <a:pt x="333" y="2375"/>
                  </a:lnTo>
                  <a:lnTo>
                    <a:pt x="310" y="2389"/>
                  </a:lnTo>
                  <a:lnTo>
                    <a:pt x="282" y="2400"/>
                  </a:lnTo>
                  <a:lnTo>
                    <a:pt x="257" y="2414"/>
                  </a:lnTo>
                  <a:lnTo>
                    <a:pt x="232" y="2426"/>
                  </a:lnTo>
                  <a:lnTo>
                    <a:pt x="204" y="2437"/>
                  </a:lnTo>
                  <a:lnTo>
                    <a:pt x="177" y="2449"/>
                  </a:lnTo>
                  <a:lnTo>
                    <a:pt x="149" y="2460"/>
                  </a:lnTo>
                  <a:lnTo>
                    <a:pt x="121" y="2471"/>
                  </a:lnTo>
                  <a:lnTo>
                    <a:pt x="92" y="2483"/>
                  </a:lnTo>
                  <a:lnTo>
                    <a:pt x="64" y="2494"/>
                  </a:lnTo>
                  <a:lnTo>
                    <a:pt x="34" y="2504"/>
                  </a:lnTo>
                  <a:lnTo>
                    <a:pt x="4" y="2515"/>
                  </a:lnTo>
                  <a:lnTo>
                    <a:pt x="39" y="2504"/>
                  </a:lnTo>
                  <a:lnTo>
                    <a:pt x="73" y="2494"/>
                  </a:lnTo>
                  <a:lnTo>
                    <a:pt x="108" y="2483"/>
                  </a:lnTo>
                  <a:lnTo>
                    <a:pt x="142" y="2471"/>
                  </a:lnTo>
                  <a:lnTo>
                    <a:pt x="174" y="2460"/>
                  </a:lnTo>
                  <a:lnTo>
                    <a:pt x="206" y="2449"/>
                  </a:lnTo>
                  <a:lnTo>
                    <a:pt x="239" y="2435"/>
                  </a:lnTo>
                  <a:lnTo>
                    <a:pt x="271" y="2423"/>
                  </a:lnTo>
                  <a:lnTo>
                    <a:pt x="300" y="2410"/>
                  </a:lnTo>
                  <a:lnTo>
                    <a:pt x="333" y="2396"/>
                  </a:lnTo>
                  <a:lnTo>
                    <a:pt x="362" y="2382"/>
                  </a:lnTo>
                  <a:lnTo>
                    <a:pt x="390" y="2368"/>
                  </a:lnTo>
                  <a:lnTo>
                    <a:pt x="420" y="2354"/>
                  </a:lnTo>
                  <a:lnTo>
                    <a:pt x="447" y="2341"/>
                  </a:lnTo>
                  <a:lnTo>
                    <a:pt x="475" y="2327"/>
                  </a:lnTo>
                  <a:lnTo>
                    <a:pt x="502" y="2311"/>
                  </a:lnTo>
                  <a:lnTo>
                    <a:pt x="530" y="2192"/>
                  </a:lnTo>
                  <a:lnTo>
                    <a:pt x="555" y="2068"/>
                  </a:lnTo>
                  <a:lnTo>
                    <a:pt x="576" y="1939"/>
                  </a:lnTo>
                  <a:lnTo>
                    <a:pt x="594" y="1811"/>
                  </a:lnTo>
                  <a:lnTo>
                    <a:pt x="608" y="1680"/>
                  </a:lnTo>
                  <a:lnTo>
                    <a:pt x="620" y="1545"/>
                  </a:lnTo>
                  <a:lnTo>
                    <a:pt x="626" y="1409"/>
                  </a:lnTo>
                  <a:lnTo>
                    <a:pt x="629" y="1272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32777" name="Freeform 8" descr="Гранит"/>
            <p:cNvSpPr>
              <a:spLocks/>
            </p:cNvSpPr>
            <p:nvPr/>
          </p:nvSpPr>
          <p:spPr bwMode="auto">
            <a:xfrm>
              <a:off x="567" y="981"/>
              <a:ext cx="3980" cy="3164"/>
            </a:xfrm>
            <a:custGeom>
              <a:avLst/>
              <a:gdLst>
                <a:gd name="T0" fmla="*/ 2265 w 3980"/>
                <a:gd name="T1" fmla="*/ 3031 h 3164"/>
                <a:gd name="T2" fmla="*/ 2132 w 3980"/>
                <a:gd name="T3" fmla="*/ 3031 h 3164"/>
                <a:gd name="T4" fmla="*/ 1806 w 3980"/>
                <a:gd name="T5" fmla="*/ 3017 h 3164"/>
                <a:gd name="T6" fmla="*/ 1499 w 3980"/>
                <a:gd name="T7" fmla="*/ 2983 h 3164"/>
                <a:gd name="T8" fmla="*/ 1212 w 3980"/>
                <a:gd name="T9" fmla="*/ 2932 h 3164"/>
                <a:gd name="T10" fmla="*/ 948 w 3980"/>
                <a:gd name="T11" fmla="*/ 2863 h 3164"/>
                <a:gd name="T12" fmla="*/ 711 w 3980"/>
                <a:gd name="T13" fmla="*/ 2776 h 3164"/>
                <a:gd name="T14" fmla="*/ 503 w 3980"/>
                <a:gd name="T15" fmla="*/ 2671 h 3164"/>
                <a:gd name="T16" fmla="*/ 395 w 3980"/>
                <a:gd name="T17" fmla="*/ 2382 h 3164"/>
                <a:gd name="T18" fmla="*/ 321 w 3980"/>
                <a:gd name="T19" fmla="*/ 1735 h 3164"/>
                <a:gd name="T20" fmla="*/ 356 w 3980"/>
                <a:gd name="T21" fmla="*/ 1055 h 3164"/>
                <a:gd name="T22" fmla="*/ 461 w 3980"/>
                <a:gd name="T23" fmla="*/ 532 h 3164"/>
                <a:gd name="T24" fmla="*/ 629 w 3980"/>
                <a:gd name="T25" fmla="*/ 441 h 3164"/>
                <a:gd name="T26" fmla="*/ 854 w 3980"/>
                <a:gd name="T27" fmla="*/ 346 h 3164"/>
                <a:gd name="T28" fmla="*/ 1106 w 3980"/>
                <a:gd name="T29" fmla="*/ 268 h 3164"/>
                <a:gd name="T30" fmla="*/ 1384 w 3980"/>
                <a:gd name="T31" fmla="*/ 211 h 3164"/>
                <a:gd name="T32" fmla="*/ 1682 w 3980"/>
                <a:gd name="T33" fmla="*/ 170 h 3164"/>
                <a:gd name="T34" fmla="*/ 1999 w 3980"/>
                <a:gd name="T35" fmla="*/ 149 h 3164"/>
                <a:gd name="T36" fmla="*/ 2231 w 3980"/>
                <a:gd name="T37" fmla="*/ 145 h 3164"/>
                <a:gd name="T38" fmla="*/ 2316 w 3980"/>
                <a:gd name="T39" fmla="*/ 145 h 3164"/>
                <a:gd name="T40" fmla="*/ 2577 w 3980"/>
                <a:gd name="T41" fmla="*/ 149 h 3164"/>
                <a:gd name="T42" fmla="*/ 2869 w 3980"/>
                <a:gd name="T43" fmla="*/ 172 h 3164"/>
                <a:gd name="T44" fmla="*/ 3147 w 3980"/>
                <a:gd name="T45" fmla="*/ 211 h 3164"/>
                <a:gd name="T46" fmla="*/ 3406 w 3980"/>
                <a:gd name="T47" fmla="*/ 266 h 3164"/>
                <a:gd name="T48" fmla="*/ 3645 w 3980"/>
                <a:gd name="T49" fmla="*/ 337 h 3164"/>
                <a:gd name="T50" fmla="*/ 3863 w 3980"/>
                <a:gd name="T51" fmla="*/ 424 h 3164"/>
                <a:gd name="T52" fmla="*/ 3971 w 3980"/>
                <a:gd name="T53" fmla="*/ 452 h 3164"/>
                <a:gd name="T54" fmla="*/ 3828 w 3980"/>
                <a:gd name="T55" fmla="*/ 346 h 3164"/>
                <a:gd name="T56" fmla="*/ 3580 w 3980"/>
                <a:gd name="T57" fmla="*/ 236 h 3164"/>
                <a:gd name="T58" fmla="*/ 3305 w 3980"/>
                <a:gd name="T59" fmla="*/ 149 h 3164"/>
                <a:gd name="T60" fmla="*/ 3004 w 3980"/>
                <a:gd name="T61" fmla="*/ 80 h 3164"/>
                <a:gd name="T62" fmla="*/ 2683 w 3980"/>
                <a:gd name="T63" fmla="*/ 34 h 3164"/>
                <a:gd name="T64" fmla="*/ 2343 w 3980"/>
                <a:gd name="T65" fmla="*/ 7 h 3164"/>
                <a:gd name="T66" fmla="*/ 1992 w 3980"/>
                <a:gd name="T67" fmla="*/ 0 h 3164"/>
                <a:gd name="T68" fmla="*/ 1641 w 3980"/>
                <a:gd name="T69" fmla="*/ 16 h 3164"/>
                <a:gd name="T70" fmla="*/ 1308 w 3980"/>
                <a:gd name="T71" fmla="*/ 50 h 3164"/>
                <a:gd name="T72" fmla="*/ 991 w 3980"/>
                <a:gd name="T73" fmla="*/ 106 h 3164"/>
                <a:gd name="T74" fmla="*/ 700 w 3980"/>
                <a:gd name="T75" fmla="*/ 184 h 3164"/>
                <a:gd name="T76" fmla="*/ 434 w 3980"/>
                <a:gd name="T77" fmla="*/ 280 h 3164"/>
                <a:gd name="T78" fmla="*/ 197 w 3980"/>
                <a:gd name="T79" fmla="*/ 399 h 3164"/>
                <a:gd name="T80" fmla="*/ 39 w 3980"/>
                <a:gd name="T81" fmla="*/ 984 h 3164"/>
                <a:gd name="T82" fmla="*/ 2 w 3980"/>
                <a:gd name="T83" fmla="*/ 1755 h 3164"/>
                <a:gd name="T84" fmla="*/ 87 w 3980"/>
                <a:gd name="T85" fmla="*/ 2478 h 3164"/>
                <a:gd name="T86" fmla="*/ 285 w 3980"/>
                <a:gd name="T87" fmla="*/ 2818 h 3164"/>
                <a:gd name="T88" fmla="*/ 532 w 3980"/>
                <a:gd name="T89" fmla="*/ 2928 h 3164"/>
                <a:gd name="T90" fmla="*/ 810 w 3980"/>
                <a:gd name="T91" fmla="*/ 3015 h 3164"/>
                <a:gd name="T92" fmla="*/ 1113 w 3980"/>
                <a:gd name="T93" fmla="*/ 3084 h 3164"/>
                <a:gd name="T94" fmla="*/ 1439 w 3980"/>
                <a:gd name="T95" fmla="*/ 3132 h 3164"/>
                <a:gd name="T96" fmla="*/ 1779 w 3980"/>
                <a:gd name="T97" fmla="*/ 3157 h 3164"/>
                <a:gd name="T98" fmla="*/ 2134 w 3980"/>
                <a:gd name="T99" fmla="*/ 3164 h 3164"/>
                <a:gd name="T100" fmla="*/ 2481 w 3980"/>
                <a:gd name="T101" fmla="*/ 3150 h 3164"/>
                <a:gd name="T102" fmla="*/ 2814 w 3980"/>
                <a:gd name="T103" fmla="*/ 3114 h 3164"/>
                <a:gd name="T104" fmla="*/ 3128 w 3980"/>
                <a:gd name="T105" fmla="*/ 3058 h 3164"/>
                <a:gd name="T106" fmla="*/ 3422 w 3980"/>
                <a:gd name="T107" fmla="*/ 2983 h 3164"/>
                <a:gd name="T108" fmla="*/ 3686 w 3980"/>
                <a:gd name="T109" fmla="*/ 2889 h 3164"/>
                <a:gd name="T110" fmla="*/ 3922 w 3980"/>
                <a:gd name="T111" fmla="*/ 2772 h 3164"/>
                <a:gd name="T112" fmla="*/ 3980 w 3980"/>
                <a:gd name="T113" fmla="*/ 2694 h 3164"/>
                <a:gd name="T114" fmla="*/ 3778 w 3980"/>
                <a:gd name="T115" fmla="*/ 2788 h 3164"/>
                <a:gd name="T116" fmla="*/ 3553 w 3980"/>
                <a:gd name="T117" fmla="*/ 2868 h 3164"/>
                <a:gd name="T118" fmla="*/ 3305 w 3980"/>
                <a:gd name="T119" fmla="*/ 2932 h 3164"/>
                <a:gd name="T120" fmla="*/ 3039 w 3980"/>
                <a:gd name="T121" fmla="*/ 2983 h 3164"/>
                <a:gd name="T122" fmla="*/ 2754 w 3980"/>
                <a:gd name="T123" fmla="*/ 3015 h 3164"/>
                <a:gd name="T124" fmla="*/ 2456 w 3980"/>
                <a:gd name="T125" fmla="*/ 3029 h 316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980"/>
                <a:gd name="T190" fmla="*/ 0 h 3164"/>
                <a:gd name="T191" fmla="*/ 3980 w 3980"/>
                <a:gd name="T192" fmla="*/ 3164 h 316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980" h="3164">
                  <a:moveTo>
                    <a:pt x="2332" y="3031"/>
                  </a:moveTo>
                  <a:lnTo>
                    <a:pt x="2316" y="3031"/>
                  </a:lnTo>
                  <a:lnTo>
                    <a:pt x="2297" y="3031"/>
                  </a:lnTo>
                  <a:lnTo>
                    <a:pt x="2281" y="3031"/>
                  </a:lnTo>
                  <a:lnTo>
                    <a:pt x="2265" y="3031"/>
                  </a:lnTo>
                  <a:lnTo>
                    <a:pt x="2249" y="3031"/>
                  </a:lnTo>
                  <a:lnTo>
                    <a:pt x="2231" y="3031"/>
                  </a:lnTo>
                  <a:lnTo>
                    <a:pt x="2215" y="3031"/>
                  </a:lnTo>
                  <a:lnTo>
                    <a:pt x="2199" y="3031"/>
                  </a:lnTo>
                  <a:lnTo>
                    <a:pt x="2132" y="3031"/>
                  </a:lnTo>
                  <a:lnTo>
                    <a:pt x="2066" y="3029"/>
                  </a:lnTo>
                  <a:lnTo>
                    <a:pt x="1999" y="3026"/>
                  </a:lnTo>
                  <a:lnTo>
                    <a:pt x="1935" y="3024"/>
                  </a:lnTo>
                  <a:lnTo>
                    <a:pt x="1870" y="3022"/>
                  </a:lnTo>
                  <a:lnTo>
                    <a:pt x="1806" y="3017"/>
                  </a:lnTo>
                  <a:lnTo>
                    <a:pt x="1742" y="3013"/>
                  </a:lnTo>
                  <a:lnTo>
                    <a:pt x="1680" y="3006"/>
                  </a:lnTo>
                  <a:lnTo>
                    <a:pt x="1618" y="2999"/>
                  </a:lnTo>
                  <a:lnTo>
                    <a:pt x="1558" y="2992"/>
                  </a:lnTo>
                  <a:lnTo>
                    <a:pt x="1499" y="2983"/>
                  </a:lnTo>
                  <a:lnTo>
                    <a:pt x="1439" y="2976"/>
                  </a:lnTo>
                  <a:lnTo>
                    <a:pt x="1382" y="2964"/>
                  </a:lnTo>
                  <a:lnTo>
                    <a:pt x="1324" y="2955"/>
                  </a:lnTo>
                  <a:lnTo>
                    <a:pt x="1267" y="2944"/>
                  </a:lnTo>
                  <a:lnTo>
                    <a:pt x="1212" y="2932"/>
                  </a:lnTo>
                  <a:lnTo>
                    <a:pt x="1157" y="2921"/>
                  </a:lnTo>
                  <a:lnTo>
                    <a:pt x="1104" y="2907"/>
                  </a:lnTo>
                  <a:lnTo>
                    <a:pt x="1051" y="2893"/>
                  </a:lnTo>
                  <a:lnTo>
                    <a:pt x="998" y="2877"/>
                  </a:lnTo>
                  <a:lnTo>
                    <a:pt x="948" y="2863"/>
                  </a:lnTo>
                  <a:lnTo>
                    <a:pt x="897" y="2847"/>
                  </a:lnTo>
                  <a:lnTo>
                    <a:pt x="849" y="2829"/>
                  </a:lnTo>
                  <a:lnTo>
                    <a:pt x="803" y="2813"/>
                  </a:lnTo>
                  <a:lnTo>
                    <a:pt x="755" y="2795"/>
                  </a:lnTo>
                  <a:lnTo>
                    <a:pt x="711" y="2776"/>
                  </a:lnTo>
                  <a:lnTo>
                    <a:pt x="666" y="2756"/>
                  </a:lnTo>
                  <a:lnTo>
                    <a:pt x="624" y="2735"/>
                  </a:lnTo>
                  <a:lnTo>
                    <a:pt x="581" y="2714"/>
                  </a:lnTo>
                  <a:lnTo>
                    <a:pt x="542" y="2694"/>
                  </a:lnTo>
                  <a:lnTo>
                    <a:pt x="503" y="2671"/>
                  </a:lnTo>
                  <a:lnTo>
                    <a:pt x="464" y="2648"/>
                  </a:lnTo>
                  <a:lnTo>
                    <a:pt x="457" y="2643"/>
                  </a:lnTo>
                  <a:lnTo>
                    <a:pt x="454" y="2636"/>
                  </a:lnTo>
                  <a:lnTo>
                    <a:pt x="422" y="2510"/>
                  </a:lnTo>
                  <a:lnTo>
                    <a:pt x="395" y="2382"/>
                  </a:lnTo>
                  <a:lnTo>
                    <a:pt x="372" y="2255"/>
                  </a:lnTo>
                  <a:lnTo>
                    <a:pt x="353" y="2125"/>
                  </a:lnTo>
                  <a:lnTo>
                    <a:pt x="337" y="1996"/>
                  </a:lnTo>
                  <a:lnTo>
                    <a:pt x="328" y="1865"/>
                  </a:lnTo>
                  <a:lnTo>
                    <a:pt x="321" y="1735"/>
                  </a:lnTo>
                  <a:lnTo>
                    <a:pt x="319" y="1604"/>
                  </a:lnTo>
                  <a:lnTo>
                    <a:pt x="321" y="1464"/>
                  </a:lnTo>
                  <a:lnTo>
                    <a:pt x="328" y="1326"/>
                  </a:lnTo>
                  <a:lnTo>
                    <a:pt x="340" y="1191"/>
                  </a:lnTo>
                  <a:lnTo>
                    <a:pt x="356" y="1055"/>
                  </a:lnTo>
                  <a:lnTo>
                    <a:pt x="374" y="925"/>
                  </a:lnTo>
                  <a:lnTo>
                    <a:pt x="399" y="794"/>
                  </a:lnTo>
                  <a:lnTo>
                    <a:pt x="427" y="665"/>
                  </a:lnTo>
                  <a:lnTo>
                    <a:pt x="459" y="539"/>
                  </a:lnTo>
                  <a:lnTo>
                    <a:pt x="461" y="532"/>
                  </a:lnTo>
                  <a:lnTo>
                    <a:pt x="468" y="528"/>
                  </a:lnTo>
                  <a:lnTo>
                    <a:pt x="507" y="505"/>
                  </a:lnTo>
                  <a:lnTo>
                    <a:pt x="546" y="482"/>
                  </a:lnTo>
                  <a:lnTo>
                    <a:pt x="585" y="461"/>
                  </a:lnTo>
                  <a:lnTo>
                    <a:pt x="629" y="441"/>
                  </a:lnTo>
                  <a:lnTo>
                    <a:pt x="670" y="420"/>
                  </a:lnTo>
                  <a:lnTo>
                    <a:pt x="714" y="399"/>
                  </a:lnTo>
                  <a:lnTo>
                    <a:pt x="760" y="381"/>
                  </a:lnTo>
                  <a:lnTo>
                    <a:pt x="806" y="363"/>
                  </a:lnTo>
                  <a:lnTo>
                    <a:pt x="854" y="346"/>
                  </a:lnTo>
                  <a:lnTo>
                    <a:pt x="902" y="328"/>
                  </a:lnTo>
                  <a:lnTo>
                    <a:pt x="952" y="312"/>
                  </a:lnTo>
                  <a:lnTo>
                    <a:pt x="1003" y="298"/>
                  </a:lnTo>
                  <a:lnTo>
                    <a:pt x="1053" y="282"/>
                  </a:lnTo>
                  <a:lnTo>
                    <a:pt x="1106" y="268"/>
                  </a:lnTo>
                  <a:lnTo>
                    <a:pt x="1161" y="255"/>
                  </a:lnTo>
                  <a:lnTo>
                    <a:pt x="1214" y="243"/>
                  </a:lnTo>
                  <a:lnTo>
                    <a:pt x="1269" y="232"/>
                  </a:lnTo>
                  <a:lnTo>
                    <a:pt x="1327" y="220"/>
                  </a:lnTo>
                  <a:lnTo>
                    <a:pt x="1384" y="211"/>
                  </a:lnTo>
                  <a:lnTo>
                    <a:pt x="1441" y="200"/>
                  </a:lnTo>
                  <a:lnTo>
                    <a:pt x="1501" y="193"/>
                  </a:lnTo>
                  <a:lnTo>
                    <a:pt x="1561" y="184"/>
                  </a:lnTo>
                  <a:lnTo>
                    <a:pt x="1620" y="177"/>
                  </a:lnTo>
                  <a:lnTo>
                    <a:pt x="1682" y="170"/>
                  </a:lnTo>
                  <a:lnTo>
                    <a:pt x="1744" y="163"/>
                  </a:lnTo>
                  <a:lnTo>
                    <a:pt x="1806" y="158"/>
                  </a:lnTo>
                  <a:lnTo>
                    <a:pt x="1870" y="154"/>
                  </a:lnTo>
                  <a:lnTo>
                    <a:pt x="1935" y="151"/>
                  </a:lnTo>
                  <a:lnTo>
                    <a:pt x="1999" y="149"/>
                  </a:lnTo>
                  <a:lnTo>
                    <a:pt x="2066" y="147"/>
                  </a:lnTo>
                  <a:lnTo>
                    <a:pt x="2132" y="145"/>
                  </a:lnTo>
                  <a:lnTo>
                    <a:pt x="2199" y="145"/>
                  </a:lnTo>
                  <a:lnTo>
                    <a:pt x="2215" y="145"/>
                  </a:lnTo>
                  <a:lnTo>
                    <a:pt x="2231" y="145"/>
                  </a:lnTo>
                  <a:lnTo>
                    <a:pt x="2249" y="145"/>
                  </a:lnTo>
                  <a:lnTo>
                    <a:pt x="2265" y="145"/>
                  </a:lnTo>
                  <a:lnTo>
                    <a:pt x="2281" y="145"/>
                  </a:lnTo>
                  <a:lnTo>
                    <a:pt x="2297" y="145"/>
                  </a:lnTo>
                  <a:lnTo>
                    <a:pt x="2316" y="145"/>
                  </a:lnTo>
                  <a:lnTo>
                    <a:pt x="2332" y="145"/>
                  </a:lnTo>
                  <a:lnTo>
                    <a:pt x="2394" y="145"/>
                  </a:lnTo>
                  <a:lnTo>
                    <a:pt x="2456" y="147"/>
                  </a:lnTo>
                  <a:lnTo>
                    <a:pt x="2515" y="147"/>
                  </a:lnTo>
                  <a:lnTo>
                    <a:pt x="2577" y="149"/>
                  </a:lnTo>
                  <a:lnTo>
                    <a:pt x="2637" y="154"/>
                  </a:lnTo>
                  <a:lnTo>
                    <a:pt x="2694" y="156"/>
                  </a:lnTo>
                  <a:lnTo>
                    <a:pt x="2754" y="161"/>
                  </a:lnTo>
                  <a:lnTo>
                    <a:pt x="2811" y="167"/>
                  </a:lnTo>
                  <a:lnTo>
                    <a:pt x="2869" y="172"/>
                  </a:lnTo>
                  <a:lnTo>
                    <a:pt x="2926" y="179"/>
                  </a:lnTo>
                  <a:lnTo>
                    <a:pt x="2984" y="186"/>
                  </a:lnTo>
                  <a:lnTo>
                    <a:pt x="3039" y="195"/>
                  </a:lnTo>
                  <a:lnTo>
                    <a:pt x="3094" y="202"/>
                  </a:lnTo>
                  <a:lnTo>
                    <a:pt x="3147" y="211"/>
                  </a:lnTo>
                  <a:lnTo>
                    <a:pt x="3199" y="220"/>
                  </a:lnTo>
                  <a:lnTo>
                    <a:pt x="3252" y="232"/>
                  </a:lnTo>
                  <a:lnTo>
                    <a:pt x="3305" y="243"/>
                  </a:lnTo>
                  <a:lnTo>
                    <a:pt x="3355" y="255"/>
                  </a:lnTo>
                  <a:lnTo>
                    <a:pt x="3406" y="266"/>
                  </a:lnTo>
                  <a:lnTo>
                    <a:pt x="3456" y="280"/>
                  </a:lnTo>
                  <a:lnTo>
                    <a:pt x="3505" y="294"/>
                  </a:lnTo>
                  <a:lnTo>
                    <a:pt x="3553" y="307"/>
                  </a:lnTo>
                  <a:lnTo>
                    <a:pt x="3599" y="324"/>
                  </a:lnTo>
                  <a:lnTo>
                    <a:pt x="3645" y="337"/>
                  </a:lnTo>
                  <a:lnTo>
                    <a:pt x="3691" y="353"/>
                  </a:lnTo>
                  <a:lnTo>
                    <a:pt x="3734" y="372"/>
                  </a:lnTo>
                  <a:lnTo>
                    <a:pt x="3778" y="388"/>
                  </a:lnTo>
                  <a:lnTo>
                    <a:pt x="3819" y="406"/>
                  </a:lnTo>
                  <a:lnTo>
                    <a:pt x="3863" y="424"/>
                  </a:lnTo>
                  <a:lnTo>
                    <a:pt x="3902" y="445"/>
                  </a:lnTo>
                  <a:lnTo>
                    <a:pt x="3941" y="463"/>
                  </a:lnTo>
                  <a:lnTo>
                    <a:pt x="3980" y="484"/>
                  </a:lnTo>
                  <a:lnTo>
                    <a:pt x="3975" y="468"/>
                  </a:lnTo>
                  <a:lnTo>
                    <a:pt x="3971" y="452"/>
                  </a:lnTo>
                  <a:lnTo>
                    <a:pt x="3966" y="436"/>
                  </a:lnTo>
                  <a:lnTo>
                    <a:pt x="3961" y="420"/>
                  </a:lnTo>
                  <a:lnTo>
                    <a:pt x="3918" y="395"/>
                  </a:lnTo>
                  <a:lnTo>
                    <a:pt x="3874" y="369"/>
                  </a:lnTo>
                  <a:lnTo>
                    <a:pt x="3828" y="346"/>
                  </a:lnTo>
                  <a:lnTo>
                    <a:pt x="3780" y="321"/>
                  </a:lnTo>
                  <a:lnTo>
                    <a:pt x="3732" y="301"/>
                  </a:lnTo>
                  <a:lnTo>
                    <a:pt x="3684" y="278"/>
                  </a:lnTo>
                  <a:lnTo>
                    <a:pt x="3631" y="257"/>
                  </a:lnTo>
                  <a:lnTo>
                    <a:pt x="3580" y="236"/>
                  </a:lnTo>
                  <a:lnTo>
                    <a:pt x="3528" y="218"/>
                  </a:lnTo>
                  <a:lnTo>
                    <a:pt x="3472" y="200"/>
                  </a:lnTo>
                  <a:lnTo>
                    <a:pt x="3417" y="181"/>
                  </a:lnTo>
                  <a:lnTo>
                    <a:pt x="3362" y="165"/>
                  </a:lnTo>
                  <a:lnTo>
                    <a:pt x="3305" y="149"/>
                  </a:lnTo>
                  <a:lnTo>
                    <a:pt x="3245" y="133"/>
                  </a:lnTo>
                  <a:lnTo>
                    <a:pt x="3188" y="119"/>
                  </a:lnTo>
                  <a:lnTo>
                    <a:pt x="3126" y="106"/>
                  </a:lnTo>
                  <a:lnTo>
                    <a:pt x="3066" y="94"/>
                  </a:lnTo>
                  <a:lnTo>
                    <a:pt x="3004" y="80"/>
                  </a:lnTo>
                  <a:lnTo>
                    <a:pt x="2942" y="69"/>
                  </a:lnTo>
                  <a:lnTo>
                    <a:pt x="2878" y="60"/>
                  </a:lnTo>
                  <a:lnTo>
                    <a:pt x="2814" y="50"/>
                  </a:lnTo>
                  <a:lnTo>
                    <a:pt x="2750" y="41"/>
                  </a:lnTo>
                  <a:lnTo>
                    <a:pt x="2683" y="34"/>
                  </a:lnTo>
                  <a:lnTo>
                    <a:pt x="2616" y="28"/>
                  </a:lnTo>
                  <a:lnTo>
                    <a:pt x="2550" y="21"/>
                  </a:lnTo>
                  <a:lnTo>
                    <a:pt x="2481" y="16"/>
                  </a:lnTo>
                  <a:lnTo>
                    <a:pt x="2412" y="11"/>
                  </a:lnTo>
                  <a:lnTo>
                    <a:pt x="2343" y="7"/>
                  </a:lnTo>
                  <a:lnTo>
                    <a:pt x="2274" y="5"/>
                  </a:lnTo>
                  <a:lnTo>
                    <a:pt x="2206" y="2"/>
                  </a:lnTo>
                  <a:lnTo>
                    <a:pt x="2134" y="0"/>
                  </a:lnTo>
                  <a:lnTo>
                    <a:pt x="2063" y="0"/>
                  </a:lnTo>
                  <a:lnTo>
                    <a:pt x="1992" y="0"/>
                  </a:lnTo>
                  <a:lnTo>
                    <a:pt x="1921" y="2"/>
                  </a:lnTo>
                  <a:lnTo>
                    <a:pt x="1850" y="5"/>
                  </a:lnTo>
                  <a:lnTo>
                    <a:pt x="1781" y="7"/>
                  </a:lnTo>
                  <a:lnTo>
                    <a:pt x="1710" y="11"/>
                  </a:lnTo>
                  <a:lnTo>
                    <a:pt x="1641" y="16"/>
                  </a:lnTo>
                  <a:lnTo>
                    <a:pt x="1574" y="21"/>
                  </a:lnTo>
                  <a:lnTo>
                    <a:pt x="1506" y="28"/>
                  </a:lnTo>
                  <a:lnTo>
                    <a:pt x="1439" y="34"/>
                  </a:lnTo>
                  <a:lnTo>
                    <a:pt x="1372" y="41"/>
                  </a:lnTo>
                  <a:lnTo>
                    <a:pt x="1308" y="50"/>
                  </a:lnTo>
                  <a:lnTo>
                    <a:pt x="1242" y="60"/>
                  </a:lnTo>
                  <a:lnTo>
                    <a:pt x="1180" y="71"/>
                  </a:lnTo>
                  <a:lnTo>
                    <a:pt x="1115" y="83"/>
                  </a:lnTo>
                  <a:lnTo>
                    <a:pt x="1053" y="94"/>
                  </a:lnTo>
                  <a:lnTo>
                    <a:pt x="991" y="106"/>
                  </a:lnTo>
                  <a:lnTo>
                    <a:pt x="932" y="119"/>
                  </a:lnTo>
                  <a:lnTo>
                    <a:pt x="872" y="135"/>
                  </a:lnTo>
                  <a:lnTo>
                    <a:pt x="815" y="149"/>
                  </a:lnTo>
                  <a:lnTo>
                    <a:pt x="757" y="165"/>
                  </a:lnTo>
                  <a:lnTo>
                    <a:pt x="700" y="184"/>
                  </a:lnTo>
                  <a:lnTo>
                    <a:pt x="645" y="202"/>
                  </a:lnTo>
                  <a:lnTo>
                    <a:pt x="590" y="220"/>
                  </a:lnTo>
                  <a:lnTo>
                    <a:pt x="537" y="239"/>
                  </a:lnTo>
                  <a:lnTo>
                    <a:pt x="484" y="259"/>
                  </a:lnTo>
                  <a:lnTo>
                    <a:pt x="434" y="280"/>
                  </a:lnTo>
                  <a:lnTo>
                    <a:pt x="383" y="303"/>
                  </a:lnTo>
                  <a:lnTo>
                    <a:pt x="335" y="326"/>
                  </a:lnTo>
                  <a:lnTo>
                    <a:pt x="289" y="349"/>
                  </a:lnTo>
                  <a:lnTo>
                    <a:pt x="241" y="374"/>
                  </a:lnTo>
                  <a:lnTo>
                    <a:pt x="197" y="399"/>
                  </a:lnTo>
                  <a:lnTo>
                    <a:pt x="154" y="424"/>
                  </a:lnTo>
                  <a:lnTo>
                    <a:pt x="119" y="558"/>
                  </a:lnTo>
                  <a:lnTo>
                    <a:pt x="87" y="698"/>
                  </a:lnTo>
                  <a:lnTo>
                    <a:pt x="62" y="840"/>
                  </a:lnTo>
                  <a:lnTo>
                    <a:pt x="39" y="984"/>
                  </a:lnTo>
                  <a:lnTo>
                    <a:pt x="23" y="1133"/>
                  </a:lnTo>
                  <a:lnTo>
                    <a:pt x="9" y="1287"/>
                  </a:lnTo>
                  <a:lnTo>
                    <a:pt x="2" y="1443"/>
                  </a:lnTo>
                  <a:lnTo>
                    <a:pt x="0" y="1602"/>
                  </a:lnTo>
                  <a:lnTo>
                    <a:pt x="2" y="1755"/>
                  </a:lnTo>
                  <a:lnTo>
                    <a:pt x="11" y="1904"/>
                  </a:lnTo>
                  <a:lnTo>
                    <a:pt x="23" y="2054"/>
                  </a:lnTo>
                  <a:lnTo>
                    <a:pt x="41" y="2198"/>
                  </a:lnTo>
                  <a:lnTo>
                    <a:pt x="62" y="2338"/>
                  </a:lnTo>
                  <a:lnTo>
                    <a:pt x="87" y="2478"/>
                  </a:lnTo>
                  <a:lnTo>
                    <a:pt x="117" y="2611"/>
                  </a:lnTo>
                  <a:lnTo>
                    <a:pt x="149" y="2742"/>
                  </a:lnTo>
                  <a:lnTo>
                    <a:pt x="193" y="2767"/>
                  </a:lnTo>
                  <a:lnTo>
                    <a:pt x="236" y="2792"/>
                  </a:lnTo>
                  <a:lnTo>
                    <a:pt x="285" y="2818"/>
                  </a:lnTo>
                  <a:lnTo>
                    <a:pt x="330" y="2840"/>
                  </a:lnTo>
                  <a:lnTo>
                    <a:pt x="379" y="2863"/>
                  </a:lnTo>
                  <a:lnTo>
                    <a:pt x="429" y="2886"/>
                  </a:lnTo>
                  <a:lnTo>
                    <a:pt x="482" y="2907"/>
                  </a:lnTo>
                  <a:lnTo>
                    <a:pt x="532" y="2928"/>
                  </a:lnTo>
                  <a:lnTo>
                    <a:pt x="588" y="2946"/>
                  </a:lnTo>
                  <a:lnTo>
                    <a:pt x="640" y="2964"/>
                  </a:lnTo>
                  <a:lnTo>
                    <a:pt x="698" y="2983"/>
                  </a:lnTo>
                  <a:lnTo>
                    <a:pt x="753" y="2999"/>
                  </a:lnTo>
                  <a:lnTo>
                    <a:pt x="810" y="3015"/>
                  </a:lnTo>
                  <a:lnTo>
                    <a:pt x="870" y="3031"/>
                  </a:lnTo>
                  <a:lnTo>
                    <a:pt x="930" y="3045"/>
                  </a:lnTo>
                  <a:lnTo>
                    <a:pt x="989" y="3058"/>
                  </a:lnTo>
                  <a:lnTo>
                    <a:pt x="1051" y="3072"/>
                  </a:lnTo>
                  <a:lnTo>
                    <a:pt x="1113" y="3084"/>
                  </a:lnTo>
                  <a:lnTo>
                    <a:pt x="1177" y="3095"/>
                  </a:lnTo>
                  <a:lnTo>
                    <a:pt x="1242" y="3104"/>
                  </a:lnTo>
                  <a:lnTo>
                    <a:pt x="1306" y="3114"/>
                  </a:lnTo>
                  <a:lnTo>
                    <a:pt x="1372" y="3123"/>
                  </a:lnTo>
                  <a:lnTo>
                    <a:pt x="1439" y="3132"/>
                  </a:lnTo>
                  <a:lnTo>
                    <a:pt x="1506" y="3139"/>
                  </a:lnTo>
                  <a:lnTo>
                    <a:pt x="1572" y="3143"/>
                  </a:lnTo>
                  <a:lnTo>
                    <a:pt x="1641" y="3150"/>
                  </a:lnTo>
                  <a:lnTo>
                    <a:pt x="1710" y="3155"/>
                  </a:lnTo>
                  <a:lnTo>
                    <a:pt x="1779" y="3157"/>
                  </a:lnTo>
                  <a:lnTo>
                    <a:pt x="1850" y="3159"/>
                  </a:lnTo>
                  <a:lnTo>
                    <a:pt x="1921" y="3162"/>
                  </a:lnTo>
                  <a:lnTo>
                    <a:pt x="1992" y="3164"/>
                  </a:lnTo>
                  <a:lnTo>
                    <a:pt x="2063" y="3164"/>
                  </a:lnTo>
                  <a:lnTo>
                    <a:pt x="2134" y="3164"/>
                  </a:lnTo>
                  <a:lnTo>
                    <a:pt x="2206" y="3162"/>
                  </a:lnTo>
                  <a:lnTo>
                    <a:pt x="2274" y="3159"/>
                  </a:lnTo>
                  <a:lnTo>
                    <a:pt x="2346" y="3157"/>
                  </a:lnTo>
                  <a:lnTo>
                    <a:pt x="2414" y="3155"/>
                  </a:lnTo>
                  <a:lnTo>
                    <a:pt x="2481" y="3150"/>
                  </a:lnTo>
                  <a:lnTo>
                    <a:pt x="2550" y="3143"/>
                  </a:lnTo>
                  <a:lnTo>
                    <a:pt x="2616" y="3139"/>
                  </a:lnTo>
                  <a:lnTo>
                    <a:pt x="2683" y="3132"/>
                  </a:lnTo>
                  <a:lnTo>
                    <a:pt x="2750" y="3123"/>
                  </a:lnTo>
                  <a:lnTo>
                    <a:pt x="2814" y="3114"/>
                  </a:lnTo>
                  <a:lnTo>
                    <a:pt x="2880" y="3104"/>
                  </a:lnTo>
                  <a:lnTo>
                    <a:pt x="2942" y="3095"/>
                  </a:lnTo>
                  <a:lnTo>
                    <a:pt x="3007" y="3084"/>
                  </a:lnTo>
                  <a:lnTo>
                    <a:pt x="3069" y="3072"/>
                  </a:lnTo>
                  <a:lnTo>
                    <a:pt x="3128" y="3058"/>
                  </a:lnTo>
                  <a:lnTo>
                    <a:pt x="3190" y="3047"/>
                  </a:lnTo>
                  <a:lnTo>
                    <a:pt x="3250" y="3031"/>
                  </a:lnTo>
                  <a:lnTo>
                    <a:pt x="3307" y="3017"/>
                  </a:lnTo>
                  <a:lnTo>
                    <a:pt x="3365" y="3001"/>
                  </a:lnTo>
                  <a:lnTo>
                    <a:pt x="3422" y="2983"/>
                  </a:lnTo>
                  <a:lnTo>
                    <a:pt x="3477" y="2967"/>
                  </a:lnTo>
                  <a:lnTo>
                    <a:pt x="3530" y="2948"/>
                  </a:lnTo>
                  <a:lnTo>
                    <a:pt x="3583" y="2928"/>
                  </a:lnTo>
                  <a:lnTo>
                    <a:pt x="3635" y="2909"/>
                  </a:lnTo>
                  <a:lnTo>
                    <a:pt x="3686" y="2889"/>
                  </a:lnTo>
                  <a:lnTo>
                    <a:pt x="3736" y="2866"/>
                  </a:lnTo>
                  <a:lnTo>
                    <a:pt x="3785" y="2845"/>
                  </a:lnTo>
                  <a:lnTo>
                    <a:pt x="3833" y="2820"/>
                  </a:lnTo>
                  <a:lnTo>
                    <a:pt x="3879" y="2797"/>
                  </a:lnTo>
                  <a:lnTo>
                    <a:pt x="3922" y="2772"/>
                  </a:lnTo>
                  <a:lnTo>
                    <a:pt x="3966" y="2746"/>
                  </a:lnTo>
                  <a:lnTo>
                    <a:pt x="3971" y="2735"/>
                  </a:lnTo>
                  <a:lnTo>
                    <a:pt x="3973" y="2721"/>
                  </a:lnTo>
                  <a:lnTo>
                    <a:pt x="3977" y="2707"/>
                  </a:lnTo>
                  <a:lnTo>
                    <a:pt x="3980" y="2694"/>
                  </a:lnTo>
                  <a:lnTo>
                    <a:pt x="3941" y="2714"/>
                  </a:lnTo>
                  <a:lnTo>
                    <a:pt x="3902" y="2733"/>
                  </a:lnTo>
                  <a:lnTo>
                    <a:pt x="3863" y="2753"/>
                  </a:lnTo>
                  <a:lnTo>
                    <a:pt x="3821" y="2772"/>
                  </a:lnTo>
                  <a:lnTo>
                    <a:pt x="3778" y="2788"/>
                  </a:lnTo>
                  <a:lnTo>
                    <a:pt x="3736" y="2806"/>
                  </a:lnTo>
                  <a:lnTo>
                    <a:pt x="3691" y="2822"/>
                  </a:lnTo>
                  <a:lnTo>
                    <a:pt x="3647" y="2838"/>
                  </a:lnTo>
                  <a:lnTo>
                    <a:pt x="3601" y="2854"/>
                  </a:lnTo>
                  <a:lnTo>
                    <a:pt x="3553" y="2868"/>
                  </a:lnTo>
                  <a:lnTo>
                    <a:pt x="3505" y="2882"/>
                  </a:lnTo>
                  <a:lnTo>
                    <a:pt x="3456" y="2896"/>
                  </a:lnTo>
                  <a:lnTo>
                    <a:pt x="3408" y="2909"/>
                  </a:lnTo>
                  <a:lnTo>
                    <a:pt x="3358" y="2921"/>
                  </a:lnTo>
                  <a:lnTo>
                    <a:pt x="3305" y="2932"/>
                  </a:lnTo>
                  <a:lnTo>
                    <a:pt x="3254" y="2944"/>
                  </a:lnTo>
                  <a:lnTo>
                    <a:pt x="3202" y="2955"/>
                  </a:lnTo>
                  <a:lnTo>
                    <a:pt x="3149" y="2964"/>
                  </a:lnTo>
                  <a:lnTo>
                    <a:pt x="3094" y="2974"/>
                  </a:lnTo>
                  <a:lnTo>
                    <a:pt x="3039" y="2983"/>
                  </a:lnTo>
                  <a:lnTo>
                    <a:pt x="2984" y="2990"/>
                  </a:lnTo>
                  <a:lnTo>
                    <a:pt x="2926" y="2997"/>
                  </a:lnTo>
                  <a:lnTo>
                    <a:pt x="2871" y="3003"/>
                  </a:lnTo>
                  <a:lnTo>
                    <a:pt x="2814" y="3008"/>
                  </a:lnTo>
                  <a:lnTo>
                    <a:pt x="2754" y="3015"/>
                  </a:lnTo>
                  <a:lnTo>
                    <a:pt x="2697" y="3019"/>
                  </a:lnTo>
                  <a:lnTo>
                    <a:pt x="2637" y="3022"/>
                  </a:lnTo>
                  <a:lnTo>
                    <a:pt x="2577" y="3026"/>
                  </a:lnTo>
                  <a:lnTo>
                    <a:pt x="2515" y="3029"/>
                  </a:lnTo>
                  <a:lnTo>
                    <a:pt x="2456" y="3029"/>
                  </a:lnTo>
                  <a:lnTo>
                    <a:pt x="2394" y="3031"/>
                  </a:lnTo>
                  <a:lnTo>
                    <a:pt x="2332" y="3031"/>
                  </a:lnTo>
                  <a:close/>
                </a:path>
              </a:pathLst>
            </a:custGeom>
            <a:blipFill dpi="0" rotWithShape="1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32778" name="Freeform 9"/>
            <p:cNvSpPr>
              <a:spLocks/>
            </p:cNvSpPr>
            <p:nvPr/>
          </p:nvSpPr>
          <p:spPr bwMode="auto">
            <a:xfrm>
              <a:off x="4813" y="1757"/>
              <a:ext cx="335" cy="334"/>
            </a:xfrm>
            <a:custGeom>
              <a:avLst/>
              <a:gdLst>
                <a:gd name="T0" fmla="*/ 167 w 335"/>
                <a:gd name="T1" fmla="*/ 0 h 334"/>
                <a:gd name="T2" fmla="*/ 133 w 335"/>
                <a:gd name="T3" fmla="*/ 2 h 334"/>
                <a:gd name="T4" fmla="*/ 103 w 335"/>
                <a:gd name="T5" fmla="*/ 13 h 334"/>
                <a:gd name="T6" fmla="*/ 73 w 335"/>
                <a:gd name="T7" fmla="*/ 27 h 334"/>
                <a:gd name="T8" fmla="*/ 50 w 335"/>
                <a:gd name="T9" fmla="*/ 48 h 334"/>
                <a:gd name="T10" fmla="*/ 30 w 335"/>
                <a:gd name="T11" fmla="*/ 73 h 334"/>
                <a:gd name="T12" fmla="*/ 14 w 335"/>
                <a:gd name="T13" fmla="*/ 100 h 334"/>
                <a:gd name="T14" fmla="*/ 2 w 335"/>
                <a:gd name="T15" fmla="*/ 133 h 334"/>
                <a:gd name="T16" fmla="*/ 0 w 335"/>
                <a:gd name="T17" fmla="*/ 167 h 334"/>
                <a:gd name="T18" fmla="*/ 2 w 335"/>
                <a:gd name="T19" fmla="*/ 201 h 334"/>
                <a:gd name="T20" fmla="*/ 14 w 335"/>
                <a:gd name="T21" fmla="*/ 231 h 334"/>
                <a:gd name="T22" fmla="*/ 30 w 335"/>
                <a:gd name="T23" fmla="*/ 261 h 334"/>
                <a:gd name="T24" fmla="*/ 50 w 335"/>
                <a:gd name="T25" fmla="*/ 284 h 334"/>
                <a:gd name="T26" fmla="*/ 73 w 335"/>
                <a:gd name="T27" fmla="*/ 305 h 334"/>
                <a:gd name="T28" fmla="*/ 103 w 335"/>
                <a:gd name="T29" fmla="*/ 321 h 334"/>
                <a:gd name="T30" fmla="*/ 133 w 335"/>
                <a:gd name="T31" fmla="*/ 332 h 334"/>
                <a:gd name="T32" fmla="*/ 167 w 335"/>
                <a:gd name="T33" fmla="*/ 334 h 334"/>
                <a:gd name="T34" fmla="*/ 202 w 335"/>
                <a:gd name="T35" fmla="*/ 332 h 334"/>
                <a:gd name="T36" fmla="*/ 234 w 335"/>
                <a:gd name="T37" fmla="*/ 321 h 334"/>
                <a:gd name="T38" fmla="*/ 262 w 335"/>
                <a:gd name="T39" fmla="*/ 305 h 334"/>
                <a:gd name="T40" fmla="*/ 287 w 335"/>
                <a:gd name="T41" fmla="*/ 284 h 334"/>
                <a:gd name="T42" fmla="*/ 307 w 335"/>
                <a:gd name="T43" fmla="*/ 261 h 334"/>
                <a:gd name="T44" fmla="*/ 321 w 335"/>
                <a:gd name="T45" fmla="*/ 231 h 334"/>
                <a:gd name="T46" fmla="*/ 333 w 335"/>
                <a:gd name="T47" fmla="*/ 201 h 334"/>
                <a:gd name="T48" fmla="*/ 335 w 335"/>
                <a:gd name="T49" fmla="*/ 167 h 334"/>
                <a:gd name="T50" fmla="*/ 333 w 335"/>
                <a:gd name="T51" fmla="*/ 133 h 334"/>
                <a:gd name="T52" fmla="*/ 321 w 335"/>
                <a:gd name="T53" fmla="*/ 100 h 334"/>
                <a:gd name="T54" fmla="*/ 307 w 335"/>
                <a:gd name="T55" fmla="*/ 73 h 334"/>
                <a:gd name="T56" fmla="*/ 287 w 335"/>
                <a:gd name="T57" fmla="*/ 48 h 334"/>
                <a:gd name="T58" fmla="*/ 262 w 335"/>
                <a:gd name="T59" fmla="*/ 27 h 334"/>
                <a:gd name="T60" fmla="*/ 234 w 335"/>
                <a:gd name="T61" fmla="*/ 13 h 334"/>
                <a:gd name="T62" fmla="*/ 202 w 335"/>
                <a:gd name="T63" fmla="*/ 2 h 334"/>
                <a:gd name="T64" fmla="*/ 167 w 335"/>
                <a:gd name="T65" fmla="*/ 0 h 3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5"/>
                <a:gd name="T100" fmla="*/ 0 h 334"/>
                <a:gd name="T101" fmla="*/ 335 w 335"/>
                <a:gd name="T102" fmla="*/ 334 h 3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5" h="334">
                  <a:moveTo>
                    <a:pt x="167" y="0"/>
                  </a:moveTo>
                  <a:lnTo>
                    <a:pt x="133" y="2"/>
                  </a:lnTo>
                  <a:lnTo>
                    <a:pt x="103" y="13"/>
                  </a:lnTo>
                  <a:lnTo>
                    <a:pt x="73" y="27"/>
                  </a:lnTo>
                  <a:lnTo>
                    <a:pt x="50" y="48"/>
                  </a:lnTo>
                  <a:lnTo>
                    <a:pt x="30" y="73"/>
                  </a:lnTo>
                  <a:lnTo>
                    <a:pt x="14" y="100"/>
                  </a:lnTo>
                  <a:lnTo>
                    <a:pt x="2" y="133"/>
                  </a:lnTo>
                  <a:lnTo>
                    <a:pt x="0" y="167"/>
                  </a:lnTo>
                  <a:lnTo>
                    <a:pt x="2" y="201"/>
                  </a:lnTo>
                  <a:lnTo>
                    <a:pt x="14" y="231"/>
                  </a:lnTo>
                  <a:lnTo>
                    <a:pt x="30" y="261"/>
                  </a:lnTo>
                  <a:lnTo>
                    <a:pt x="50" y="284"/>
                  </a:lnTo>
                  <a:lnTo>
                    <a:pt x="73" y="305"/>
                  </a:lnTo>
                  <a:lnTo>
                    <a:pt x="103" y="321"/>
                  </a:lnTo>
                  <a:lnTo>
                    <a:pt x="133" y="332"/>
                  </a:lnTo>
                  <a:lnTo>
                    <a:pt x="167" y="334"/>
                  </a:lnTo>
                  <a:lnTo>
                    <a:pt x="202" y="332"/>
                  </a:lnTo>
                  <a:lnTo>
                    <a:pt x="234" y="321"/>
                  </a:lnTo>
                  <a:lnTo>
                    <a:pt x="262" y="305"/>
                  </a:lnTo>
                  <a:lnTo>
                    <a:pt x="287" y="284"/>
                  </a:lnTo>
                  <a:lnTo>
                    <a:pt x="307" y="261"/>
                  </a:lnTo>
                  <a:lnTo>
                    <a:pt x="321" y="231"/>
                  </a:lnTo>
                  <a:lnTo>
                    <a:pt x="333" y="201"/>
                  </a:lnTo>
                  <a:lnTo>
                    <a:pt x="335" y="167"/>
                  </a:lnTo>
                  <a:lnTo>
                    <a:pt x="333" y="133"/>
                  </a:lnTo>
                  <a:lnTo>
                    <a:pt x="321" y="100"/>
                  </a:lnTo>
                  <a:lnTo>
                    <a:pt x="307" y="73"/>
                  </a:lnTo>
                  <a:lnTo>
                    <a:pt x="287" y="48"/>
                  </a:lnTo>
                  <a:lnTo>
                    <a:pt x="262" y="27"/>
                  </a:lnTo>
                  <a:lnTo>
                    <a:pt x="234" y="13"/>
                  </a:lnTo>
                  <a:lnTo>
                    <a:pt x="202" y="2"/>
                  </a:lnTo>
                  <a:lnTo>
                    <a:pt x="167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32779" name="Freeform 10"/>
            <p:cNvSpPr>
              <a:spLocks/>
            </p:cNvSpPr>
            <p:nvPr/>
          </p:nvSpPr>
          <p:spPr bwMode="auto">
            <a:xfrm>
              <a:off x="4857" y="2259"/>
              <a:ext cx="220" cy="218"/>
            </a:xfrm>
            <a:custGeom>
              <a:avLst/>
              <a:gdLst>
                <a:gd name="T0" fmla="*/ 110 w 220"/>
                <a:gd name="T1" fmla="*/ 0 h 218"/>
                <a:gd name="T2" fmla="*/ 87 w 220"/>
                <a:gd name="T3" fmla="*/ 2 h 218"/>
                <a:gd name="T4" fmla="*/ 66 w 220"/>
                <a:gd name="T5" fmla="*/ 9 h 218"/>
                <a:gd name="T6" fmla="*/ 48 w 220"/>
                <a:gd name="T7" fmla="*/ 18 h 218"/>
                <a:gd name="T8" fmla="*/ 32 w 220"/>
                <a:gd name="T9" fmla="*/ 32 h 218"/>
                <a:gd name="T10" fmla="*/ 18 w 220"/>
                <a:gd name="T11" fmla="*/ 48 h 218"/>
                <a:gd name="T12" fmla="*/ 9 w 220"/>
                <a:gd name="T13" fmla="*/ 67 h 218"/>
                <a:gd name="T14" fmla="*/ 2 w 220"/>
                <a:gd name="T15" fmla="*/ 87 h 218"/>
                <a:gd name="T16" fmla="*/ 0 w 220"/>
                <a:gd name="T17" fmla="*/ 110 h 218"/>
                <a:gd name="T18" fmla="*/ 2 w 220"/>
                <a:gd name="T19" fmla="*/ 131 h 218"/>
                <a:gd name="T20" fmla="*/ 9 w 220"/>
                <a:gd name="T21" fmla="*/ 151 h 218"/>
                <a:gd name="T22" fmla="*/ 18 w 220"/>
                <a:gd name="T23" fmla="*/ 170 h 218"/>
                <a:gd name="T24" fmla="*/ 32 w 220"/>
                <a:gd name="T25" fmla="*/ 186 h 218"/>
                <a:gd name="T26" fmla="*/ 48 w 220"/>
                <a:gd name="T27" fmla="*/ 200 h 218"/>
                <a:gd name="T28" fmla="*/ 66 w 220"/>
                <a:gd name="T29" fmla="*/ 209 h 218"/>
                <a:gd name="T30" fmla="*/ 87 w 220"/>
                <a:gd name="T31" fmla="*/ 216 h 218"/>
                <a:gd name="T32" fmla="*/ 110 w 220"/>
                <a:gd name="T33" fmla="*/ 218 h 218"/>
                <a:gd name="T34" fmla="*/ 133 w 220"/>
                <a:gd name="T35" fmla="*/ 216 h 218"/>
                <a:gd name="T36" fmla="*/ 151 w 220"/>
                <a:gd name="T37" fmla="*/ 209 h 218"/>
                <a:gd name="T38" fmla="*/ 172 w 220"/>
                <a:gd name="T39" fmla="*/ 200 h 218"/>
                <a:gd name="T40" fmla="*/ 188 w 220"/>
                <a:gd name="T41" fmla="*/ 186 h 218"/>
                <a:gd name="T42" fmla="*/ 201 w 220"/>
                <a:gd name="T43" fmla="*/ 170 h 218"/>
                <a:gd name="T44" fmla="*/ 211 w 220"/>
                <a:gd name="T45" fmla="*/ 151 h 218"/>
                <a:gd name="T46" fmla="*/ 218 w 220"/>
                <a:gd name="T47" fmla="*/ 131 h 218"/>
                <a:gd name="T48" fmla="*/ 220 w 220"/>
                <a:gd name="T49" fmla="*/ 110 h 218"/>
                <a:gd name="T50" fmla="*/ 218 w 220"/>
                <a:gd name="T51" fmla="*/ 87 h 218"/>
                <a:gd name="T52" fmla="*/ 211 w 220"/>
                <a:gd name="T53" fmla="*/ 67 h 218"/>
                <a:gd name="T54" fmla="*/ 201 w 220"/>
                <a:gd name="T55" fmla="*/ 48 h 218"/>
                <a:gd name="T56" fmla="*/ 188 w 220"/>
                <a:gd name="T57" fmla="*/ 32 h 218"/>
                <a:gd name="T58" fmla="*/ 172 w 220"/>
                <a:gd name="T59" fmla="*/ 18 h 218"/>
                <a:gd name="T60" fmla="*/ 151 w 220"/>
                <a:gd name="T61" fmla="*/ 9 h 218"/>
                <a:gd name="T62" fmla="*/ 133 w 220"/>
                <a:gd name="T63" fmla="*/ 2 h 218"/>
                <a:gd name="T64" fmla="*/ 110 w 220"/>
                <a:gd name="T65" fmla="*/ 0 h 2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0"/>
                <a:gd name="T100" fmla="*/ 0 h 218"/>
                <a:gd name="T101" fmla="*/ 220 w 220"/>
                <a:gd name="T102" fmla="*/ 218 h 21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0" h="218">
                  <a:moveTo>
                    <a:pt x="110" y="0"/>
                  </a:moveTo>
                  <a:lnTo>
                    <a:pt x="87" y="2"/>
                  </a:lnTo>
                  <a:lnTo>
                    <a:pt x="66" y="9"/>
                  </a:lnTo>
                  <a:lnTo>
                    <a:pt x="48" y="18"/>
                  </a:lnTo>
                  <a:lnTo>
                    <a:pt x="32" y="32"/>
                  </a:lnTo>
                  <a:lnTo>
                    <a:pt x="18" y="48"/>
                  </a:lnTo>
                  <a:lnTo>
                    <a:pt x="9" y="67"/>
                  </a:lnTo>
                  <a:lnTo>
                    <a:pt x="2" y="87"/>
                  </a:lnTo>
                  <a:lnTo>
                    <a:pt x="0" y="110"/>
                  </a:lnTo>
                  <a:lnTo>
                    <a:pt x="2" y="131"/>
                  </a:lnTo>
                  <a:lnTo>
                    <a:pt x="9" y="151"/>
                  </a:lnTo>
                  <a:lnTo>
                    <a:pt x="18" y="170"/>
                  </a:lnTo>
                  <a:lnTo>
                    <a:pt x="32" y="186"/>
                  </a:lnTo>
                  <a:lnTo>
                    <a:pt x="48" y="200"/>
                  </a:lnTo>
                  <a:lnTo>
                    <a:pt x="66" y="209"/>
                  </a:lnTo>
                  <a:lnTo>
                    <a:pt x="87" y="216"/>
                  </a:lnTo>
                  <a:lnTo>
                    <a:pt x="110" y="218"/>
                  </a:lnTo>
                  <a:lnTo>
                    <a:pt x="133" y="216"/>
                  </a:lnTo>
                  <a:lnTo>
                    <a:pt x="151" y="209"/>
                  </a:lnTo>
                  <a:lnTo>
                    <a:pt x="172" y="200"/>
                  </a:lnTo>
                  <a:lnTo>
                    <a:pt x="188" y="186"/>
                  </a:lnTo>
                  <a:lnTo>
                    <a:pt x="201" y="170"/>
                  </a:lnTo>
                  <a:lnTo>
                    <a:pt x="211" y="151"/>
                  </a:lnTo>
                  <a:lnTo>
                    <a:pt x="218" y="131"/>
                  </a:lnTo>
                  <a:lnTo>
                    <a:pt x="220" y="110"/>
                  </a:lnTo>
                  <a:lnTo>
                    <a:pt x="218" y="87"/>
                  </a:lnTo>
                  <a:lnTo>
                    <a:pt x="211" y="67"/>
                  </a:lnTo>
                  <a:lnTo>
                    <a:pt x="201" y="48"/>
                  </a:lnTo>
                  <a:lnTo>
                    <a:pt x="188" y="32"/>
                  </a:lnTo>
                  <a:lnTo>
                    <a:pt x="172" y="18"/>
                  </a:lnTo>
                  <a:lnTo>
                    <a:pt x="151" y="9"/>
                  </a:lnTo>
                  <a:lnTo>
                    <a:pt x="133" y="2"/>
                  </a:lnTo>
                  <a:lnTo>
                    <a:pt x="11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32780" name="Freeform 11"/>
            <p:cNvSpPr>
              <a:spLocks/>
            </p:cNvSpPr>
            <p:nvPr/>
          </p:nvSpPr>
          <p:spPr bwMode="auto">
            <a:xfrm>
              <a:off x="4857" y="2617"/>
              <a:ext cx="220" cy="218"/>
            </a:xfrm>
            <a:custGeom>
              <a:avLst/>
              <a:gdLst>
                <a:gd name="T0" fmla="*/ 110 w 220"/>
                <a:gd name="T1" fmla="*/ 0 h 218"/>
                <a:gd name="T2" fmla="*/ 87 w 220"/>
                <a:gd name="T3" fmla="*/ 2 h 218"/>
                <a:gd name="T4" fmla="*/ 66 w 220"/>
                <a:gd name="T5" fmla="*/ 9 h 218"/>
                <a:gd name="T6" fmla="*/ 48 w 220"/>
                <a:gd name="T7" fmla="*/ 18 h 218"/>
                <a:gd name="T8" fmla="*/ 32 w 220"/>
                <a:gd name="T9" fmla="*/ 32 h 218"/>
                <a:gd name="T10" fmla="*/ 18 w 220"/>
                <a:gd name="T11" fmla="*/ 48 h 218"/>
                <a:gd name="T12" fmla="*/ 9 w 220"/>
                <a:gd name="T13" fmla="*/ 69 h 218"/>
                <a:gd name="T14" fmla="*/ 2 w 220"/>
                <a:gd name="T15" fmla="*/ 87 h 218"/>
                <a:gd name="T16" fmla="*/ 0 w 220"/>
                <a:gd name="T17" fmla="*/ 110 h 218"/>
                <a:gd name="T18" fmla="*/ 2 w 220"/>
                <a:gd name="T19" fmla="*/ 131 h 218"/>
                <a:gd name="T20" fmla="*/ 9 w 220"/>
                <a:gd name="T21" fmla="*/ 151 h 218"/>
                <a:gd name="T22" fmla="*/ 18 w 220"/>
                <a:gd name="T23" fmla="*/ 170 h 218"/>
                <a:gd name="T24" fmla="*/ 32 w 220"/>
                <a:gd name="T25" fmla="*/ 186 h 218"/>
                <a:gd name="T26" fmla="*/ 48 w 220"/>
                <a:gd name="T27" fmla="*/ 200 h 218"/>
                <a:gd name="T28" fmla="*/ 66 w 220"/>
                <a:gd name="T29" fmla="*/ 209 h 218"/>
                <a:gd name="T30" fmla="*/ 87 w 220"/>
                <a:gd name="T31" fmla="*/ 216 h 218"/>
                <a:gd name="T32" fmla="*/ 110 w 220"/>
                <a:gd name="T33" fmla="*/ 218 h 218"/>
                <a:gd name="T34" fmla="*/ 133 w 220"/>
                <a:gd name="T35" fmla="*/ 216 h 218"/>
                <a:gd name="T36" fmla="*/ 151 w 220"/>
                <a:gd name="T37" fmla="*/ 209 h 218"/>
                <a:gd name="T38" fmla="*/ 172 w 220"/>
                <a:gd name="T39" fmla="*/ 200 h 218"/>
                <a:gd name="T40" fmla="*/ 188 w 220"/>
                <a:gd name="T41" fmla="*/ 186 h 218"/>
                <a:gd name="T42" fmla="*/ 201 w 220"/>
                <a:gd name="T43" fmla="*/ 170 h 218"/>
                <a:gd name="T44" fmla="*/ 211 w 220"/>
                <a:gd name="T45" fmla="*/ 151 h 218"/>
                <a:gd name="T46" fmla="*/ 218 w 220"/>
                <a:gd name="T47" fmla="*/ 131 h 218"/>
                <a:gd name="T48" fmla="*/ 220 w 220"/>
                <a:gd name="T49" fmla="*/ 110 h 218"/>
                <a:gd name="T50" fmla="*/ 218 w 220"/>
                <a:gd name="T51" fmla="*/ 87 h 218"/>
                <a:gd name="T52" fmla="*/ 211 w 220"/>
                <a:gd name="T53" fmla="*/ 69 h 218"/>
                <a:gd name="T54" fmla="*/ 201 w 220"/>
                <a:gd name="T55" fmla="*/ 48 h 218"/>
                <a:gd name="T56" fmla="*/ 188 w 220"/>
                <a:gd name="T57" fmla="*/ 32 h 218"/>
                <a:gd name="T58" fmla="*/ 172 w 220"/>
                <a:gd name="T59" fmla="*/ 18 h 218"/>
                <a:gd name="T60" fmla="*/ 151 w 220"/>
                <a:gd name="T61" fmla="*/ 9 h 218"/>
                <a:gd name="T62" fmla="*/ 133 w 220"/>
                <a:gd name="T63" fmla="*/ 2 h 218"/>
                <a:gd name="T64" fmla="*/ 110 w 220"/>
                <a:gd name="T65" fmla="*/ 0 h 2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0"/>
                <a:gd name="T100" fmla="*/ 0 h 218"/>
                <a:gd name="T101" fmla="*/ 220 w 220"/>
                <a:gd name="T102" fmla="*/ 218 h 21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0" h="218">
                  <a:moveTo>
                    <a:pt x="110" y="0"/>
                  </a:moveTo>
                  <a:lnTo>
                    <a:pt x="87" y="2"/>
                  </a:lnTo>
                  <a:lnTo>
                    <a:pt x="66" y="9"/>
                  </a:lnTo>
                  <a:lnTo>
                    <a:pt x="48" y="18"/>
                  </a:lnTo>
                  <a:lnTo>
                    <a:pt x="32" y="32"/>
                  </a:lnTo>
                  <a:lnTo>
                    <a:pt x="18" y="48"/>
                  </a:lnTo>
                  <a:lnTo>
                    <a:pt x="9" y="69"/>
                  </a:lnTo>
                  <a:lnTo>
                    <a:pt x="2" y="87"/>
                  </a:lnTo>
                  <a:lnTo>
                    <a:pt x="0" y="110"/>
                  </a:lnTo>
                  <a:lnTo>
                    <a:pt x="2" y="131"/>
                  </a:lnTo>
                  <a:lnTo>
                    <a:pt x="9" y="151"/>
                  </a:lnTo>
                  <a:lnTo>
                    <a:pt x="18" y="170"/>
                  </a:lnTo>
                  <a:lnTo>
                    <a:pt x="32" y="186"/>
                  </a:lnTo>
                  <a:lnTo>
                    <a:pt x="48" y="200"/>
                  </a:lnTo>
                  <a:lnTo>
                    <a:pt x="66" y="209"/>
                  </a:lnTo>
                  <a:lnTo>
                    <a:pt x="87" y="216"/>
                  </a:lnTo>
                  <a:lnTo>
                    <a:pt x="110" y="218"/>
                  </a:lnTo>
                  <a:lnTo>
                    <a:pt x="133" y="216"/>
                  </a:lnTo>
                  <a:lnTo>
                    <a:pt x="151" y="209"/>
                  </a:lnTo>
                  <a:lnTo>
                    <a:pt x="172" y="200"/>
                  </a:lnTo>
                  <a:lnTo>
                    <a:pt x="188" y="186"/>
                  </a:lnTo>
                  <a:lnTo>
                    <a:pt x="201" y="170"/>
                  </a:lnTo>
                  <a:lnTo>
                    <a:pt x="211" y="151"/>
                  </a:lnTo>
                  <a:lnTo>
                    <a:pt x="218" y="131"/>
                  </a:lnTo>
                  <a:lnTo>
                    <a:pt x="220" y="110"/>
                  </a:lnTo>
                  <a:lnTo>
                    <a:pt x="218" y="87"/>
                  </a:lnTo>
                  <a:lnTo>
                    <a:pt x="211" y="69"/>
                  </a:lnTo>
                  <a:lnTo>
                    <a:pt x="201" y="48"/>
                  </a:lnTo>
                  <a:lnTo>
                    <a:pt x="188" y="32"/>
                  </a:lnTo>
                  <a:lnTo>
                    <a:pt x="172" y="18"/>
                  </a:lnTo>
                  <a:lnTo>
                    <a:pt x="151" y="9"/>
                  </a:lnTo>
                  <a:lnTo>
                    <a:pt x="133" y="2"/>
                  </a:lnTo>
                  <a:lnTo>
                    <a:pt x="11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32781" name="Freeform 12"/>
            <p:cNvSpPr>
              <a:spLocks/>
            </p:cNvSpPr>
            <p:nvPr/>
          </p:nvSpPr>
          <p:spPr bwMode="auto">
            <a:xfrm>
              <a:off x="1357" y="1552"/>
              <a:ext cx="851" cy="1031"/>
            </a:xfrm>
            <a:custGeom>
              <a:avLst/>
              <a:gdLst>
                <a:gd name="T0" fmla="*/ 851 w 851"/>
                <a:gd name="T1" fmla="*/ 466 h 1031"/>
                <a:gd name="T2" fmla="*/ 849 w 851"/>
                <a:gd name="T3" fmla="*/ 466 h 1031"/>
                <a:gd name="T4" fmla="*/ 440 w 851"/>
                <a:gd name="T5" fmla="*/ 466 h 1031"/>
                <a:gd name="T6" fmla="*/ 626 w 851"/>
                <a:gd name="T7" fmla="*/ 280 h 1031"/>
                <a:gd name="T8" fmla="*/ 615 w 851"/>
                <a:gd name="T9" fmla="*/ 266 h 1031"/>
                <a:gd name="T10" fmla="*/ 424 w 851"/>
                <a:gd name="T11" fmla="*/ 455 h 1031"/>
                <a:gd name="T12" fmla="*/ 424 w 851"/>
                <a:gd name="T13" fmla="*/ 0 h 1031"/>
                <a:gd name="T14" fmla="*/ 422 w 851"/>
                <a:gd name="T15" fmla="*/ 0 h 1031"/>
                <a:gd name="T16" fmla="*/ 422 w 851"/>
                <a:gd name="T17" fmla="*/ 0 h 1031"/>
                <a:gd name="T18" fmla="*/ 403 w 851"/>
                <a:gd name="T19" fmla="*/ 0 h 1031"/>
                <a:gd name="T20" fmla="*/ 403 w 851"/>
                <a:gd name="T21" fmla="*/ 0 h 1031"/>
                <a:gd name="T22" fmla="*/ 401 w 851"/>
                <a:gd name="T23" fmla="*/ 0 h 1031"/>
                <a:gd name="T24" fmla="*/ 401 w 851"/>
                <a:gd name="T25" fmla="*/ 452 h 1031"/>
                <a:gd name="T26" fmla="*/ 236 w 851"/>
                <a:gd name="T27" fmla="*/ 287 h 1031"/>
                <a:gd name="T28" fmla="*/ 224 w 851"/>
                <a:gd name="T29" fmla="*/ 301 h 1031"/>
                <a:gd name="T30" fmla="*/ 390 w 851"/>
                <a:gd name="T31" fmla="*/ 466 h 1031"/>
                <a:gd name="T32" fmla="*/ 0 w 851"/>
                <a:gd name="T33" fmla="*/ 466 h 1031"/>
                <a:gd name="T34" fmla="*/ 0 w 851"/>
                <a:gd name="T35" fmla="*/ 484 h 1031"/>
                <a:gd name="T36" fmla="*/ 0 w 851"/>
                <a:gd name="T37" fmla="*/ 491 h 1031"/>
                <a:gd name="T38" fmla="*/ 390 w 851"/>
                <a:gd name="T39" fmla="*/ 491 h 1031"/>
                <a:gd name="T40" fmla="*/ 234 w 851"/>
                <a:gd name="T41" fmla="*/ 645 h 1031"/>
                <a:gd name="T42" fmla="*/ 247 w 851"/>
                <a:gd name="T43" fmla="*/ 659 h 1031"/>
                <a:gd name="T44" fmla="*/ 401 w 851"/>
                <a:gd name="T45" fmla="*/ 505 h 1031"/>
                <a:gd name="T46" fmla="*/ 401 w 851"/>
                <a:gd name="T47" fmla="*/ 1031 h 1031"/>
                <a:gd name="T48" fmla="*/ 424 w 851"/>
                <a:gd name="T49" fmla="*/ 1031 h 1031"/>
                <a:gd name="T50" fmla="*/ 424 w 851"/>
                <a:gd name="T51" fmla="*/ 503 h 1031"/>
                <a:gd name="T52" fmla="*/ 603 w 851"/>
                <a:gd name="T53" fmla="*/ 679 h 1031"/>
                <a:gd name="T54" fmla="*/ 617 w 851"/>
                <a:gd name="T55" fmla="*/ 668 h 1031"/>
                <a:gd name="T56" fmla="*/ 440 w 851"/>
                <a:gd name="T57" fmla="*/ 491 h 1031"/>
                <a:gd name="T58" fmla="*/ 851 w 851"/>
                <a:gd name="T59" fmla="*/ 491 h 1031"/>
                <a:gd name="T60" fmla="*/ 851 w 851"/>
                <a:gd name="T61" fmla="*/ 466 h 103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851"/>
                <a:gd name="T94" fmla="*/ 0 h 1031"/>
                <a:gd name="T95" fmla="*/ 851 w 851"/>
                <a:gd name="T96" fmla="*/ 1031 h 103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851" h="1031">
                  <a:moveTo>
                    <a:pt x="851" y="466"/>
                  </a:moveTo>
                  <a:lnTo>
                    <a:pt x="849" y="466"/>
                  </a:lnTo>
                  <a:lnTo>
                    <a:pt x="440" y="466"/>
                  </a:lnTo>
                  <a:lnTo>
                    <a:pt x="626" y="280"/>
                  </a:lnTo>
                  <a:lnTo>
                    <a:pt x="615" y="266"/>
                  </a:lnTo>
                  <a:lnTo>
                    <a:pt x="424" y="455"/>
                  </a:lnTo>
                  <a:lnTo>
                    <a:pt x="424" y="0"/>
                  </a:lnTo>
                  <a:lnTo>
                    <a:pt x="422" y="0"/>
                  </a:lnTo>
                  <a:lnTo>
                    <a:pt x="403" y="0"/>
                  </a:lnTo>
                  <a:lnTo>
                    <a:pt x="401" y="0"/>
                  </a:lnTo>
                  <a:lnTo>
                    <a:pt x="401" y="452"/>
                  </a:lnTo>
                  <a:lnTo>
                    <a:pt x="236" y="287"/>
                  </a:lnTo>
                  <a:lnTo>
                    <a:pt x="224" y="301"/>
                  </a:lnTo>
                  <a:lnTo>
                    <a:pt x="390" y="466"/>
                  </a:lnTo>
                  <a:lnTo>
                    <a:pt x="0" y="466"/>
                  </a:lnTo>
                  <a:lnTo>
                    <a:pt x="0" y="484"/>
                  </a:lnTo>
                  <a:lnTo>
                    <a:pt x="0" y="491"/>
                  </a:lnTo>
                  <a:lnTo>
                    <a:pt x="390" y="491"/>
                  </a:lnTo>
                  <a:lnTo>
                    <a:pt x="234" y="645"/>
                  </a:lnTo>
                  <a:lnTo>
                    <a:pt x="247" y="659"/>
                  </a:lnTo>
                  <a:lnTo>
                    <a:pt x="401" y="505"/>
                  </a:lnTo>
                  <a:lnTo>
                    <a:pt x="401" y="1031"/>
                  </a:lnTo>
                  <a:lnTo>
                    <a:pt x="424" y="1031"/>
                  </a:lnTo>
                  <a:lnTo>
                    <a:pt x="424" y="503"/>
                  </a:lnTo>
                  <a:lnTo>
                    <a:pt x="603" y="679"/>
                  </a:lnTo>
                  <a:lnTo>
                    <a:pt x="617" y="668"/>
                  </a:lnTo>
                  <a:lnTo>
                    <a:pt x="440" y="491"/>
                  </a:lnTo>
                  <a:lnTo>
                    <a:pt x="851" y="491"/>
                  </a:lnTo>
                  <a:lnTo>
                    <a:pt x="851" y="46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</p:grpSp>
      <p:sp>
        <p:nvSpPr>
          <p:cNvPr id="32772" name="Rectangle 1"/>
          <p:cNvSpPr>
            <a:spLocks noChangeArrowheads="1"/>
          </p:cNvSpPr>
          <p:nvPr/>
        </p:nvSpPr>
        <p:spPr bwMode="auto">
          <a:xfrm>
            <a:off x="1357290" y="1285860"/>
            <a:ext cx="6572296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0" hangingPunct="0"/>
            <a:endParaRPr lang="ru-RU" sz="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eaLnBrk="0" hangingPunct="0"/>
            <a:r>
              <a:rPr lang="ru-RU" sz="1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   </a:t>
            </a:r>
            <a:r>
              <a:rPr lang="ru-RU" b="1" i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 Алгоритм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– выделение согласного звука + определение мягкости-твердости + отметка на схеме определенной фишкой. Дети определяют мягкие и твердые звуки. Объяснить это можно разными способами. Например, Л.Е.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Журова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 делает это в игровой форме. Парные звуки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 называются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«Братцами», твердые звуки – «Сердитыми», мягкие звуки – «Добрыми».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eaLnBrk="0" hangingPunct="0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    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85918" y="785794"/>
            <a:ext cx="5643602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3. этап.</a:t>
            </a:r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 Дифференциация согласных звуков по твердости и мягкости </a:t>
            </a:r>
            <a:endParaRPr lang="ru-RU" sz="2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285852" y="3357562"/>
            <a:ext cx="6643734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/>
            <a:r>
              <a:rPr lang="ru-RU" sz="20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4. этап.</a:t>
            </a:r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 Проведение звукового анализа </a:t>
            </a:r>
          </a:p>
          <a:p>
            <a:pPr algn="ctr" eaLnBrk="0" hangingPunct="0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без опоры на наглядность – графической схемы, </a:t>
            </a:r>
          </a:p>
          <a:p>
            <a:pPr algn="ctr" eaLnBrk="0" hangingPunct="0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а затем постепенно и отказ от фишек. </a:t>
            </a:r>
            <a:endParaRPr lang="ru-RU" sz="2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500166" y="4286256"/>
            <a:ext cx="642942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В итоге полный звуковой анализ в уме . </a:t>
            </a: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eaLnBrk="0" hangingPunct="0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 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7" name="i-main-pic" descr="&amp;Kcy;&amp;acy;&amp;rcy;&amp;tcy;&amp;icy;&amp;ncy;&amp;kcy;&amp;acy; 353 &amp;icy;&amp;zcy; 1047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4714884"/>
            <a:ext cx="2143140" cy="15338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фон тумба"/>
          <p:cNvPicPr>
            <a:picLocks noChangeAspect="1" noChangeArrowheads="1"/>
          </p:cNvPicPr>
          <p:nvPr/>
        </p:nvPicPr>
        <p:blipFill>
          <a:blip r:embed="rId2">
            <a:lum bright="24000" contrast="-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3795" name="Group 3"/>
          <p:cNvGrpSpPr>
            <a:grpSpLocks noChangeAspect="1"/>
          </p:cNvGrpSpPr>
          <p:nvPr/>
        </p:nvGrpSpPr>
        <p:grpSpPr bwMode="auto">
          <a:xfrm>
            <a:off x="0" y="0"/>
            <a:ext cx="9144000" cy="6858000"/>
            <a:chOff x="567" y="981"/>
            <a:chExt cx="4581" cy="3164"/>
          </a:xfrm>
        </p:grpSpPr>
        <p:sp>
          <p:nvSpPr>
            <p:cNvPr id="33796" name="AutoShape 4"/>
            <p:cNvSpPr>
              <a:spLocks noChangeAspect="1" noChangeArrowheads="1" noTextEdit="1"/>
            </p:cNvSpPr>
            <p:nvPr/>
          </p:nvSpPr>
          <p:spPr bwMode="auto">
            <a:xfrm>
              <a:off x="567" y="981"/>
              <a:ext cx="4581" cy="3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797" name="Freeform 5"/>
            <p:cNvSpPr>
              <a:spLocks/>
            </p:cNvSpPr>
            <p:nvPr/>
          </p:nvSpPr>
          <p:spPr bwMode="auto">
            <a:xfrm>
              <a:off x="1060" y="1165"/>
              <a:ext cx="3535" cy="2806"/>
            </a:xfrm>
            <a:custGeom>
              <a:avLst/>
              <a:gdLst>
                <a:gd name="T0" fmla="*/ 3459 w 3535"/>
                <a:gd name="T1" fmla="*/ 2186 h 2806"/>
                <a:gd name="T2" fmla="*/ 3517 w 3535"/>
                <a:gd name="T3" fmla="*/ 1803 h 2806"/>
                <a:gd name="T4" fmla="*/ 3535 w 3535"/>
                <a:gd name="T5" fmla="*/ 1420 h 2806"/>
                <a:gd name="T6" fmla="*/ 3514 w 3535"/>
                <a:gd name="T7" fmla="*/ 1016 h 2806"/>
                <a:gd name="T8" fmla="*/ 3455 w 3535"/>
                <a:gd name="T9" fmla="*/ 621 h 2806"/>
                <a:gd name="T10" fmla="*/ 3358 w 3535"/>
                <a:gd name="T11" fmla="*/ 348 h 2806"/>
                <a:gd name="T12" fmla="*/ 3243 w 3535"/>
                <a:gd name="T13" fmla="*/ 289 h 2806"/>
                <a:gd name="T14" fmla="*/ 3117 w 3535"/>
                <a:gd name="T15" fmla="*/ 234 h 2806"/>
                <a:gd name="T16" fmla="*/ 2982 w 3535"/>
                <a:gd name="T17" fmla="*/ 183 h 2806"/>
                <a:gd name="T18" fmla="*/ 2839 w 3535"/>
                <a:gd name="T19" fmla="*/ 140 h 2806"/>
                <a:gd name="T20" fmla="*/ 2688 w 3535"/>
                <a:gd name="T21" fmla="*/ 101 h 2806"/>
                <a:gd name="T22" fmla="*/ 2530 w 3535"/>
                <a:gd name="T23" fmla="*/ 68 h 2806"/>
                <a:gd name="T24" fmla="*/ 2364 w 3535"/>
                <a:gd name="T25" fmla="*/ 43 h 2806"/>
                <a:gd name="T26" fmla="*/ 2195 w 3535"/>
                <a:gd name="T27" fmla="*/ 22 h 2806"/>
                <a:gd name="T28" fmla="*/ 2018 w 3535"/>
                <a:gd name="T29" fmla="*/ 9 h 2806"/>
                <a:gd name="T30" fmla="*/ 1834 w 3535"/>
                <a:gd name="T31" fmla="*/ 2 h 2806"/>
                <a:gd name="T32" fmla="*/ 1646 w 3535"/>
                <a:gd name="T33" fmla="*/ 2 h 2806"/>
                <a:gd name="T34" fmla="*/ 1462 w 3535"/>
                <a:gd name="T35" fmla="*/ 13 h 2806"/>
                <a:gd name="T36" fmla="*/ 1286 w 3535"/>
                <a:gd name="T37" fmla="*/ 29 h 2806"/>
                <a:gd name="T38" fmla="*/ 1114 w 3535"/>
                <a:gd name="T39" fmla="*/ 52 h 2806"/>
                <a:gd name="T40" fmla="*/ 951 w 3535"/>
                <a:gd name="T41" fmla="*/ 80 h 2806"/>
                <a:gd name="T42" fmla="*/ 792 w 3535"/>
                <a:gd name="T43" fmla="*/ 114 h 2806"/>
                <a:gd name="T44" fmla="*/ 643 w 3535"/>
                <a:gd name="T45" fmla="*/ 156 h 2806"/>
                <a:gd name="T46" fmla="*/ 503 w 3535"/>
                <a:gd name="T47" fmla="*/ 201 h 2806"/>
                <a:gd name="T48" fmla="*/ 370 w 3535"/>
                <a:gd name="T49" fmla="*/ 252 h 2806"/>
                <a:gd name="T50" fmla="*/ 248 w 3535"/>
                <a:gd name="T51" fmla="*/ 312 h 2806"/>
                <a:gd name="T52" fmla="*/ 136 w 3535"/>
                <a:gd name="T53" fmla="*/ 374 h 2806"/>
                <a:gd name="T54" fmla="*/ 53 w 3535"/>
                <a:gd name="T55" fmla="*/ 750 h 2806"/>
                <a:gd name="T56" fmla="*/ 10 w 3535"/>
                <a:gd name="T57" fmla="*/ 1147 h 2806"/>
                <a:gd name="T58" fmla="*/ 3 w 3535"/>
                <a:gd name="T59" fmla="*/ 1548 h 2806"/>
                <a:gd name="T60" fmla="*/ 33 w 3535"/>
                <a:gd name="T61" fmla="*/ 1934 h 2806"/>
                <a:gd name="T62" fmla="*/ 101 w 3535"/>
                <a:gd name="T63" fmla="*/ 2310 h 2806"/>
                <a:gd name="T64" fmla="*/ 205 w 3535"/>
                <a:gd name="T65" fmla="*/ 2478 h 2806"/>
                <a:gd name="T66" fmla="*/ 324 w 3535"/>
                <a:gd name="T67" fmla="*/ 2535 h 2806"/>
                <a:gd name="T68" fmla="*/ 455 w 3535"/>
                <a:gd name="T69" fmla="*/ 2590 h 2806"/>
                <a:gd name="T70" fmla="*/ 593 w 3535"/>
                <a:gd name="T71" fmla="*/ 2638 h 2806"/>
                <a:gd name="T72" fmla="*/ 739 w 3535"/>
                <a:gd name="T73" fmla="*/ 2679 h 2806"/>
                <a:gd name="T74" fmla="*/ 893 w 3535"/>
                <a:gd name="T75" fmla="*/ 2716 h 2806"/>
                <a:gd name="T76" fmla="*/ 1056 w 3535"/>
                <a:gd name="T77" fmla="*/ 2746 h 2806"/>
                <a:gd name="T78" fmla="*/ 1226 w 3535"/>
                <a:gd name="T79" fmla="*/ 2771 h 2806"/>
                <a:gd name="T80" fmla="*/ 1400 w 3535"/>
                <a:gd name="T81" fmla="*/ 2790 h 2806"/>
                <a:gd name="T82" fmla="*/ 1584 w 3535"/>
                <a:gd name="T83" fmla="*/ 2801 h 2806"/>
                <a:gd name="T84" fmla="*/ 1772 w 3535"/>
                <a:gd name="T85" fmla="*/ 2806 h 2806"/>
                <a:gd name="T86" fmla="*/ 1958 w 3535"/>
                <a:gd name="T87" fmla="*/ 2801 h 2806"/>
                <a:gd name="T88" fmla="*/ 2137 w 3535"/>
                <a:gd name="T89" fmla="*/ 2790 h 2806"/>
                <a:gd name="T90" fmla="*/ 2312 w 3535"/>
                <a:gd name="T91" fmla="*/ 2771 h 2806"/>
                <a:gd name="T92" fmla="*/ 2479 w 3535"/>
                <a:gd name="T93" fmla="*/ 2746 h 2806"/>
                <a:gd name="T94" fmla="*/ 2640 w 3535"/>
                <a:gd name="T95" fmla="*/ 2716 h 2806"/>
                <a:gd name="T96" fmla="*/ 2794 w 3535"/>
                <a:gd name="T97" fmla="*/ 2682 h 2806"/>
                <a:gd name="T98" fmla="*/ 2940 w 3535"/>
                <a:gd name="T99" fmla="*/ 2638 h 2806"/>
                <a:gd name="T100" fmla="*/ 3078 w 3535"/>
                <a:gd name="T101" fmla="*/ 2592 h 2806"/>
                <a:gd name="T102" fmla="*/ 3207 w 3535"/>
                <a:gd name="T103" fmla="*/ 2539 h 2806"/>
                <a:gd name="T104" fmla="*/ 3326 w 3535"/>
                <a:gd name="T105" fmla="*/ 2480 h 280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535"/>
                <a:gd name="T160" fmla="*/ 0 h 2806"/>
                <a:gd name="T161" fmla="*/ 3535 w 3535"/>
                <a:gd name="T162" fmla="*/ 2806 h 280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535" h="2806">
                  <a:moveTo>
                    <a:pt x="3399" y="2439"/>
                  </a:moveTo>
                  <a:lnTo>
                    <a:pt x="3432" y="2312"/>
                  </a:lnTo>
                  <a:lnTo>
                    <a:pt x="3459" y="2186"/>
                  </a:lnTo>
                  <a:lnTo>
                    <a:pt x="3482" y="2060"/>
                  </a:lnTo>
                  <a:lnTo>
                    <a:pt x="3500" y="1931"/>
                  </a:lnTo>
                  <a:lnTo>
                    <a:pt x="3517" y="1803"/>
                  </a:lnTo>
                  <a:lnTo>
                    <a:pt x="3526" y="1677"/>
                  </a:lnTo>
                  <a:lnTo>
                    <a:pt x="3533" y="1548"/>
                  </a:lnTo>
                  <a:lnTo>
                    <a:pt x="3535" y="1420"/>
                  </a:lnTo>
                  <a:lnTo>
                    <a:pt x="3533" y="1284"/>
                  </a:lnTo>
                  <a:lnTo>
                    <a:pt x="3526" y="1149"/>
                  </a:lnTo>
                  <a:lnTo>
                    <a:pt x="3514" y="1016"/>
                  </a:lnTo>
                  <a:lnTo>
                    <a:pt x="3500" y="883"/>
                  </a:lnTo>
                  <a:lnTo>
                    <a:pt x="3480" y="750"/>
                  </a:lnTo>
                  <a:lnTo>
                    <a:pt x="3455" y="621"/>
                  </a:lnTo>
                  <a:lnTo>
                    <a:pt x="3427" y="493"/>
                  </a:lnTo>
                  <a:lnTo>
                    <a:pt x="3395" y="369"/>
                  </a:lnTo>
                  <a:lnTo>
                    <a:pt x="3358" y="348"/>
                  </a:lnTo>
                  <a:lnTo>
                    <a:pt x="3321" y="328"/>
                  </a:lnTo>
                  <a:lnTo>
                    <a:pt x="3282" y="307"/>
                  </a:lnTo>
                  <a:lnTo>
                    <a:pt x="3243" y="289"/>
                  </a:lnTo>
                  <a:lnTo>
                    <a:pt x="3202" y="268"/>
                  </a:lnTo>
                  <a:lnTo>
                    <a:pt x="3161" y="250"/>
                  </a:lnTo>
                  <a:lnTo>
                    <a:pt x="3117" y="234"/>
                  </a:lnTo>
                  <a:lnTo>
                    <a:pt x="3074" y="215"/>
                  </a:lnTo>
                  <a:lnTo>
                    <a:pt x="3028" y="199"/>
                  </a:lnTo>
                  <a:lnTo>
                    <a:pt x="2982" y="183"/>
                  </a:lnTo>
                  <a:lnTo>
                    <a:pt x="2936" y="169"/>
                  </a:lnTo>
                  <a:lnTo>
                    <a:pt x="2888" y="153"/>
                  </a:lnTo>
                  <a:lnTo>
                    <a:pt x="2839" y="140"/>
                  </a:lnTo>
                  <a:lnTo>
                    <a:pt x="2789" y="126"/>
                  </a:lnTo>
                  <a:lnTo>
                    <a:pt x="2741" y="114"/>
                  </a:lnTo>
                  <a:lnTo>
                    <a:pt x="2688" y="101"/>
                  </a:lnTo>
                  <a:lnTo>
                    <a:pt x="2638" y="91"/>
                  </a:lnTo>
                  <a:lnTo>
                    <a:pt x="2585" y="80"/>
                  </a:lnTo>
                  <a:lnTo>
                    <a:pt x="2530" y="68"/>
                  </a:lnTo>
                  <a:lnTo>
                    <a:pt x="2477" y="59"/>
                  </a:lnTo>
                  <a:lnTo>
                    <a:pt x="2422" y="52"/>
                  </a:lnTo>
                  <a:lnTo>
                    <a:pt x="2364" y="43"/>
                  </a:lnTo>
                  <a:lnTo>
                    <a:pt x="2309" y="36"/>
                  </a:lnTo>
                  <a:lnTo>
                    <a:pt x="2252" y="29"/>
                  </a:lnTo>
                  <a:lnTo>
                    <a:pt x="2195" y="22"/>
                  </a:lnTo>
                  <a:lnTo>
                    <a:pt x="2135" y="18"/>
                  </a:lnTo>
                  <a:lnTo>
                    <a:pt x="2078" y="13"/>
                  </a:lnTo>
                  <a:lnTo>
                    <a:pt x="2018" y="9"/>
                  </a:lnTo>
                  <a:lnTo>
                    <a:pt x="1956" y="6"/>
                  </a:lnTo>
                  <a:lnTo>
                    <a:pt x="1896" y="2"/>
                  </a:lnTo>
                  <a:lnTo>
                    <a:pt x="1834" y="2"/>
                  </a:lnTo>
                  <a:lnTo>
                    <a:pt x="1772" y="0"/>
                  </a:lnTo>
                  <a:lnTo>
                    <a:pt x="1710" y="2"/>
                  </a:lnTo>
                  <a:lnTo>
                    <a:pt x="1646" y="2"/>
                  </a:lnTo>
                  <a:lnTo>
                    <a:pt x="1584" y="6"/>
                  </a:lnTo>
                  <a:lnTo>
                    <a:pt x="1524" y="9"/>
                  </a:lnTo>
                  <a:lnTo>
                    <a:pt x="1462" y="13"/>
                  </a:lnTo>
                  <a:lnTo>
                    <a:pt x="1403" y="18"/>
                  </a:lnTo>
                  <a:lnTo>
                    <a:pt x="1343" y="22"/>
                  </a:lnTo>
                  <a:lnTo>
                    <a:pt x="1286" y="29"/>
                  </a:lnTo>
                  <a:lnTo>
                    <a:pt x="1228" y="36"/>
                  </a:lnTo>
                  <a:lnTo>
                    <a:pt x="1171" y="43"/>
                  </a:lnTo>
                  <a:lnTo>
                    <a:pt x="1114" y="52"/>
                  </a:lnTo>
                  <a:lnTo>
                    <a:pt x="1058" y="59"/>
                  </a:lnTo>
                  <a:lnTo>
                    <a:pt x="1003" y="71"/>
                  </a:lnTo>
                  <a:lnTo>
                    <a:pt x="951" y="80"/>
                  </a:lnTo>
                  <a:lnTo>
                    <a:pt x="896" y="91"/>
                  </a:lnTo>
                  <a:lnTo>
                    <a:pt x="845" y="103"/>
                  </a:lnTo>
                  <a:lnTo>
                    <a:pt x="792" y="114"/>
                  </a:lnTo>
                  <a:lnTo>
                    <a:pt x="742" y="128"/>
                  </a:lnTo>
                  <a:lnTo>
                    <a:pt x="691" y="142"/>
                  </a:lnTo>
                  <a:lnTo>
                    <a:pt x="643" y="156"/>
                  </a:lnTo>
                  <a:lnTo>
                    <a:pt x="595" y="169"/>
                  </a:lnTo>
                  <a:lnTo>
                    <a:pt x="549" y="185"/>
                  </a:lnTo>
                  <a:lnTo>
                    <a:pt x="503" y="201"/>
                  </a:lnTo>
                  <a:lnTo>
                    <a:pt x="457" y="218"/>
                  </a:lnTo>
                  <a:lnTo>
                    <a:pt x="414" y="236"/>
                  </a:lnTo>
                  <a:lnTo>
                    <a:pt x="370" y="252"/>
                  </a:lnTo>
                  <a:lnTo>
                    <a:pt x="329" y="273"/>
                  </a:lnTo>
                  <a:lnTo>
                    <a:pt x="287" y="291"/>
                  </a:lnTo>
                  <a:lnTo>
                    <a:pt x="248" y="312"/>
                  </a:lnTo>
                  <a:lnTo>
                    <a:pt x="209" y="330"/>
                  </a:lnTo>
                  <a:lnTo>
                    <a:pt x="173" y="353"/>
                  </a:lnTo>
                  <a:lnTo>
                    <a:pt x="136" y="374"/>
                  </a:lnTo>
                  <a:lnTo>
                    <a:pt x="104" y="497"/>
                  </a:lnTo>
                  <a:lnTo>
                    <a:pt x="76" y="624"/>
                  </a:lnTo>
                  <a:lnTo>
                    <a:pt x="53" y="750"/>
                  </a:lnTo>
                  <a:lnTo>
                    <a:pt x="35" y="881"/>
                  </a:lnTo>
                  <a:lnTo>
                    <a:pt x="19" y="1014"/>
                  </a:lnTo>
                  <a:lnTo>
                    <a:pt x="10" y="1147"/>
                  </a:lnTo>
                  <a:lnTo>
                    <a:pt x="3" y="1282"/>
                  </a:lnTo>
                  <a:lnTo>
                    <a:pt x="0" y="1420"/>
                  </a:lnTo>
                  <a:lnTo>
                    <a:pt x="3" y="1548"/>
                  </a:lnTo>
                  <a:lnTo>
                    <a:pt x="10" y="1677"/>
                  </a:lnTo>
                  <a:lnTo>
                    <a:pt x="19" y="1805"/>
                  </a:lnTo>
                  <a:lnTo>
                    <a:pt x="33" y="1934"/>
                  </a:lnTo>
                  <a:lnTo>
                    <a:pt x="51" y="2060"/>
                  </a:lnTo>
                  <a:lnTo>
                    <a:pt x="74" y="2186"/>
                  </a:lnTo>
                  <a:lnTo>
                    <a:pt x="101" y="2310"/>
                  </a:lnTo>
                  <a:lnTo>
                    <a:pt x="131" y="2434"/>
                  </a:lnTo>
                  <a:lnTo>
                    <a:pt x="168" y="2455"/>
                  </a:lnTo>
                  <a:lnTo>
                    <a:pt x="205" y="2478"/>
                  </a:lnTo>
                  <a:lnTo>
                    <a:pt x="244" y="2496"/>
                  </a:lnTo>
                  <a:lnTo>
                    <a:pt x="285" y="2517"/>
                  </a:lnTo>
                  <a:lnTo>
                    <a:pt x="324" y="2535"/>
                  </a:lnTo>
                  <a:lnTo>
                    <a:pt x="368" y="2556"/>
                  </a:lnTo>
                  <a:lnTo>
                    <a:pt x="409" y="2572"/>
                  </a:lnTo>
                  <a:lnTo>
                    <a:pt x="455" y="2590"/>
                  </a:lnTo>
                  <a:lnTo>
                    <a:pt x="498" y="2606"/>
                  </a:lnTo>
                  <a:lnTo>
                    <a:pt x="544" y="2622"/>
                  </a:lnTo>
                  <a:lnTo>
                    <a:pt x="593" y="2638"/>
                  </a:lnTo>
                  <a:lnTo>
                    <a:pt x="641" y="2652"/>
                  </a:lnTo>
                  <a:lnTo>
                    <a:pt x="689" y="2666"/>
                  </a:lnTo>
                  <a:lnTo>
                    <a:pt x="739" y="2679"/>
                  </a:lnTo>
                  <a:lnTo>
                    <a:pt x="790" y="2693"/>
                  </a:lnTo>
                  <a:lnTo>
                    <a:pt x="840" y="2705"/>
                  </a:lnTo>
                  <a:lnTo>
                    <a:pt x="893" y="2716"/>
                  </a:lnTo>
                  <a:lnTo>
                    <a:pt x="946" y="2728"/>
                  </a:lnTo>
                  <a:lnTo>
                    <a:pt x="1001" y="2737"/>
                  </a:lnTo>
                  <a:lnTo>
                    <a:pt x="1056" y="2746"/>
                  </a:lnTo>
                  <a:lnTo>
                    <a:pt x="1111" y="2755"/>
                  </a:lnTo>
                  <a:lnTo>
                    <a:pt x="1169" y="2764"/>
                  </a:lnTo>
                  <a:lnTo>
                    <a:pt x="1226" y="2771"/>
                  </a:lnTo>
                  <a:lnTo>
                    <a:pt x="1283" y="2778"/>
                  </a:lnTo>
                  <a:lnTo>
                    <a:pt x="1341" y="2783"/>
                  </a:lnTo>
                  <a:lnTo>
                    <a:pt x="1400" y="2790"/>
                  </a:lnTo>
                  <a:lnTo>
                    <a:pt x="1462" y="2794"/>
                  </a:lnTo>
                  <a:lnTo>
                    <a:pt x="1522" y="2796"/>
                  </a:lnTo>
                  <a:lnTo>
                    <a:pt x="1584" y="2801"/>
                  </a:lnTo>
                  <a:lnTo>
                    <a:pt x="1646" y="2803"/>
                  </a:lnTo>
                  <a:lnTo>
                    <a:pt x="1708" y="2806"/>
                  </a:lnTo>
                  <a:lnTo>
                    <a:pt x="1772" y="2806"/>
                  </a:lnTo>
                  <a:lnTo>
                    <a:pt x="1834" y="2806"/>
                  </a:lnTo>
                  <a:lnTo>
                    <a:pt x="1896" y="2803"/>
                  </a:lnTo>
                  <a:lnTo>
                    <a:pt x="1958" y="2801"/>
                  </a:lnTo>
                  <a:lnTo>
                    <a:pt x="2018" y="2796"/>
                  </a:lnTo>
                  <a:lnTo>
                    <a:pt x="2078" y="2794"/>
                  </a:lnTo>
                  <a:lnTo>
                    <a:pt x="2137" y="2790"/>
                  </a:lnTo>
                  <a:lnTo>
                    <a:pt x="2195" y="2783"/>
                  </a:lnTo>
                  <a:lnTo>
                    <a:pt x="2254" y="2778"/>
                  </a:lnTo>
                  <a:lnTo>
                    <a:pt x="2312" y="2771"/>
                  </a:lnTo>
                  <a:lnTo>
                    <a:pt x="2367" y="2764"/>
                  </a:lnTo>
                  <a:lnTo>
                    <a:pt x="2424" y="2755"/>
                  </a:lnTo>
                  <a:lnTo>
                    <a:pt x="2479" y="2746"/>
                  </a:lnTo>
                  <a:lnTo>
                    <a:pt x="2532" y="2737"/>
                  </a:lnTo>
                  <a:lnTo>
                    <a:pt x="2587" y="2728"/>
                  </a:lnTo>
                  <a:lnTo>
                    <a:pt x="2640" y="2716"/>
                  </a:lnTo>
                  <a:lnTo>
                    <a:pt x="2693" y="2705"/>
                  </a:lnTo>
                  <a:lnTo>
                    <a:pt x="2743" y="2693"/>
                  </a:lnTo>
                  <a:lnTo>
                    <a:pt x="2794" y="2682"/>
                  </a:lnTo>
                  <a:lnTo>
                    <a:pt x="2844" y="2668"/>
                  </a:lnTo>
                  <a:lnTo>
                    <a:pt x="2892" y="2654"/>
                  </a:lnTo>
                  <a:lnTo>
                    <a:pt x="2940" y="2638"/>
                  </a:lnTo>
                  <a:lnTo>
                    <a:pt x="2986" y="2624"/>
                  </a:lnTo>
                  <a:lnTo>
                    <a:pt x="3032" y="2608"/>
                  </a:lnTo>
                  <a:lnTo>
                    <a:pt x="3078" y="2592"/>
                  </a:lnTo>
                  <a:lnTo>
                    <a:pt x="3122" y="2574"/>
                  </a:lnTo>
                  <a:lnTo>
                    <a:pt x="3163" y="2558"/>
                  </a:lnTo>
                  <a:lnTo>
                    <a:pt x="3207" y="2539"/>
                  </a:lnTo>
                  <a:lnTo>
                    <a:pt x="3246" y="2519"/>
                  </a:lnTo>
                  <a:lnTo>
                    <a:pt x="3287" y="2500"/>
                  </a:lnTo>
                  <a:lnTo>
                    <a:pt x="3326" y="2480"/>
                  </a:lnTo>
                  <a:lnTo>
                    <a:pt x="3363" y="2459"/>
                  </a:lnTo>
                  <a:lnTo>
                    <a:pt x="3399" y="2439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798" name="Freeform 6" descr="Газетная бумага"/>
            <p:cNvSpPr>
              <a:spLocks/>
            </p:cNvSpPr>
            <p:nvPr/>
          </p:nvSpPr>
          <p:spPr bwMode="auto">
            <a:xfrm>
              <a:off x="925" y="1311"/>
              <a:ext cx="670" cy="2513"/>
            </a:xfrm>
            <a:custGeom>
              <a:avLst/>
              <a:gdLst>
                <a:gd name="T0" fmla="*/ 230 w 670"/>
                <a:gd name="T1" fmla="*/ 2306 h 2513"/>
                <a:gd name="T2" fmla="*/ 170 w 670"/>
                <a:gd name="T3" fmla="*/ 2052 h 2513"/>
                <a:gd name="T4" fmla="*/ 129 w 670"/>
                <a:gd name="T5" fmla="*/ 1795 h 2513"/>
                <a:gd name="T6" fmla="*/ 103 w 670"/>
                <a:gd name="T7" fmla="*/ 1535 h 2513"/>
                <a:gd name="T8" fmla="*/ 94 w 670"/>
                <a:gd name="T9" fmla="*/ 1274 h 2513"/>
                <a:gd name="T10" fmla="*/ 103 w 670"/>
                <a:gd name="T11" fmla="*/ 996 h 2513"/>
                <a:gd name="T12" fmla="*/ 131 w 670"/>
                <a:gd name="T13" fmla="*/ 725 h 2513"/>
                <a:gd name="T14" fmla="*/ 174 w 670"/>
                <a:gd name="T15" fmla="*/ 464 h 2513"/>
                <a:gd name="T16" fmla="*/ 234 w 670"/>
                <a:gd name="T17" fmla="*/ 209 h 2513"/>
                <a:gd name="T18" fmla="*/ 243 w 670"/>
                <a:gd name="T19" fmla="*/ 198 h 2513"/>
                <a:gd name="T20" fmla="*/ 292 w 670"/>
                <a:gd name="T21" fmla="*/ 170 h 2513"/>
                <a:gd name="T22" fmla="*/ 340 w 670"/>
                <a:gd name="T23" fmla="*/ 143 h 2513"/>
                <a:gd name="T24" fmla="*/ 390 w 670"/>
                <a:gd name="T25" fmla="*/ 117 h 2513"/>
                <a:gd name="T26" fmla="*/ 443 w 670"/>
                <a:gd name="T27" fmla="*/ 92 h 2513"/>
                <a:gd name="T28" fmla="*/ 498 w 670"/>
                <a:gd name="T29" fmla="*/ 67 h 2513"/>
                <a:gd name="T30" fmla="*/ 553 w 670"/>
                <a:gd name="T31" fmla="*/ 44 h 2513"/>
                <a:gd name="T32" fmla="*/ 611 w 670"/>
                <a:gd name="T33" fmla="*/ 21 h 2513"/>
                <a:gd name="T34" fmla="*/ 670 w 670"/>
                <a:gd name="T35" fmla="*/ 0 h 2513"/>
                <a:gd name="T36" fmla="*/ 594 w 670"/>
                <a:gd name="T37" fmla="*/ 23 h 2513"/>
                <a:gd name="T38" fmla="*/ 521 w 670"/>
                <a:gd name="T39" fmla="*/ 49 h 2513"/>
                <a:gd name="T40" fmla="*/ 452 w 670"/>
                <a:gd name="T41" fmla="*/ 74 h 2513"/>
                <a:gd name="T42" fmla="*/ 383 w 670"/>
                <a:gd name="T43" fmla="*/ 101 h 2513"/>
                <a:gd name="T44" fmla="*/ 319 w 670"/>
                <a:gd name="T45" fmla="*/ 131 h 2513"/>
                <a:gd name="T46" fmla="*/ 255 w 670"/>
                <a:gd name="T47" fmla="*/ 161 h 2513"/>
                <a:gd name="T48" fmla="*/ 195 w 670"/>
                <a:gd name="T49" fmla="*/ 193 h 2513"/>
                <a:gd name="T50" fmla="*/ 138 w 670"/>
                <a:gd name="T51" fmla="*/ 228 h 2513"/>
                <a:gd name="T52" fmla="*/ 78 w 670"/>
                <a:gd name="T53" fmla="*/ 478 h 2513"/>
                <a:gd name="T54" fmla="*/ 34 w 670"/>
                <a:gd name="T55" fmla="*/ 735 h 2513"/>
                <a:gd name="T56" fmla="*/ 9 w 670"/>
                <a:gd name="T57" fmla="*/ 1001 h 2513"/>
                <a:gd name="T58" fmla="*/ 0 w 670"/>
                <a:gd name="T59" fmla="*/ 1274 h 2513"/>
                <a:gd name="T60" fmla="*/ 9 w 670"/>
                <a:gd name="T61" fmla="*/ 1531 h 2513"/>
                <a:gd name="T62" fmla="*/ 34 w 670"/>
                <a:gd name="T63" fmla="*/ 1788 h 2513"/>
                <a:gd name="T64" fmla="*/ 76 w 670"/>
                <a:gd name="T65" fmla="*/ 2040 h 2513"/>
                <a:gd name="T66" fmla="*/ 133 w 670"/>
                <a:gd name="T67" fmla="*/ 2288 h 2513"/>
                <a:gd name="T68" fmla="*/ 191 w 670"/>
                <a:gd name="T69" fmla="*/ 2322 h 2513"/>
                <a:gd name="T70" fmla="*/ 250 w 670"/>
                <a:gd name="T71" fmla="*/ 2354 h 2513"/>
                <a:gd name="T72" fmla="*/ 314 w 670"/>
                <a:gd name="T73" fmla="*/ 2384 h 2513"/>
                <a:gd name="T74" fmla="*/ 379 w 670"/>
                <a:gd name="T75" fmla="*/ 2414 h 2513"/>
                <a:gd name="T76" fmla="*/ 448 w 670"/>
                <a:gd name="T77" fmla="*/ 2442 h 2513"/>
                <a:gd name="T78" fmla="*/ 516 w 670"/>
                <a:gd name="T79" fmla="*/ 2467 h 2513"/>
                <a:gd name="T80" fmla="*/ 590 w 670"/>
                <a:gd name="T81" fmla="*/ 2490 h 2513"/>
                <a:gd name="T82" fmla="*/ 666 w 670"/>
                <a:gd name="T83" fmla="*/ 2513 h 2513"/>
                <a:gd name="T84" fmla="*/ 606 w 670"/>
                <a:gd name="T85" fmla="*/ 2492 h 2513"/>
                <a:gd name="T86" fmla="*/ 549 w 670"/>
                <a:gd name="T87" fmla="*/ 2471 h 2513"/>
                <a:gd name="T88" fmla="*/ 493 w 670"/>
                <a:gd name="T89" fmla="*/ 2449 h 2513"/>
                <a:gd name="T90" fmla="*/ 438 w 670"/>
                <a:gd name="T91" fmla="*/ 2423 h 2513"/>
                <a:gd name="T92" fmla="*/ 386 w 670"/>
                <a:gd name="T93" fmla="*/ 2398 h 2513"/>
                <a:gd name="T94" fmla="*/ 335 w 670"/>
                <a:gd name="T95" fmla="*/ 2373 h 2513"/>
                <a:gd name="T96" fmla="*/ 287 w 670"/>
                <a:gd name="T97" fmla="*/ 2345 h 2513"/>
                <a:gd name="T98" fmla="*/ 239 w 670"/>
                <a:gd name="T99" fmla="*/ 2318 h 251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70"/>
                <a:gd name="T151" fmla="*/ 0 h 2513"/>
                <a:gd name="T152" fmla="*/ 670 w 670"/>
                <a:gd name="T153" fmla="*/ 2513 h 251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70" h="2513">
                  <a:moveTo>
                    <a:pt x="232" y="2313"/>
                  </a:moveTo>
                  <a:lnTo>
                    <a:pt x="230" y="2306"/>
                  </a:lnTo>
                  <a:lnTo>
                    <a:pt x="197" y="2180"/>
                  </a:lnTo>
                  <a:lnTo>
                    <a:pt x="170" y="2052"/>
                  </a:lnTo>
                  <a:lnTo>
                    <a:pt x="147" y="1925"/>
                  </a:lnTo>
                  <a:lnTo>
                    <a:pt x="129" y="1795"/>
                  </a:lnTo>
                  <a:lnTo>
                    <a:pt x="112" y="1666"/>
                  </a:lnTo>
                  <a:lnTo>
                    <a:pt x="103" y="1535"/>
                  </a:lnTo>
                  <a:lnTo>
                    <a:pt x="96" y="1405"/>
                  </a:lnTo>
                  <a:lnTo>
                    <a:pt x="94" y="1274"/>
                  </a:lnTo>
                  <a:lnTo>
                    <a:pt x="96" y="1134"/>
                  </a:lnTo>
                  <a:lnTo>
                    <a:pt x="103" y="996"/>
                  </a:lnTo>
                  <a:lnTo>
                    <a:pt x="115" y="861"/>
                  </a:lnTo>
                  <a:lnTo>
                    <a:pt x="131" y="725"/>
                  </a:lnTo>
                  <a:lnTo>
                    <a:pt x="149" y="595"/>
                  </a:lnTo>
                  <a:lnTo>
                    <a:pt x="174" y="464"/>
                  </a:lnTo>
                  <a:lnTo>
                    <a:pt x="202" y="335"/>
                  </a:lnTo>
                  <a:lnTo>
                    <a:pt x="234" y="209"/>
                  </a:lnTo>
                  <a:lnTo>
                    <a:pt x="236" y="202"/>
                  </a:lnTo>
                  <a:lnTo>
                    <a:pt x="243" y="198"/>
                  </a:lnTo>
                  <a:lnTo>
                    <a:pt x="266" y="184"/>
                  </a:lnTo>
                  <a:lnTo>
                    <a:pt x="292" y="170"/>
                  </a:lnTo>
                  <a:lnTo>
                    <a:pt x="314" y="156"/>
                  </a:lnTo>
                  <a:lnTo>
                    <a:pt x="340" y="143"/>
                  </a:lnTo>
                  <a:lnTo>
                    <a:pt x="365" y="129"/>
                  </a:lnTo>
                  <a:lnTo>
                    <a:pt x="390" y="117"/>
                  </a:lnTo>
                  <a:lnTo>
                    <a:pt x="415" y="104"/>
                  </a:lnTo>
                  <a:lnTo>
                    <a:pt x="443" y="92"/>
                  </a:lnTo>
                  <a:lnTo>
                    <a:pt x="471" y="78"/>
                  </a:lnTo>
                  <a:lnTo>
                    <a:pt x="498" y="67"/>
                  </a:lnTo>
                  <a:lnTo>
                    <a:pt x="526" y="55"/>
                  </a:lnTo>
                  <a:lnTo>
                    <a:pt x="553" y="44"/>
                  </a:lnTo>
                  <a:lnTo>
                    <a:pt x="581" y="33"/>
                  </a:lnTo>
                  <a:lnTo>
                    <a:pt x="611" y="21"/>
                  </a:lnTo>
                  <a:lnTo>
                    <a:pt x="640" y="12"/>
                  </a:lnTo>
                  <a:lnTo>
                    <a:pt x="670" y="0"/>
                  </a:lnTo>
                  <a:lnTo>
                    <a:pt x="631" y="12"/>
                  </a:lnTo>
                  <a:lnTo>
                    <a:pt x="594" y="23"/>
                  </a:lnTo>
                  <a:lnTo>
                    <a:pt x="558" y="35"/>
                  </a:lnTo>
                  <a:lnTo>
                    <a:pt x="521" y="49"/>
                  </a:lnTo>
                  <a:lnTo>
                    <a:pt x="487" y="60"/>
                  </a:lnTo>
                  <a:lnTo>
                    <a:pt x="452" y="74"/>
                  </a:lnTo>
                  <a:lnTo>
                    <a:pt x="418" y="88"/>
                  </a:lnTo>
                  <a:lnTo>
                    <a:pt x="383" y="101"/>
                  </a:lnTo>
                  <a:lnTo>
                    <a:pt x="351" y="117"/>
                  </a:lnTo>
                  <a:lnTo>
                    <a:pt x="319" y="131"/>
                  </a:lnTo>
                  <a:lnTo>
                    <a:pt x="287" y="147"/>
                  </a:lnTo>
                  <a:lnTo>
                    <a:pt x="255" y="161"/>
                  </a:lnTo>
                  <a:lnTo>
                    <a:pt x="225" y="177"/>
                  </a:lnTo>
                  <a:lnTo>
                    <a:pt x="195" y="193"/>
                  </a:lnTo>
                  <a:lnTo>
                    <a:pt x="165" y="211"/>
                  </a:lnTo>
                  <a:lnTo>
                    <a:pt x="138" y="228"/>
                  </a:lnTo>
                  <a:lnTo>
                    <a:pt x="106" y="351"/>
                  </a:lnTo>
                  <a:lnTo>
                    <a:pt x="78" y="478"/>
                  </a:lnTo>
                  <a:lnTo>
                    <a:pt x="53" y="604"/>
                  </a:lnTo>
                  <a:lnTo>
                    <a:pt x="34" y="735"/>
                  </a:lnTo>
                  <a:lnTo>
                    <a:pt x="18" y="868"/>
                  </a:lnTo>
                  <a:lnTo>
                    <a:pt x="9" y="1001"/>
                  </a:lnTo>
                  <a:lnTo>
                    <a:pt x="2" y="1136"/>
                  </a:lnTo>
                  <a:lnTo>
                    <a:pt x="0" y="1274"/>
                  </a:lnTo>
                  <a:lnTo>
                    <a:pt x="2" y="1402"/>
                  </a:lnTo>
                  <a:lnTo>
                    <a:pt x="9" y="1531"/>
                  </a:lnTo>
                  <a:lnTo>
                    <a:pt x="18" y="1659"/>
                  </a:lnTo>
                  <a:lnTo>
                    <a:pt x="34" y="1788"/>
                  </a:lnTo>
                  <a:lnTo>
                    <a:pt x="53" y="1914"/>
                  </a:lnTo>
                  <a:lnTo>
                    <a:pt x="76" y="2040"/>
                  </a:lnTo>
                  <a:lnTo>
                    <a:pt x="103" y="2164"/>
                  </a:lnTo>
                  <a:lnTo>
                    <a:pt x="133" y="2288"/>
                  </a:lnTo>
                  <a:lnTo>
                    <a:pt x="161" y="2304"/>
                  </a:lnTo>
                  <a:lnTo>
                    <a:pt x="191" y="2322"/>
                  </a:lnTo>
                  <a:lnTo>
                    <a:pt x="220" y="2338"/>
                  </a:lnTo>
                  <a:lnTo>
                    <a:pt x="250" y="2354"/>
                  </a:lnTo>
                  <a:lnTo>
                    <a:pt x="282" y="2368"/>
                  </a:lnTo>
                  <a:lnTo>
                    <a:pt x="314" y="2384"/>
                  </a:lnTo>
                  <a:lnTo>
                    <a:pt x="347" y="2398"/>
                  </a:lnTo>
                  <a:lnTo>
                    <a:pt x="379" y="2414"/>
                  </a:lnTo>
                  <a:lnTo>
                    <a:pt x="413" y="2428"/>
                  </a:lnTo>
                  <a:lnTo>
                    <a:pt x="448" y="2442"/>
                  </a:lnTo>
                  <a:lnTo>
                    <a:pt x="482" y="2453"/>
                  </a:lnTo>
                  <a:lnTo>
                    <a:pt x="516" y="2467"/>
                  </a:lnTo>
                  <a:lnTo>
                    <a:pt x="553" y="2478"/>
                  </a:lnTo>
                  <a:lnTo>
                    <a:pt x="590" y="2490"/>
                  </a:lnTo>
                  <a:lnTo>
                    <a:pt x="627" y="2501"/>
                  </a:lnTo>
                  <a:lnTo>
                    <a:pt x="666" y="2513"/>
                  </a:lnTo>
                  <a:lnTo>
                    <a:pt x="636" y="2504"/>
                  </a:lnTo>
                  <a:lnTo>
                    <a:pt x="606" y="2492"/>
                  </a:lnTo>
                  <a:lnTo>
                    <a:pt x="576" y="2481"/>
                  </a:lnTo>
                  <a:lnTo>
                    <a:pt x="549" y="2471"/>
                  </a:lnTo>
                  <a:lnTo>
                    <a:pt x="521" y="2460"/>
                  </a:lnTo>
                  <a:lnTo>
                    <a:pt x="493" y="2449"/>
                  </a:lnTo>
                  <a:lnTo>
                    <a:pt x="466" y="2437"/>
                  </a:lnTo>
                  <a:lnTo>
                    <a:pt x="438" y="2423"/>
                  </a:lnTo>
                  <a:lnTo>
                    <a:pt x="411" y="2412"/>
                  </a:lnTo>
                  <a:lnTo>
                    <a:pt x="386" y="2398"/>
                  </a:lnTo>
                  <a:lnTo>
                    <a:pt x="360" y="2387"/>
                  </a:lnTo>
                  <a:lnTo>
                    <a:pt x="335" y="2373"/>
                  </a:lnTo>
                  <a:lnTo>
                    <a:pt x="310" y="2359"/>
                  </a:lnTo>
                  <a:lnTo>
                    <a:pt x="287" y="2345"/>
                  </a:lnTo>
                  <a:lnTo>
                    <a:pt x="262" y="2332"/>
                  </a:lnTo>
                  <a:lnTo>
                    <a:pt x="239" y="2318"/>
                  </a:lnTo>
                  <a:lnTo>
                    <a:pt x="232" y="2313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799" name="Freeform 7" descr="Газетная бумага"/>
            <p:cNvSpPr>
              <a:spLocks/>
            </p:cNvSpPr>
            <p:nvPr/>
          </p:nvSpPr>
          <p:spPr bwMode="auto">
            <a:xfrm>
              <a:off x="4058" y="1311"/>
              <a:ext cx="629" cy="2515"/>
            </a:xfrm>
            <a:custGeom>
              <a:avLst/>
              <a:gdLst>
                <a:gd name="T0" fmla="*/ 626 w 629"/>
                <a:gd name="T1" fmla="*/ 1129 h 2515"/>
                <a:gd name="T2" fmla="*/ 610 w 629"/>
                <a:gd name="T3" fmla="*/ 852 h 2515"/>
                <a:gd name="T4" fmla="*/ 576 w 629"/>
                <a:gd name="T5" fmla="*/ 585 h 2515"/>
                <a:gd name="T6" fmla="*/ 530 w 629"/>
                <a:gd name="T7" fmla="*/ 331 h 2515"/>
                <a:gd name="T8" fmla="*/ 475 w 629"/>
                <a:gd name="T9" fmla="*/ 191 h 2515"/>
                <a:gd name="T10" fmla="*/ 420 w 629"/>
                <a:gd name="T11" fmla="*/ 161 h 2515"/>
                <a:gd name="T12" fmla="*/ 360 w 629"/>
                <a:gd name="T13" fmla="*/ 133 h 2515"/>
                <a:gd name="T14" fmla="*/ 300 w 629"/>
                <a:gd name="T15" fmla="*/ 106 h 2515"/>
                <a:gd name="T16" fmla="*/ 236 w 629"/>
                <a:gd name="T17" fmla="*/ 81 h 2515"/>
                <a:gd name="T18" fmla="*/ 172 w 629"/>
                <a:gd name="T19" fmla="*/ 55 h 2515"/>
                <a:gd name="T20" fmla="*/ 105 w 629"/>
                <a:gd name="T21" fmla="*/ 33 h 2515"/>
                <a:gd name="T22" fmla="*/ 34 w 629"/>
                <a:gd name="T23" fmla="*/ 12 h 2515"/>
                <a:gd name="T24" fmla="*/ 30 w 629"/>
                <a:gd name="T25" fmla="*/ 12 h 2515"/>
                <a:gd name="T26" fmla="*/ 87 w 629"/>
                <a:gd name="T27" fmla="*/ 33 h 2515"/>
                <a:gd name="T28" fmla="*/ 144 w 629"/>
                <a:gd name="T29" fmla="*/ 55 h 2515"/>
                <a:gd name="T30" fmla="*/ 200 w 629"/>
                <a:gd name="T31" fmla="*/ 78 h 2515"/>
                <a:gd name="T32" fmla="*/ 252 w 629"/>
                <a:gd name="T33" fmla="*/ 101 h 2515"/>
                <a:gd name="T34" fmla="*/ 305 w 629"/>
                <a:gd name="T35" fmla="*/ 127 h 2515"/>
                <a:gd name="T36" fmla="*/ 353 w 629"/>
                <a:gd name="T37" fmla="*/ 152 h 2515"/>
                <a:gd name="T38" fmla="*/ 401 w 629"/>
                <a:gd name="T39" fmla="*/ 179 h 2515"/>
                <a:gd name="T40" fmla="*/ 431 w 629"/>
                <a:gd name="T41" fmla="*/ 198 h 2515"/>
                <a:gd name="T42" fmla="*/ 466 w 629"/>
                <a:gd name="T43" fmla="*/ 331 h 2515"/>
                <a:gd name="T44" fmla="*/ 521 w 629"/>
                <a:gd name="T45" fmla="*/ 592 h 2515"/>
                <a:gd name="T46" fmla="*/ 555 w 629"/>
                <a:gd name="T47" fmla="*/ 861 h 2515"/>
                <a:gd name="T48" fmla="*/ 574 w 629"/>
                <a:gd name="T49" fmla="*/ 1136 h 2515"/>
                <a:gd name="T50" fmla="*/ 574 w 629"/>
                <a:gd name="T51" fmla="*/ 1405 h 2515"/>
                <a:gd name="T52" fmla="*/ 558 w 629"/>
                <a:gd name="T53" fmla="*/ 1664 h 2515"/>
                <a:gd name="T54" fmla="*/ 523 w 629"/>
                <a:gd name="T55" fmla="*/ 1923 h 2515"/>
                <a:gd name="T56" fmla="*/ 470 w 629"/>
                <a:gd name="T57" fmla="*/ 2182 h 2515"/>
                <a:gd name="T58" fmla="*/ 436 w 629"/>
                <a:gd name="T59" fmla="*/ 2318 h 2515"/>
                <a:gd name="T60" fmla="*/ 406 w 629"/>
                <a:gd name="T61" fmla="*/ 2336 h 2515"/>
                <a:gd name="T62" fmla="*/ 358 w 629"/>
                <a:gd name="T63" fmla="*/ 2364 h 2515"/>
                <a:gd name="T64" fmla="*/ 310 w 629"/>
                <a:gd name="T65" fmla="*/ 2389 h 2515"/>
                <a:gd name="T66" fmla="*/ 257 w 629"/>
                <a:gd name="T67" fmla="*/ 2414 h 2515"/>
                <a:gd name="T68" fmla="*/ 204 w 629"/>
                <a:gd name="T69" fmla="*/ 2437 h 2515"/>
                <a:gd name="T70" fmla="*/ 149 w 629"/>
                <a:gd name="T71" fmla="*/ 2460 h 2515"/>
                <a:gd name="T72" fmla="*/ 92 w 629"/>
                <a:gd name="T73" fmla="*/ 2483 h 2515"/>
                <a:gd name="T74" fmla="*/ 34 w 629"/>
                <a:gd name="T75" fmla="*/ 2504 h 2515"/>
                <a:gd name="T76" fmla="*/ 39 w 629"/>
                <a:gd name="T77" fmla="*/ 2504 h 2515"/>
                <a:gd name="T78" fmla="*/ 108 w 629"/>
                <a:gd name="T79" fmla="*/ 2483 h 2515"/>
                <a:gd name="T80" fmla="*/ 174 w 629"/>
                <a:gd name="T81" fmla="*/ 2460 h 2515"/>
                <a:gd name="T82" fmla="*/ 239 w 629"/>
                <a:gd name="T83" fmla="*/ 2435 h 2515"/>
                <a:gd name="T84" fmla="*/ 300 w 629"/>
                <a:gd name="T85" fmla="*/ 2410 h 2515"/>
                <a:gd name="T86" fmla="*/ 362 w 629"/>
                <a:gd name="T87" fmla="*/ 2382 h 2515"/>
                <a:gd name="T88" fmla="*/ 420 w 629"/>
                <a:gd name="T89" fmla="*/ 2354 h 2515"/>
                <a:gd name="T90" fmla="*/ 475 w 629"/>
                <a:gd name="T91" fmla="*/ 2327 h 2515"/>
                <a:gd name="T92" fmla="*/ 530 w 629"/>
                <a:gd name="T93" fmla="*/ 2192 h 2515"/>
                <a:gd name="T94" fmla="*/ 576 w 629"/>
                <a:gd name="T95" fmla="*/ 1939 h 2515"/>
                <a:gd name="T96" fmla="*/ 608 w 629"/>
                <a:gd name="T97" fmla="*/ 1680 h 2515"/>
                <a:gd name="T98" fmla="*/ 626 w 629"/>
                <a:gd name="T99" fmla="*/ 1409 h 251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29"/>
                <a:gd name="T151" fmla="*/ 0 h 2515"/>
                <a:gd name="T152" fmla="*/ 629 w 629"/>
                <a:gd name="T153" fmla="*/ 2515 h 251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29" h="2515">
                  <a:moveTo>
                    <a:pt x="629" y="1272"/>
                  </a:moveTo>
                  <a:lnTo>
                    <a:pt x="626" y="1129"/>
                  </a:lnTo>
                  <a:lnTo>
                    <a:pt x="620" y="989"/>
                  </a:lnTo>
                  <a:lnTo>
                    <a:pt x="610" y="852"/>
                  </a:lnTo>
                  <a:lnTo>
                    <a:pt x="594" y="719"/>
                  </a:lnTo>
                  <a:lnTo>
                    <a:pt x="576" y="585"/>
                  </a:lnTo>
                  <a:lnTo>
                    <a:pt x="555" y="457"/>
                  </a:lnTo>
                  <a:lnTo>
                    <a:pt x="530" y="331"/>
                  </a:lnTo>
                  <a:lnTo>
                    <a:pt x="502" y="207"/>
                  </a:lnTo>
                  <a:lnTo>
                    <a:pt x="475" y="191"/>
                  </a:lnTo>
                  <a:lnTo>
                    <a:pt x="447" y="177"/>
                  </a:lnTo>
                  <a:lnTo>
                    <a:pt x="420" y="161"/>
                  </a:lnTo>
                  <a:lnTo>
                    <a:pt x="390" y="147"/>
                  </a:lnTo>
                  <a:lnTo>
                    <a:pt x="360" y="133"/>
                  </a:lnTo>
                  <a:lnTo>
                    <a:pt x="330" y="120"/>
                  </a:lnTo>
                  <a:lnTo>
                    <a:pt x="300" y="106"/>
                  </a:lnTo>
                  <a:lnTo>
                    <a:pt x="268" y="92"/>
                  </a:lnTo>
                  <a:lnTo>
                    <a:pt x="236" y="81"/>
                  </a:lnTo>
                  <a:lnTo>
                    <a:pt x="204" y="69"/>
                  </a:lnTo>
                  <a:lnTo>
                    <a:pt x="172" y="55"/>
                  </a:lnTo>
                  <a:lnTo>
                    <a:pt x="138" y="44"/>
                  </a:lnTo>
                  <a:lnTo>
                    <a:pt x="105" y="33"/>
                  </a:lnTo>
                  <a:lnTo>
                    <a:pt x="71" y="21"/>
                  </a:lnTo>
                  <a:lnTo>
                    <a:pt x="34" y="12"/>
                  </a:lnTo>
                  <a:lnTo>
                    <a:pt x="0" y="0"/>
                  </a:lnTo>
                  <a:lnTo>
                    <a:pt x="30" y="12"/>
                  </a:lnTo>
                  <a:lnTo>
                    <a:pt x="60" y="21"/>
                  </a:lnTo>
                  <a:lnTo>
                    <a:pt x="87" y="33"/>
                  </a:lnTo>
                  <a:lnTo>
                    <a:pt x="117" y="44"/>
                  </a:lnTo>
                  <a:lnTo>
                    <a:pt x="144" y="55"/>
                  </a:lnTo>
                  <a:lnTo>
                    <a:pt x="172" y="67"/>
                  </a:lnTo>
                  <a:lnTo>
                    <a:pt x="200" y="78"/>
                  </a:lnTo>
                  <a:lnTo>
                    <a:pt x="227" y="90"/>
                  </a:lnTo>
                  <a:lnTo>
                    <a:pt x="252" y="101"/>
                  </a:lnTo>
                  <a:lnTo>
                    <a:pt x="278" y="115"/>
                  </a:lnTo>
                  <a:lnTo>
                    <a:pt x="305" y="127"/>
                  </a:lnTo>
                  <a:lnTo>
                    <a:pt x="328" y="140"/>
                  </a:lnTo>
                  <a:lnTo>
                    <a:pt x="353" y="152"/>
                  </a:lnTo>
                  <a:lnTo>
                    <a:pt x="379" y="166"/>
                  </a:lnTo>
                  <a:lnTo>
                    <a:pt x="401" y="179"/>
                  </a:lnTo>
                  <a:lnTo>
                    <a:pt x="424" y="193"/>
                  </a:lnTo>
                  <a:lnTo>
                    <a:pt x="431" y="198"/>
                  </a:lnTo>
                  <a:lnTo>
                    <a:pt x="434" y="205"/>
                  </a:lnTo>
                  <a:lnTo>
                    <a:pt x="466" y="331"/>
                  </a:lnTo>
                  <a:lnTo>
                    <a:pt x="496" y="459"/>
                  </a:lnTo>
                  <a:lnTo>
                    <a:pt x="521" y="592"/>
                  </a:lnTo>
                  <a:lnTo>
                    <a:pt x="539" y="725"/>
                  </a:lnTo>
                  <a:lnTo>
                    <a:pt x="555" y="861"/>
                  </a:lnTo>
                  <a:lnTo>
                    <a:pt x="567" y="998"/>
                  </a:lnTo>
                  <a:lnTo>
                    <a:pt x="574" y="1136"/>
                  </a:lnTo>
                  <a:lnTo>
                    <a:pt x="576" y="1274"/>
                  </a:lnTo>
                  <a:lnTo>
                    <a:pt x="574" y="1405"/>
                  </a:lnTo>
                  <a:lnTo>
                    <a:pt x="567" y="1533"/>
                  </a:lnTo>
                  <a:lnTo>
                    <a:pt x="558" y="1664"/>
                  </a:lnTo>
                  <a:lnTo>
                    <a:pt x="541" y="1795"/>
                  </a:lnTo>
                  <a:lnTo>
                    <a:pt x="523" y="1923"/>
                  </a:lnTo>
                  <a:lnTo>
                    <a:pt x="498" y="2054"/>
                  </a:lnTo>
                  <a:lnTo>
                    <a:pt x="470" y="2182"/>
                  </a:lnTo>
                  <a:lnTo>
                    <a:pt x="438" y="2311"/>
                  </a:lnTo>
                  <a:lnTo>
                    <a:pt x="436" y="2318"/>
                  </a:lnTo>
                  <a:lnTo>
                    <a:pt x="429" y="2322"/>
                  </a:lnTo>
                  <a:lnTo>
                    <a:pt x="406" y="2336"/>
                  </a:lnTo>
                  <a:lnTo>
                    <a:pt x="383" y="2350"/>
                  </a:lnTo>
                  <a:lnTo>
                    <a:pt x="358" y="2364"/>
                  </a:lnTo>
                  <a:lnTo>
                    <a:pt x="333" y="2375"/>
                  </a:lnTo>
                  <a:lnTo>
                    <a:pt x="310" y="2389"/>
                  </a:lnTo>
                  <a:lnTo>
                    <a:pt x="282" y="2400"/>
                  </a:lnTo>
                  <a:lnTo>
                    <a:pt x="257" y="2414"/>
                  </a:lnTo>
                  <a:lnTo>
                    <a:pt x="232" y="2426"/>
                  </a:lnTo>
                  <a:lnTo>
                    <a:pt x="204" y="2437"/>
                  </a:lnTo>
                  <a:lnTo>
                    <a:pt x="177" y="2449"/>
                  </a:lnTo>
                  <a:lnTo>
                    <a:pt x="149" y="2460"/>
                  </a:lnTo>
                  <a:lnTo>
                    <a:pt x="121" y="2471"/>
                  </a:lnTo>
                  <a:lnTo>
                    <a:pt x="92" y="2483"/>
                  </a:lnTo>
                  <a:lnTo>
                    <a:pt x="64" y="2494"/>
                  </a:lnTo>
                  <a:lnTo>
                    <a:pt x="34" y="2504"/>
                  </a:lnTo>
                  <a:lnTo>
                    <a:pt x="4" y="2515"/>
                  </a:lnTo>
                  <a:lnTo>
                    <a:pt x="39" y="2504"/>
                  </a:lnTo>
                  <a:lnTo>
                    <a:pt x="73" y="2494"/>
                  </a:lnTo>
                  <a:lnTo>
                    <a:pt x="108" y="2483"/>
                  </a:lnTo>
                  <a:lnTo>
                    <a:pt x="142" y="2471"/>
                  </a:lnTo>
                  <a:lnTo>
                    <a:pt x="174" y="2460"/>
                  </a:lnTo>
                  <a:lnTo>
                    <a:pt x="206" y="2449"/>
                  </a:lnTo>
                  <a:lnTo>
                    <a:pt x="239" y="2435"/>
                  </a:lnTo>
                  <a:lnTo>
                    <a:pt x="271" y="2423"/>
                  </a:lnTo>
                  <a:lnTo>
                    <a:pt x="300" y="2410"/>
                  </a:lnTo>
                  <a:lnTo>
                    <a:pt x="333" y="2396"/>
                  </a:lnTo>
                  <a:lnTo>
                    <a:pt x="362" y="2382"/>
                  </a:lnTo>
                  <a:lnTo>
                    <a:pt x="390" y="2368"/>
                  </a:lnTo>
                  <a:lnTo>
                    <a:pt x="420" y="2354"/>
                  </a:lnTo>
                  <a:lnTo>
                    <a:pt x="447" y="2341"/>
                  </a:lnTo>
                  <a:lnTo>
                    <a:pt x="475" y="2327"/>
                  </a:lnTo>
                  <a:lnTo>
                    <a:pt x="502" y="2311"/>
                  </a:lnTo>
                  <a:lnTo>
                    <a:pt x="530" y="2192"/>
                  </a:lnTo>
                  <a:lnTo>
                    <a:pt x="555" y="2068"/>
                  </a:lnTo>
                  <a:lnTo>
                    <a:pt x="576" y="1939"/>
                  </a:lnTo>
                  <a:lnTo>
                    <a:pt x="594" y="1811"/>
                  </a:lnTo>
                  <a:lnTo>
                    <a:pt x="608" y="1680"/>
                  </a:lnTo>
                  <a:lnTo>
                    <a:pt x="620" y="1545"/>
                  </a:lnTo>
                  <a:lnTo>
                    <a:pt x="626" y="1409"/>
                  </a:lnTo>
                  <a:lnTo>
                    <a:pt x="629" y="1272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0" name="Freeform 8" descr="Гранит"/>
            <p:cNvSpPr>
              <a:spLocks/>
            </p:cNvSpPr>
            <p:nvPr/>
          </p:nvSpPr>
          <p:spPr bwMode="auto">
            <a:xfrm>
              <a:off x="567" y="981"/>
              <a:ext cx="3980" cy="3164"/>
            </a:xfrm>
            <a:custGeom>
              <a:avLst/>
              <a:gdLst>
                <a:gd name="T0" fmla="*/ 2265 w 3980"/>
                <a:gd name="T1" fmla="*/ 3031 h 3164"/>
                <a:gd name="T2" fmla="*/ 2132 w 3980"/>
                <a:gd name="T3" fmla="*/ 3031 h 3164"/>
                <a:gd name="T4" fmla="*/ 1806 w 3980"/>
                <a:gd name="T5" fmla="*/ 3017 h 3164"/>
                <a:gd name="T6" fmla="*/ 1499 w 3980"/>
                <a:gd name="T7" fmla="*/ 2983 h 3164"/>
                <a:gd name="T8" fmla="*/ 1212 w 3980"/>
                <a:gd name="T9" fmla="*/ 2932 h 3164"/>
                <a:gd name="T10" fmla="*/ 948 w 3980"/>
                <a:gd name="T11" fmla="*/ 2863 h 3164"/>
                <a:gd name="T12" fmla="*/ 711 w 3980"/>
                <a:gd name="T13" fmla="*/ 2776 h 3164"/>
                <a:gd name="T14" fmla="*/ 503 w 3980"/>
                <a:gd name="T15" fmla="*/ 2671 h 3164"/>
                <a:gd name="T16" fmla="*/ 395 w 3980"/>
                <a:gd name="T17" fmla="*/ 2382 h 3164"/>
                <a:gd name="T18" fmla="*/ 321 w 3980"/>
                <a:gd name="T19" fmla="*/ 1735 h 3164"/>
                <a:gd name="T20" fmla="*/ 356 w 3980"/>
                <a:gd name="T21" fmla="*/ 1055 h 3164"/>
                <a:gd name="T22" fmla="*/ 461 w 3980"/>
                <a:gd name="T23" fmla="*/ 532 h 3164"/>
                <a:gd name="T24" fmla="*/ 629 w 3980"/>
                <a:gd name="T25" fmla="*/ 441 h 3164"/>
                <a:gd name="T26" fmla="*/ 854 w 3980"/>
                <a:gd name="T27" fmla="*/ 346 h 3164"/>
                <a:gd name="T28" fmla="*/ 1106 w 3980"/>
                <a:gd name="T29" fmla="*/ 268 h 3164"/>
                <a:gd name="T30" fmla="*/ 1384 w 3980"/>
                <a:gd name="T31" fmla="*/ 211 h 3164"/>
                <a:gd name="T32" fmla="*/ 1682 w 3980"/>
                <a:gd name="T33" fmla="*/ 170 h 3164"/>
                <a:gd name="T34" fmla="*/ 1999 w 3980"/>
                <a:gd name="T35" fmla="*/ 149 h 3164"/>
                <a:gd name="T36" fmla="*/ 2231 w 3980"/>
                <a:gd name="T37" fmla="*/ 145 h 3164"/>
                <a:gd name="T38" fmla="*/ 2316 w 3980"/>
                <a:gd name="T39" fmla="*/ 145 h 3164"/>
                <a:gd name="T40" fmla="*/ 2577 w 3980"/>
                <a:gd name="T41" fmla="*/ 149 h 3164"/>
                <a:gd name="T42" fmla="*/ 2869 w 3980"/>
                <a:gd name="T43" fmla="*/ 172 h 3164"/>
                <a:gd name="T44" fmla="*/ 3147 w 3980"/>
                <a:gd name="T45" fmla="*/ 211 h 3164"/>
                <a:gd name="T46" fmla="*/ 3406 w 3980"/>
                <a:gd name="T47" fmla="*/ 266 h 3164"/>
                <a:gd name="T48" fmla="*/ 3645 w 3980"/>
                <a:gd name="T49" fmla="*/ 337 h 3164"/>
                <a:gd name="T50" fmla="*/ 3863 w 3980"/>
                <a:gd name="T51" fmla="*/ 424 h 3164"/>
                <a:gd name="T52" fmla="*/ 3971 w 3980"/>
                <a:gd name="T53" fmla="*/ 452 h 3164"/>
                <a:gd name="T54" fmla="*/ 3828 w 3980"/>
                <a:gd name="T55" fmla="*/ 346 h 3164"/>
                <a:gd name="T56" fmla="*/ 3580 w 3980"/>
                <a:gd name="T57" fmla="*/ 236 h 3164"/>
                <a:gd name="T58" fmla="*/ 3305 w 3980"/>
                <a:gd name="T59" fmla="*/ 149 h 3164"/>
                <a:gd name="T60" fmla="*/ 3004 w 3980"/>
                <a:gd name="T61" fmla="*/ 80 h 3164"/>
                <a:gd name="T62" fmla="*/ 2683 w 3980"/>
                <a:gd name="T63" fmla="*/ 34 h 3164"/>
                <a:gd name="T64" fmla="*/ 2343 w 3980"/>
                <a:gd name="T65" fmla="*/ 7 h 3164"/>
                <a:gd name="T66" fmla="*/ 1992 w 3980"/>
                <a:gd name="T67" fmla="*/ 0 h 3164"/>
                <a:gd name="T68" fmla="*/ 1641 w 3980"/>
                <a:gd name="T69" fmla="*/ 16 h 3164"/>
                <a:gd name="T70" fmla="*/ 1308 w 3980"/>
                <a:gd name="T71" fmla="*/ 50 h 3164"/>
                <a:gd name="T72" fmla="*/ 991 w 3980"/>
                <a:gd name="T73" fmla="*/ 106 h 3164"/>
                <a:gd name="T74" fmla="*/ 700 w 3980"/>
                <a:gd name="T75" fmla="*/ 184 h 3164"/>
                <a:gd name="T76" fmla="*/ 434 w 3980"/>
                <a:gd name="T77" fmla="*/ 280 h 3164"/>
                <a:gd name="T78" fmla="*/ 197 w 3980"/>
                <a:gd name="T79" fmla="*/ 399 h 3164"/>
                <a:gd name="T80" fmla="*/ 39 w 3980"/>
                <a:gd name="T81" fmla="*/ 984 h 3164"/>
                <a:gd name="T82" fmla="*/ 2 w 3980"/>
                <a:gd name="T83" fmla="*/ 1755 h 3164"/>
                <a:gd name="T84" fmla="*/ 87 w 3980"/>
                <a:gd name="T85" fmla="*/ 2478 h 3164"/>
                <a:gd name="T86" fmla="*/ 285 w 3980"/>
                <a:gd name="T87" fmla="*/ 2818 h 3164"/>
                <a:gd name="T88" fmla="*/ 532 w 3980"/>
                <a:gd name="T89" fmla="*/ 2928 h 3164"/>
                <a:gd name="T90" fmla="*/ 810 w 3980"/>
                <a:gd name="T91" fmla="*/ 3015 h 3164"/>
                <a:gd name="T92" fmla="*/ 1113 w 3980"/>
                <a:gd name="T93" fmla="*/ 3084 h 3164"/>
                <a:gd name="T94" fmla="*/ 1439 w 3980"/>
                <a:gd name="T95" fmla="*/ 3132 h 3164"/>
                <a:gd name="T96" fmla="*/ 1779 w 3980"/>
                <a:gd name="T97" fmla="*/ 3157 h 3164"/>
                <a:gd name="T98" fmla="*/ 2134 w 3980"/>
                <a:gd name="T99" fmla="*/ 3164 h 3164"/>
                <a:gd name="T100" fmla="*/ 2481 w 3980"/>
                <a:gd name="T101" fmla="*/ 3150 h 3164"/>
                <a:gd name="T102" fmla="*/ 2814 w 3980"/>
                <a:gd name="T103" fmla="*/ 3114 h 3164"/>
                <a:gd name="T104" fmla="*/ 3128 w 3980"/>
                <a:gd name="T105" fmla="*/ 3058 h 3164"/>
                <a:gd name="T106" fmla="*/ 3422 w 3980"/>
                <a:gd name="T107" fmla="*/ 2983 h 3164"/>
                <a:gd name="T108" fmla="*/ 3686 w 3980"/>
                <a:gd name="T109" fmla="*/ 2889 h 3164"/>
                <a:gd name="T110" fmla="*/ 3922 w 3980"/>
                <a:gd name="T111" fmla="*/ 2772 h 3164"/>
                <a:gd name="T112" fmla="*/ 3980 w 3980"/>
                <a:gd name="T113" fmla="*/ 2694 h 3164"/>
                <a:gd name="T114" fmla="*/ 3778 w 3980"/>
                <a:gd name="T115" fmla="*/ 2788 h 3164"/>
                <a:gd name="T116" fmla="*/ 3553 w 3980"/>
                <a:gd name="T117" fmla="*/ 2868 h 3164"/>
                <a:gd name="T118" fmla="*/ 3305 w 3980"/>
                <a:gd name="T119" fmla="*/ 2932 h 3164"/>
                <a:gd name="T120" fmla="*/ 3039 w 3980"/>
                <a:gd name="T121" fmla="*/ 2983 h 3164"/>
                <a:gd name="T122" fmla="*/ 2754 w 3980"/>
                <a:gd name="T123" fmla="*/ 3015 h 3164"/>
                <a:gd name="T124" fmla="*/ 2456 w 3980"/>
                <a:gd name="T125" fmla="*/ 3029 h 316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980"/>
                <a:gd name="T190" fmla="*/ 0 h 3164"/>
                <a:gd name="T191" fmla="*/ 3980 w 3980"/>
                <a:gd name="T192" fmla="*/ 3164 h 316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980" h="3164">
                  <a:moveTo>
                    <a:pt x="2332" y="3031"/>
                  </a:moveTo>
                  <a:lnTo>
                    <a:pt x="2316" y="3031"/>
                  </a:lnTo>
                  <a:lnTo>
                    <a:pt x="2297" y="3031"/>
                  </a:lnTo>
                  <a:lnTo>
                    <a:pt x="2281" y="3031"/>
                  </a:lnTo>
                  <a:lnTo>
                    <a:pt x="2265" y="3031"/>
                  </a:lnTo>
                  <a:lnTo>
                    <a:pt x="2249" y="3031"/>
                  </a:lnTo>
                  <a:lnTo>
                    <a:pt x="2231" y="3031"/>
                  </a:lnTo>
                  <a:lnTo>
                    <a:pt x="2215" y="3031"/>
                  </a:lnTo>
                  <a:lnTo>
                    <a:pt x="2199" y="3031"/>
                  </a:lnTo>
                  <a:lnTo>
                    <a:pt x="2132" y="3031"/>
                  </a:lnTo>
                  <a:lnTo>
                    <a:pt x="2066" y="3029"/>
                  </a:lnTo>
                  <a:lnTo>
                    <a:pt x="1999" y="3026"/>
                  </a:lnTo>
                  <a:lnTo>
                    <a:pt x="1935" y="3024"/>
                  </a:lnTo>
                  <a:lnTo>
                    <a:pt x="1870" y="3022"/>
                  </a:lnTo>
                  <a:lnTo>
                    <a:pt x="1806" y="3017"/>
                  </a:lnTo>
                  <a:lnTo>
                    <a:pt x="1742" y="3013"/>
                  </a:lnTo>
                  <a:lnTo>
                    <a:pt x="1680" y="3006"/>
                  </a:lnTo>
                  <a:lnTo>
                    <a:pt x="1618" y="2999"/>
                  </a:lnTo>
                  <a:lnTo>
                    <a:pt x="1558" y="2992"/>
                  </a:lnTo>
                  <a:lnTo>
                    <a:pt x="1499" y="2983"/>
                  </a:lnTo>
                  <a:lnTo>
                    <a:pt x="1439" y="2976"/>
                  </a:lnTo>
                  <a:lnTo>
                    <a:pt x="1382" y="2964"/>
                  </a:lnTo>
                  <a:lnTo>
                    <a:pt x="1324" y="2955"/>
                  </a:lnTo>
                  <a:lnTo>
                    <a:pt x="1267" y="2944"/>
                  </a:lnTo>
                  <a:lnTo>
                    <a:pt x="1212" y="2932"/>
                  </a:lnTo>
                  <a:lnTo>
                    <a:pt x="1157" y="2921"/>
                  </a:lnTo>
                  <a:lnTo>
                    <a:pt x="1104" y="2907"/>
                  </a:lnTo>
                  <a:lnTo>
                    <a:pt x="1051" y="2893"/>
                  </a:lnTo>
                  <a:lnTo>
                    <a:pt x="998" y="2877"/>
                  </a:lnTo>
                  <a:lnTo>
                    <a:pt x="948" y="2863"/>
                  </a:lnTo>
                  <a:lnTo>
                    <a:pt x="897" y="2847"/>
                  </a:lnTo>
                  <a:lnTo>
                    <a:pt x="849" y="2829"/>
                  </a:lnTo>
                  <a:lnTo>
                    <a:pt x="803" y="2813"/>
                  </a:lnTo>
                  <a:lnTo>
                    <a:pt x="755" y="2795"/>
                  </a:lnTo>
                  <a:lnTo>
                    <a:pt x="711" y="2776"/>
                  </a:lnTo>
                  <a:lnTo>
                    <a:pt x="666" y="2756"/>
                  </a:lnTo>
                  <a:lnTo>
                    <a:pt x="624" y="2735"/>
                  </a:lnTo>
                  <a:lnTo>
                    <a:pt x="581" y="2714"/>
                  </a:lnTo>
                  <a:lnTo>
                    <a:pt x="542" y="2694"/>
                  </a:lnTo>
                  <a:lnTo>
                    <a:pt x="503" y="2671"/>
                  </a:lnTo>
                  <a:lnTo>
                    <a:pt x="464" y="2648"/>
                  </a:lnTo>
                  <a:lnTo>
                    <a:pt x="457" y="2643"/>
                  </a:lnTo>
                  <a:lnTo>
                    <a:pt x="454" y="2636"/>
                  </a:lnTo>
                  <a:lnTo>
                    <a:pt x="422" y="2510"/>
                  </a:lnTo>
                  <a:lnTo>
                    <a:pt x="395" y="2382"/>
                  </a:lnTo>
                  <a:lnTo>
                    <a:pt x="372" y="2255"/>
                  </a:lnTo>
                  <a:lnTo>
                    <a:pt x="353" y="2125"/>
                  </a:lnTo>
                  <a:lnTo>
                    <a:pt x="337" y="1996"/>
                  </a:lnTo>
                  <a:lnTo>
                    <a:pt x="328" y="1865"/>
                  </a:lnTo>
                  <a:lnTo>
                    <a:pt x="321" y="1735"/>
                  </a:lnTo>
                  <a:lnTo>
                    <a:pt x="319" y="1604"/>
                  </a:lnTo>
                  <a:lnTo>
                    <a:pt x="321" y="1464"/>
                  </a:lnTo>
                  <a:lnTo>
                    <a:pt x="328" y="1326"/>
                  </a:lnTo>
                  <a:lnTo>
                    <a:pt x="340" y="1191"/>
                  </a:lnTo>
                  <a:lnTo>
                    <a:pt x="356" y="1055"/>
                  </a:lnTo>
                  <a:lnTo>
                    <a:pt x="374" y="925"/>
                  </a:lnTo>
                  <a:lnTo>
                    <a:pt x="399" y="794"/>
                  </a:lnTo>
                  <a:lnTo>
                    <a:pt x="427" y="665"/>
                  </a:lnTo>
                  <a:lnTo>
                    <a:pt x="459" y="539"/>
                  </a:lnTo>
                  <a:lnTo>
                    <a:pt x="461" y="532"/>
                  </a:lnTo>
                  <a:lnTo>
                    <a:pt x="468" y="528"/>
                  </a:lnTo>
                  <a:lnTo>
                    <a:pt x="507" y="505"/>
                  </a:lnTo>
                  <a:lnTo>
                    <a:pt x="546" y="482"/>
                  </a:lnTo>
                  <a:lnTo>
                    <a:pt x="585" y="461"/>
                  </a:lnTo>
                  <a:lnTo>
                    <a:pt x="629" y="441"/>
                  </a:lnTo>
                  <a:lnTo>
                    <a:pt x="670" y="420"/>
                  </a:lnTo>
                  <a:lnTo>
                    <a:pt x="714" y="399"/>
                  </a:lnTo>
                  <a:lnTo>
                    <a:pt x="760" y="381"/>
                  </a:lnTo>
                  <a:lnTo>
                    <a:pt x="806" y="363"/>
                  </a:lnTo>
                  <a:lnTo>
                    <a:pt x="854" y="346"/>
                  </a:lnTo>
                  <a:lnTo>
                    <a:pt x="902" y="328"/>
                  </a:lnTo>
                  <a:lnTo>
                    <a:pt x="952" y="312"/>
                  </a:lnTo>
                  <a:lnTo>
                    <a:pt x="1003" y="298"/>
                  </a:lnTo>
                  <a:lnTo>
                    <a:pt x="1053" y="282"/>
                  </a:lnTo>
                  <a:lnTo>
                    <a:pt x="1106" y="268"/>
                  </a:lnTo>
                  <a:lnTo>
                    <a:pt x="1161" y="255"/>
                  </a:lnTo>
                  <a:lnTo>
                    <a:pt x="1214" y="243"/>
                  </a:lnTo>
                  <a:lnTo>
                    <a:pt x="1269" y="232"/>
                  </a:lnTo>
                  <a:lnTo>
                    <a:pt x="1327" y="220"/>
                  </a:lnTo>
                  <a:lnTo>
                    <a:pt x="1384" y="211"/>
                  </a:lnTo>
                  <a:lnTo>
                    <a:pt x="1441" y="200"/>
                  </a:lnTo>
                  <a:lnTo>
                    <a:pt x="1501" y="193"/>
                  </a:lnTo>
                  <a:lnTo>
                    <a:pt x="1561" y="184"/>
                  </a:lnTo>
                  <a:lnTo>
                    <a:pt x="1620" y="177"/>
                  </a:lnTo>
                  <a:lnTo>
                    <a:pt x="1682" y="170"/>
                  </a:lnTo>
                  <a:lnTo>
                    <a:pt x="1744" y="163"/>
                  </a:lnTo>
                  <a:lnTo>
                    <a:pt x="1806" y="158"/>
                  </a:lnTo>
                  <a:lnTo>
                    <a:pt x="1870" y="154"/>
                  </a:lnTo>
                  <a:lnTo>
                    <a:pt x="1935" y="151"/>
                  </a:lnTo>
                  <a:lnTo>
                    <a:pt x="1999" y="149"/>
                  </a:lnTo>
                  <a:lnTo>
                    <a:pt x="2066" y="147"/>
                  </a:lnTo>
                  <a:lnTo>
                    <a:pt x="2132" y="145"/>
                  </a:lnTo>
                  <a:lnTo>
                    <a:pt x="2199" y="145"/>
                  </a:lnTo>
                  <a:lnTo>
                    <a:pt x="2215" y="145"/>
                  </a:lnTo>
                  <a:lnTo>
                    <a:pt x="2231" y="145"/>
                  </a:lnTo>
                  <a:lnTo>
                    <a:pt x="2249" y="145"/>
                  </a:lnTo>
                  <a:lnTo>
                    <a:pt x="2265" y="145"/>
                  </a:lnTo>
                  <a:lnTo>
                    <a:pt x="2281" y="145"/>
                  </a:lnTo>
                  <a:lnTo>
                    <a:pt x="2297" y="145"/>
                  </a:lnTo>
                  <a:lnTo>
                    <a:pt x="2316" y="145"/>
                  </a:lnTo>
                  <a:lnTo>
                    <a:pt x="2332" y="145"/>
                  </a:lnTo>
                  <a:lnTo>
                    <a:pt x="2394" y="145"/>
                  </a:lnTo>
                  <a:lnTo>
                    <a:pt x="2456" y="147"/>
                  </a:lnTo>
                  <a:lnTo>
                    <a:pt x="2515" y="147"/>
                  </a:lnTo>
                  <a:lnTo>
                    <a:pt x="2577" y="149"/>
                  </a:lnTo>
                  <a:lnTo>
                    <a:pt x="2637" y="154"/>
                  </a:lnTo>
                  <a:lnTo>
                    <a:pt x="2694" y="156"/>
                  </a:lnTo>
                  <a:lnTo>
                    <a:pt x="2754" y="161"/>
                  </a:lnTo>
                  <a:lnTo>
                    <a:pt x="2811" y="167"/>
                  </a:lnTo>
                  <a:lnTo>
                    <a:pt x="2869" y="172"/>
                  </a:lnTo>
                  <a:lnTo>
                    <a:pt x="2926" y="179"/>
                  </a:lnTo>
                  <a:lnTo>
                    <a:pt x="2984" y="186"/>
                  </a:lnTo>
                  <a:lnTo>
                    <a:pt x="3039" y="195"/>
                  </a:lnTo>
                  <a:lnTo>
                    <a:pt x="3094" y="202"/>
                  </a:lnTo>
                  <a:lnTo>
                    <a:pt x="3147" y="211"/>
                  </a:lnTo>
                  <a:lnTo>
                    <a:pt x="3199" y="220"/>
                  </a:lnTo>
                  <a:lnTo>
                    <a:pt x="3252" y="232"/>
                  </a:lnTo>
                  <a:lnTo>
                    <a:pt x="3305" y="243"/>
                  </a:lnTo>
                  <a:lnTo>
                    <a:pt x="3355" y="255"/>
                  </a:lnTo>
                  <a:lnTo>
                    <a:pt x="3406" y="266"/>
                  </a:lnTo>
                  <a:lnTo>
                    <a:pt x="3456" y="280"/>
                  </a:lnTo>
                  <a:lnTo>
                    <a:pt x="3505" y="294"/>
                  </a:lnTo>
                  <a:lnTo>
                    <a:pt x="3553" y="307"/>
                  </a:lnTo>
                  <a:lnTo>
                    <a:pt x="3599" y="324"/>
                  </a:lnTo>
                  <a:lnTo>
                    <a:pt x="3645" y="337"/>
                  </a:lnTo>
                  <a:lnTo>
                    <a:pt x="3691" y="353"/>
                  </a:lnTo>
                  <a:lnTo>
                    <a:pt x="3734" y="372"/>
                  </a:lnTo>
                  <a:lnTo>
                    <a:pt x="3778" y="388"/>
                  </a:lnTo>
                  <a:lnTo>
                    <a:pt x="3819" y="406"/>
                  </a:lnTo>
                  <a:lnTo>
                    <a:pt x="3863" y="424"/>
                  </a:lnTo>
                  <a:lnTo>
                    <a:pt x="3902" y="445"/>
                  </a:lnTo>
                  <a:lnTo>
                    <a:pt x="3941" y="463"/>
                  </a:lnTo>
                  <a:lnTo>
                    <a:pt x="3980" y="484"/>
                  </a:lnTo>
                  <a:lnTo>
                    <a:pt x="3975" y="468"/>
                  </a:lnTo>
                  <a:lnTo>
                    <a:pt x="3971" y="452"/>
                  </a:lnTo>
                  <a:lnTo>
                    <a:pt x="3966" y="436"/>
                  </a:lnTo>
                  <a:lnTo>
                    <a:pt x="3961" y="420"/>
                  </a:lnTo>
                  <a:lnTo>
                    <a:pt x="3918" y="395"/>
                  </a:lnTo>
                  <a:lnTo>
                    <a:pt x="3874" y="369"/>
                  </a:lnTo>
                  <a:lnTo>
                    <a:pt x="3828" y="346"/>
                  </a:lnTo>
                  <a:lnTo>
                    <a:pt x="3780" y="321"/>
                  </a:lnTo>
                  <a:lnTo>
                    <a:pt x="3732" y="301"/>
                  </a:lnTo>
                  <a:lnTo>
                    <a:pt x="3684" y="278"/>
                  </a:lnTo>
                  <a:lnTo>
                    <a:pt x="3631" y="257"/>
                  </a:lnTo>
                  <a:lnTo>
                    <a:pt x="3580" y="236"/>
                  </a:lnTo>
                  <a:lnTo>
                    <a:pt x="3528" y="218"/>
                  </a:lnTo>
                  <a:lnTo>
                    <a:pt x="3472" y="200"/>
                  </a:lnTo>
                  <a:lnTo>
                    <a:pt x="3417" y="181"/>
                  </a:lnTo>
                  <a:lnTo>
                    <a:pt x="3362" y="165"/>
                  </a:lnTo>
                  <a:lnTo>
                    <a:pt x="3305" y="149"/>
                  </a:lnTo>
                  <a:lnTo>
                    <a:pt x="3245" y="133"/>
                  </a:lnTo>
                  <a:lnTo>
                    <a:pt x="3188" y="119"/>
                  </a:lnTo>
                  <a:lnTo>
                    <a:pt x="3126" y="106"/>
                  </a:lnTo>
                  <a:lnTo>
                    <a:pt x="3066" y="94"/>
                  </a:lnTo>
                  <a:lnTo>
                    <a:pt x="3004" y="80"/>
                  </a:lnTo>
                  <a:lnTo>
                    <a:pt x="2942" y="69"/>
                  </a:lnTo>
                  <a:lnTo>
                    <a:pt x="2878" y="60"/>
                  </a:lnTo>
                  <a:lnTo>
                    <a:pt x="2814" y="50"/>
                  </a:lnTo>
                  <a:lnTo>
                    <a:pt x="2750" y="41"/>
                  </a:lnTo>
                  <a:lnTo>
                    <a:pt x="2683" y="34"/>
                  </a:lnTo>
                  <a:lnTo>
                    <a:pt x="2616" y="28"/>
                  </a:lnTo>
                  <a:lnTo>
                    <a:pt x="2550" y="21"/>
                  </a:lnTo>
                  <a:lnTo>
                    <a:pt x="2481" y="16"/>
                  </a:lnTo>
                  <a:lnTo>
                    <a:pt x="2412" y="11"/>
                  </a:lnTo>
                  <a:lnTo>
                    <a:pt x="2343" y="7"/>
                  </a:lnTo>
                  <a:lnTo>
                    <a:pt x="2274" y="5"/>
                  </a:lnTo>
                  <a:lnTo>
                    <a:pt x="2206" y="2"/>
                  </a:lnTo>
                  <a:lnTo>
                    <a:pt x="2134" y="0"/>
                  </a:lnTo>
                  <a:lnTo>
                    <a:pt x="2063" y="0"/>
                  </a:lnTo>
                  <a:lnTo>
                    <a:pt x="1992" y="0"/>
                  </a:lnTo>
                  <a:lnTo>
                    <a:pt x="1921" y="2"/>
                  </a:lnTo>
                  <a:lnTo>
                    <a:pt x="1850" y="5"/>
                  </a:lnTo>
                  <a:lnTo>
                    <a:pt x="1781" y="7"/>
                  </a:lnTo>
                  <a:lnTo>
                    <a:pt x="1710" y="11"/>
                  </a:lnTo>
                  <a:lnTo>
                    <a:pt x="1641" y="16"/>
                  </a:lnTo>
                  <a:lnTo>
                    <a:pt x="1574" y="21"/>
                  </a:lnTo>
                  <a:lnTo>
                    <a:pt x="1506" y="28"/>
                  </a:lnTo>
                  <a:lnTo>
                    <a:pt x="1439" y="34"/>
                  </a:lnTo>
                  <a:lnTo>
                    <a:pt x="1372" y="41"/>
                  </a:lnTo>
                  <a:lnTo>
                    <a:pt x="1308" y="50"/>
                  </a:lnTo>
                  <a:lnTo>
                    <a:pt x="1242" y="60"/>
                  </a:lnTo>
                  <a:lnTo>
                    <a:pt x="1180" y="71"/>
                  </a:lnTo>
                  <a:lnTo>
                    <a:pt x="1115" y="83"/>
                  </a:lnTo>
                  <a:lnTo>
                    <a:pt x="1053" y="94"/>
                  </a:lnTo>
                  <a:lnTo>
                    <a:pt x="991" y="106"/>
                  </a:lnTo>
                  <a:lnTo>
                    <a:pt x="932" y="119"/>
                  </a:lnTo>
                  <a:lnTo>
                    <a:pt x="872" y="135"/>
                  </a:lnTo>
                  <a:lnTo>
                    <a:pt x="815" y="149"/>
                  </a:lnTo>
                  <a:lnTo>
                    <a:pt x="757" y="165"/>
                  </a:lnTo>
                  <a:lnTo>
                    <a:pt x="700" y="184"/>
                  </a:lnTo>
                  <a:lnTo>
                    <a:pt x="645" y="202"/>
                  </a:lnTo>
                  <a:lnTo>
                    <a:pt x="590" y="220"/>
                  </a:lnTo>
                  <a:lnTo>
                    <a:pt x="537" y="239"/>
                  </a:lnTo>
                  <a:lnTo>
                    <a:pt x="484" y="259"/>
                  </a:lnTo>
                  <a:lnTo>
                    <a:pt x="434" y="280"/>
                  </a:lnTo>
                  <a:lnTo>
                    <a:pt x="383" y="303"/>
                  </a:lnTo>
                  <a:lnTo>
                    <a:pt x="335" y="326"/>
                  </a:lnTo>
                  <a:lnTo>
                    <a:pt x="289" y="349"/>
                  </a:lnTo>
                  <a:lnTo>
                    <a:pt x="241" y="374"/>
                  </a:lnTo>
                  <a:lnTo>
                    <a:pt x="197" y="399"/>
                  </a:lnTo>
                  <a:lnTo>
                    <a:pt x="154" y="424"/>
                  </a:lnTo>
                  <a:lnTo>
                    <a:pt x="119" y="558"/>
                  </a:lnTo>
                  <a:lnTo>
                    <a:pt x="87" y="698"/>
                  </a:lnTo>
                  <a:lnTo>
                    <a:pt x="62" y="840"/>
                  </a:lnTo>
                  <a:lnTo>
                    <a:pt x="39" y="984"/>
                  </a:lnTo>
                  <a:lnTo>
                    <a:pt x="23" y="1133"/>
                  </a:lnTo>
                  <a:lnTo>
                    <a:pt x="9" y="1287"/>
                  </a:lnTo>
                  <a:lnTo>
                    <a:pt x="2" y="1443"/>
                  </a:lnTo>
                  <a:lnTo>
                    <a:pt x="0" y="1602"/>
                  </a:lnTo>
                  <a:lnTo>
                    <a:pt x="2" y="1755"/>
                  </a:lnTo>
                  <a:lnTo>
                    <a:pt x="11" y="1904"/>
                  </a:lnTo>
                  <a:lnTo>
                    <a:pt x="23" y="2054"/>
                  </a:lnTo>
                  <a:lnTo>
                    <a:pt x="41" y="2198"/>
                  </a:lnTo>
                  <a:lnTo>
                    <a:pt x="62" y="2338"/>
                  </a:lnTo>
                  <a:lnTo>
                    <a:pt x="87" y="2478"/>
                  </a:lnTo>
                  <a:lnTo>
                    <a:pt x="117" y="2611"/>
                  </a:lnTo>
                  <a:lnTo>
                    <a:pt x="149" y="2742"/>
                  </a:lnTo>
                  <a:lnTo>
                    <a:pt x="193" y="2767"/>
                  </a:lnTo>
                  <a:lnTo>
                    <a:pt x="236" y="2792"/>
                  </a:lnTo>
                  <a:lnTo>
                    <a:pt x="285" y="2818"/>
                  </a:lnTo>
                  <a:lnTo>
                    <a:pt x="330" y="2840"/>
                  </a:lnTo>
                  <a:lnTo>
                    <a:pt x="379" y="2863"/>
                  </a:lnTo>
                  <a:lnTo>
                    <a:pt x="429" y="2886"/>
                  </a:lnTo>
                  <a:lnTo>
                    <a:pt x="482" y="2907"/>
                  </a:lnTo>
                  <a:lnTo>
                    <a:pt x="532" y="2928"/>
                  </a:lnTo>
                  <a:lnTo>
                    <a:pt x="588" y="2946"/>
                  </a:lnTo>
                  <a:lnTo>
                    <a:pt x="640" y="2964"/>
                  </a:lnTo>
                  <a:lnTo>
                    <a:pt x="698" y="2983"/>
                  </a:lnTo>
                  <a:lnTo>
                    <a:pt x="753" y="2999"/>
                  </a:lnTo>
                  <a:lnTo>
                    <a:pt x="810" y="3015"/>
                  </a:lnTo>
                  <a:lnTo>
                    <a:pt x="870" y="3031"/>
                  </a:lnTo>
                  <a:lnTo>
                    <a:pt x="930" y="3045"/>
                  </a:lnTo>
                  <a:lnTo>
                    <a:pt x="989" y="3058"/>
                  </a:lnTo>
                  <a:lnTo>
                    <a:pt x="1051" y="3072"/>
                  </a:lnTo>
                  <a:lnTo>
                    <a:pt x="1113" y="3084"/>
                  </a:lnTo>
                  <a:lnTo>
                    <a:pt x="1177" y="3095"/>
                  </a:lnTo>
                  <a:lnTo>
                    <a:pt x="1242" y="3104"/>
                  </a:lnTo>
                  <a:lnTo>
                    <a:pt x="1306" y="3114"/>
                  </a:lnTo>
                  <a:lnTo>
                    <a:pt x="1372" y="3123"/>
                  </a:lnTo>
                  <a:lnTo>
                    <a:pt x="1439" y="3132"/>
                  </a:lnTo>
                  <a:lnTo>
                    <a:pt x="1506" y="3139"/>
                  </a:lnTo>
                  <a:lnTo>
                    <a:pt x="1572" y="3143"/>
                  </a:lnTo>
                  <a:lnTo>
                    <a:pt x="1641" y="3150"/>
                  </a:lnTo>
                  <a:lnTo>
                    <a:pt x="1710" y="3155"/>
                  </a:lnTo>
                  <a:lnTo>
                    <a:pt x="1779" y="3157"/>
                  </a:lnTo>
                  <a:lnTo>
                    <a:pt x="1850" y="3159"/>
                  </a:lnTo>
                  <a:lnTo>
                    <a:pt x="1921" y="3162"/>
                  </a:lnTo>
                  <a:lnTo>
                    <a:pt x="1992" y="3164"/>
                  </a:lnTo>
                  <a:lnTo>
                    <a:pt x="2063" y="3164"/>
                  </a:lnTo>
                  <a:lnTo>
                    <a:pt x="2134" y="3164"/>
                  </a:lnTo>
                  <a:lnTo>
                    <a:pt x="2206" y="3162"/>
                  </a:lnTo>
                  <a:lnTo>
                    <a:pt x="2274" y="3159"/>
                  </a:lnTo>
                  <a:lnTo>
                    <a:pt x="2346" y="3157"/>
                  </a:lnTo>
                  <a:lnTo>
                    <a:pt x="2414" y="3155"/>
                  </a:lnTo>
                  <a:lnTo>
                    <a:pt x="2481" y="3150"/>
                  </a:lnTo>
                  <a:lnTo>
                    <a:pt x="2550" y="3143"/>
                  </a:lnTo>
                  <a:lnTo>
                    <a:pt x="2616" y="3139"/>
                  </a:lnTo>
                  <a:lnTo>
                    <a:pt x="2683" y="3132"/>
                  </a:lnTo>
                  <a:lnTo>
                    <a:pt x="2750" y="3123"/>
                  </a:lnTo>
                  <a:lnTo>
                    <a:pt x="2814" y="3114"/>
                  </a:lnTo>
                  <a:lnTo>
                    <a:pt x="2880" y="3104"/>
                  </a:lnTo>
                  <a:lnTo>
                    <a:pt x="2942" y="3095"/>
                  </a:lnTo>
                  <a:lnTo>
                    <a:pt x="3007" y="3084"/>
                  </a:lnTo>
                  <a:lnTo>
                    <a:pt x="3069" y="3072"/>
                  </a:lnTo>
                  <a:lnTo>
                    <a:pt x="3128" y="3058"/>
                  </a:lnTo>
                  <a:lnTo>
                    <a:pt x="3190" y="3047"/>
                  </a:lnTo>
                  <a:lnTo>
                    <a:pt x="3250" y="3031"/>
                  </a:lnTo>
                  <a:lnTo>
                    <a:pt x="3307" y="3017"/>
                  </a:lnTo>
                  <a:lnTo>
                    <a:pt x="3365" y="3001"/>
                  </a:lnTo>
                  <a:lnTo>
                    <a:pt x="3422" y="2983"/>
                  </a:lnTo>
                  <a:lnTo>
                    <a:pt x="3477" y="2967"/>
                  </a:lnTo>
                  <a:lnTo>
                    <a:pt x="3530" y="2948"/>
                  </a:lnTo>
                  <a:lnTo>
                    <a:pt x="3583" y="2928"/>
                  </a:lnTo>
                  <a:lnTo>
                    <a:pt x="3635" y="2909"/>
                  </a:lnTo>
                  <a:lnTo>
                    <a:pt x="3686" y="2889"/>
                  </a:lnTo>
                  <a:lnTo>
                    <a:pt x="3736" y="2866"/>
                  </a:lnTo>
                  <a:lnTo>
                    <a:pt x="3785" y="2845"/>
                  </a:lnTo>
                  <a:lnTo>
                    <a:pt x="3833" y="2820"/>
                  </a:lnTo>
                  <a:lnTo>
                    <a:pt x="3879" y="2797"/>
                  </a:lnTo>
                  <a:lnTo>
                    <a:pt x="3922" y="2772"/>
                  </a:lnTo>
                  <a:lnTo>
                    <a:pt x="3966" y="2746"/>
                  </a:lnTo>
                  <a:lnTo>
                    <a:pt x="3971" y="2735"/>
                  </a:lnTo>
                  <a:lnTo>
                    <a:pt x="3973" y="2721"/>
                  </a:lnTo>
                  <a:lnTo>
                    <a:pt x="3977" y="2707"/>
                  </a:lnTo>
                  <a:lnTo>
                    <a:pt x="3980" y="2694"/>
                  </a:lnTo>
                  <a:lnTo>
                    <a:pt x="3941" y="2714"/>
                  </a:lnTo>
                  <a:lnTo>
                    <a:pt x="3902" y="2733"/>
                  </a:lnTo>
                  <a:lnTo>
                    <a:pt x="3863" y="2753"/>
                  </a:lnTo>
                  <a:lnTo>
                    <a:pt x="3821" y="2772"/>
                  </a:lnTo>
                  <a:lnTo>
                    <a:pt x="3778" y="2788"/>
                  </a:lnTo>
                  <a:lnTo>
                    <a:pt x="3736" y="2806"/>
                  </a:lnTo>
                  <a:lnTo>
                    <a:pt x="3691" y="2822"/>
                  </a:lnTo>
                  <a:lnTo>
                    <a:pt x="3647" y="2838"/>
                  </a:lnTo>
                  <a:lnTo>
                    <a:pt x="3601" y="2854"/>
                  </a:lnTo>
                  <a:lnTo>
                    <a:pt x="3553" y="2868"/>
                  </a:lnTo>
                  <a:lnTo>
                    <a:pt x="3505" y="2882"/>
                  </a:lnTo>
                  <a:lnTo>
                    <a:pt x="3456" y="2896"/>
                  </a:lnTo>
                  <a:lnTo>
                    <a:pt x="3408" y="2909"/>
                  </a:lnTo>
                  <a:lnTo>
                    <a:pt x="3358" y="2921"/>
                  </a:lnTo>
                  <a:lnTo>
                    <a:pt x="3305" y="2932"/>
                  </a:lnTo>
                  <a:lnTo>
                    <a:pt x="3254" y="2944"/>
                  </a:lnTo>
                  <a:lnTo>
                    <a:pt x="3202" y="2955"/>
                  </a:lnTo>
                  <a:lnTo>
                    <a:pt x="3149" y="2964"/>
                  </a:lnTo>
                  <a:lnTo>
                    <a:pt x="3094" y="2974"/>
                  </a:lnTo>
                  <a:lnTo>
                    <a:pt x="3039" y="2983"/>
                  </a:lnTo>
                  <a:lnTo>
                    <a:pt x="2984" y="2990"/>
                  </a:lnTo>
                  <a:lnTo>
                    <a:pt x="2926" y="2997"/>
                  </a:lnTo>
                  <a:lnTo>
                    <a:pt x="2871" y="3003"/>
                  </a:lnTo>
                  <a:lnTo>
                    <a:pt x="2814" y="3008"/>
                  </a:lnTo>
                  <a:lnTo>
                    <a:pt x="2754" y="3015"/>
                  </a:lnTo>
                  <a:lnTo>
                    <a:pt x="2697" y="3019"/>
                  </a:lnTo>
                  <a:lnTo>
                    <a:pt x="2637" y="3022"/>
                  </a:lnTo>
                  <a:lnTo>
                    <a:pt x="2577" y="3026"/>
                  </a:lnTo>
                  <a:lnTo>
                    <a:pt x="2515" y="3029"/>
                  </a:lnTo>
                  <a:lnTo>
                    <a:pt x="2456" y="3029"/>
                  </a:lnTo>
                  <a:lnTo>
                    <a:pt x="2394" y="3031"/>
                  </a:lnTo>
                  <a:lnTo>
                    <a:pt x="2332" y="3031"/>
                  </a:lnTo>
                  <a:close/>
                </a:path>
              </a:pathLst>
            </a:custGeom>
            <a:blipFill dpi="0" rotWithShape="1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1" name="Freeform 9"/>
            <p:cNvSpPr>
              <a:spLocks/>
            </p:cNvSpPr>
            <p:nvPr/>
          </p:nvSpPr>
          <p:spPr bwMode="auto">
            <a:xfrm>
              <a:off x="4813" y="1757"/>
              <a:ext cx="335" cy="334"/>
            </a:xfrm>
            <a:custGeom>
              <a:avLst/>
              <a:gdLst>
                <a:gd name="T0" fmla="*/ 167 w 335"/>
                <a:gd name="T1" fmla="*/ 0 h 334"/>
                <a:gd name="T2" fmla="*/ 133 w 335"/>
                <a:gd name="T3" fmla="*/ 2 h 334"/>
                <a:gd name="T4" fmla="*/ 103 w 335"/>
                <a:gd name="T5" fmla="*/ 13 h 334"/>
                <a:gd name="T6" fmla="*/ 73 w 335"/>
                <a:gd name="T7" fmla="*/ 27 h 334"/>
                <a:gd name="T8" fmla="*/ 50 w 335"/>
                <a:gd name="T9" fmla="*/ 48 h 334"/>
                <a:gd name="T10" fmla="*/ 30 w 335"/>
                <a:gd name="T11" fmla="*/ 73 h 334"/>
                <a:gd name="T12" fmla="*/ 14 w 335"/>
                <a:gd name="T13" fmla="*/ 100 h 334"/>
                <a:gd name="T14" fmla="*/ 2 w 335"/>
                <a:gd name="T15" fmla="*/ 133 h 334"/>
                <a:gd name="T16" fmla="*/ 0 w 335"/>
                <a:gd name="T17" fmla="*/ 167 h 334"/>
                <a:gd name="T18" fmla="*/ 2 w 335"/>
                <a:gd name="T19" fmla="*/ 201 h 334"/>
                <a:gd name="T20" fmla="*/ 14 w 335"/>
                <a:gd name="T21" fmla="*/ 231 h 334"/>
                <a:gd name="T22" fmla="*/ 30 w 335"/>
                <a:gd name="T23" fmla="*/ 261 h 334"/>
                <a:gd name="T24" fmla="*/ 50 w 335"/>
                <a:gd name="T25" fmla="*/ 284 h 334"/>
                <a:gd name="T26" fmla="*/ 73 w 335"/>
                <a:gd name="T27" fmla="*/ 305 h 334"/>
                <a:gd name="T28" fmla="*/ 103 w 335"/>
                <a:gd name="T29" fmla="*/ 321 h 334"/>
                <a:gd name="T30" fmla="*/ 133 w 335"/>
                <a:gd name="T31" fmla="*/ 332 h 334"/>
                <a:gd name="T32" fmla="*/ 167 w 335"/>
                <a:gd name="T33" fmla="*/ 334 h 334"/>
                <a:gd name="T34" fmla="*/ 202 w 335"/>
                <a:gd name="T35" fmla="*/ 332 h 334"/>
                <a:gd name="T36" fmla="*/ 234 w 335"/>
                <a:gd name="T37" fmla="*/ 321 h 334"/>
                <a:gd name="T38" fmla="*/ 262 w 335"/>
                <a:gd name="T39" fmla="*/ 305 h 334"/>
                <a:gd name="T40" fmla="*/ 287 w 335"/>
                <a:gd name="T41" fmla="*/ 284 h 334"/>
                <a:gd name="T42" fmla="*/ 307 w 335"/>
                <a:gd name="T43" fmla="*/ 261 h 334"/>
                <a:gd name="T44" fmla="*/ 321 w 335"/>
                <a:gd name="T45" fmla="*/ 231 h 334"/>
                <a:gd name="T46" fmla="*/ 333 w 335"/>
                <a:gd name="T47" fmla="*/ 201 h 334"/>
                <a:gd name="T48" fmla="*/ 335 w 335"/>
                <a:gd name="T49" fmla="*/ 167 h 334"/>
                <a:gd name="T50" fmla="*/ 333 w 335"/>
                <a:gd name="T51" fmla="*/ 133 h 334"/>
                <a:gd name="T52" fmla="*/ 321 w 335"/>
                <a:gd name="T53" fmla="*/ 100 h 334"/>
                <a:gd name="T54" fmla="*/ 307 w 335"/>
                <a:gd name="T55" fmla="*/ 73 h 334"/>
                <a:gd name="T56" fmla="*/ 287 w 335"/>
                <a:gd name="T57" fmla="*/ 48 h 334"/>
                <a:gd name="T58" fmla="*/ 262 w 335"/>
                <a:gd name="T59" fmla="*/ 27 h 334"/>
                <a:gd name="T60" fmla="*/ 234 w 335"/>
                <a:gd name="T61" fmla="*/ 13 h 334"/>
                <a:gd name="T62" fmla="*/ 202 w 335"/>
                <a:gd name="T63" fmla="*/ 2 h 334"/>
                <a:gd name="T64" fmla="*/ 167 w 335"/>
                <a:gd name="T65" fmla="*/ 0 h 3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5"/>
                <a:gd name="T100" fmla="*/ 0 h 334"/>
                <a:gd name="T101" fmla="*/ 335 w 335"/>
                <a:gd name="T102" fmla="*/ 334 h 3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5" h="334">
                  <a:moveTo>
                    <a:pt x="167" y="0"/>
                  </a:moveTo>
                  <a:lnTo>
                    <a:pt x="133" y="2"/>
                  </a:lnTo>
                  <a:lnTo>
                    <a:pt x="103" y="13"/>
                  </a:lnTo>
                  <a:lnTo>
                    <a:pt x="73" y="27"/>
                  </a:lnTo>
                  <a:lnTo>
                    <a:pt x="50" y="48"/>
                  </a:lnTo>
                  <a:lnTo>
                    <a:pt x="30" y="73"/>
                  </a:lnTo>
                  <a:lnTo>
                    <a:pt x="14" y="100"/>
                  </a:lnTo>
                  <a:lnTo>
                    <a:pt x="2" y="133"/>
                  </a:lnTo>
                  <a:lnTo>
                    <a:pt x="0" y="167"/>
                  </a:lnTo>
                  <a:lnTo>
                    <a:pt x="2" y="201"/>
                  </a:lnTo>
                  <a:lnTo>
                    <a:pt x="14" y="231"/>
                  </a:lnTo>
                  <a:lnTo>
                    <a:pt x="30" y="261"/>
                  </a:lnTo>
                  <a:lnTo>
                    <a:pt x="50" y="284"/>
                  </a:lnTo>
                  <a:lnTo>
                    <a:pt x="73" y="305"/>
                  </a:lnTo>
                  <a:lnTo>
                    <a:pt x="103" y="321"/>
                  </a:lnTo>
                  <a:lnTo>
                    <a:pt x="133" y="332"/>
                  </a:lnTo>
                  <a:lnTo>
                    <a:pt x="167" y="334"/>
                  </a:lnTo>
                  <a:lnTo>
                    <a:pt x="202" y="332"/>
                  </a:lnTo>
                  <a:lnTo>
                    <a:pt x="234" y="321"/>
                  </a:lnTo>
                  <a:lnTo>
                    <a:pt x="262" y="305"/>
                  </a:lnTo>
                  <a:lnTo>
                    <a:pt x="287" y="284"/>
                  </a:lnTo>
                  <a:lnTo>
                    <a:pt x="307" y="261"/>
                  </a:lnTo>
                  <a:lnTo>
                    <a:pt x="321" y="231"/>
                  </a:lnTo>
                  <a:lnTo>
                    <a:pt x="333" y="201"/>
                  </a:lnTo>
                  <a:lnTo>
                    <a:pt x="335" y="167"/>
                  </a:lnTo>
                  <a:lnTo>
                    <a:pt x="333" y="133"/>
                  </a:lnTo>
                  <a:lnTo>
                    <a:pt x="321" y="100"/>
                  </a:lnTo>
                  <a:lnTo>
                    <a:pt x="307" y="73"/>
                  </a:lnTo>
                  <a:lnTo>
                    <a:pt x="287" y="48"/>
                  </a:lnTo>
                  <a:lnTo>
                    <a:pt x="262" y="27"/>
                  </a:lnTo>
                  <a:lnTo>
                    <a:pt x="234" y="13"/>
                  </a:lnTo>
                  <a:lnTo>
                    <a:pt x="202" y="2"/>
                  </a:lnTo>
                  <a:lnTo>
                    <a:pt x="167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2" name="Freeform 10"/>
            <p:cNvSpPr>
              <a:spLocks/>
            </p:cNvSpPr>
            <p:nvPr/>
          </p:nvSpPr>
          <p:spPr bwMode="auto">
            <a:xfrm>
              <a:off x="4857" y="2259"/>
              <a:ext cx="220" cy="218"/>
            </a:xfrm>
            <a:custGeom>
              <a:avLst/>
              <a:gdLst>
                <a:gd name="T0" fmla="*/ 110 w 220"/>
                <a:gd name="T1" fmla="*/ 0 h 218"/>
                <a:gd name="T2" fmla="*/ 87 w 220"/>
                <a:gd name="T3" fmla="*/ 2 h 218"/>
                <a:gd name="T4" fmla="*/ 66 w 220"/>
                <a:gd name="T5" fmla="*/ 9 h 218"/>
                <a:gd name="T6" fmla="*/ 48 w 220"/>
                <a:gd name="T7" fmla="*/ 18 h 218"/>
                <a:gd name="T8" fmla="*/ 32 w 220"/>
                <a:gd name="T9" fmla="*/ 32 h 218"/>
                <a:gd name="T10" fmla="*/ 18 w 220"/>
                <a:gd name="T11" fmla="*/ 48 h 218"/>
                <a:gd name="T12" fmla="*/ 9 w 220"/>
                <a:gd name="T13" fmla="*/ 67 h 218"/>
                <a:gd name="T14" fmla="*/ 2 w 220"/>
                <a:gd name="T15" fmla="*/ 87 h 218"/>
                <a:gd name="T16" fmla="*/ 0 w 220"/>
                <a:gd name="T17" fmla="*/ 110 h 218"/>
                <a:gd name="T18" fmla="*/ 2 w 220"/>
                <a:gd name="T19" fmla="*/ 131 h 218"/>
                <a:gd name="T20" fmla="*/ 9 w 220"/>
                <a:gd name="T21" fmla="*/ 151 h 218"/>
                <a:gd name="T22" fmla="*/ 18 w 220"/>
                <a:gd name="T23" fmla="*/ 170 h 218"/>
                <a:gd name="T24" fmla="*/ 32 w 220"/>
                <a:gd name="T25" fmla="*/ 186 h 218"/>
                <a:gd name="T26" fmla="*/ 48 w 220"/>
                <a:gd name="T27" fmla="*/ 200 h 218"/>
                <a:gd name="T28" fmla="*/ 66 w 220"/>
                <a:gd name="T29" fmla="*/ 209 h 218"/>
                <a:gd name="T30" fmla="*/ 87 w 220"/>
                <a:gd name="T31" fmla="*/ 216 h 218"/>
                <a:gd name="T32" fmla="*/ 110 w 220"/>
                <a:gd name="T33" fmla="*/ 218 h 218"/>
                <a:gd name="T34" fmla="*/ 133 w 220"/>
                <a:gd name="T35" fmla="*/ 216 h 218"/>
                <a:gd name="T36" fmla="*/ 151 w 220"/>
                <a:gd name="T37" fmla="*/ 209 h 218"/>
                <a:gd name="T38" fmla="*/ 172 w 220"/>
                <a:gd name="T39" fmla="*/ 200 h 218"/>
                <a:gd name="T40" fmla="*/ 188 w 220"/>
                <a:gd name="T41" fmla="*/ 186 h 218"/>
                <a:gd name="T42" fmla="*/ 201 w 220"/>
                <a:gd name="T43" fmla="*/ 170 h 218"/>
                <a:gd name="T44" fmla="*/ 211 w 220"/>
                <a:gd name="T45" fmla="*/ 151 h 218"/>
                <a:gd name="T46" fmla="*/ 218 w 220"/>
                <a:gd name="T47" fmla="*/ 131 h 218"/>
                <a:gd name="T48" fmla="*/ 220 w 220"/>
                <a:gd name="T49" fmla="*/ 110 h 218"/>
                <a:gd name="T50" fmla="*/ 218 w 220"/>
                <a:gd name="T51" fmla="*/ 87 h 218"/>
                <a:gd name="T52" fmla="*/ 211 w 220"/>
                <a:gd name="T53" fmla="*/ 67 h 218"/>
                <a:gd name="T54" fmla="*/ 201 w 220"/>
                <a:gd name="T55" fmla="*/ 48 h 218"/>
                <a:gd name="T56" fmla="*/ 188 w 220"/>
                <a:gd name="T57" fmla="*/ 32 h 218"/>
                <a:gd name="T58" fmla="*/ 172 w 220"/>
                <a:gd name="T59" fmla="*/ 18 h 218"/>
                <a:gd name="T60" fmla="*/ 151 w 220"/>
                <a:gd name="T61" fmla="*/ 9 h 218"/>
                <a:gd name="T62" fmla="*/ 133 w 220"/>
                <a:gd name="T63" fmla="*/ 2 h 218"/>
                <a:gd name="T64" fmla="*/ 110 w 220"/>
                <a:gd name="T65" fmla="*/ 0 h 2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0"/>
                <a:gd name="T100" fmla="*/ 0 h 218"/>
                <a:gd name="T101" fmla="*/ 220 w 220"/>
                <a:gd name="T102" fmla="*/ 218 h 21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0" h="218">
                  <a:moveTo>
                    <a:pt x="110" y="0"/>
                  </a:moveTo>
                  <a:lnTo>
                    <a:pt x="87" y="2"/>
                  </a:lnTo>
                  <a:lnTo>
                    <a:pt x="66" y="9"/>
                  </a:lnTo>
                  <a:lnTo>
                    <a:pt x="48" y="18"/>
                  </a:lnTo>
                  <a:lnTo>
                    <a:pt x="32" y="32"/>
                  </a:lnTo>
                  <a:lnTo>
                    <a:pt x="18" y="48"/>
                  </a:lnTo>
                  <a:lnTo>
                    <a:pt x="9" y="67"/>
                  </a:lnTo>
                  <a:lnTo>
                    <a:pt x="2" y="87"/>
                  </a:lnTo>
                  <a:lnTo>
                    <a:pt x="0" y="110"/>
                  </a:lnTo>
                  <a:lnTo>
                    <a:pt x="2" y="131"/>
                  </a:lnTo>
                  <a:lnTo>
                    <a:pt x="9" y="151"/>
                  </a:lnTo>
                  <a:lnTo>
                    <a:pt x="18" y="170"/>
                  </a:lnTo>
                  <a:lnTo>
                    <a:pt x="32" y="186"/>
                  </a:lnTo>
                  <a:lnTo>
                    <a:pt x="48" y="200"/>
                  </a:lnTo>
                  <a:lnTo>
                    <a:pt x="66" y="209"/>
                  </a:lnTo>
                  <a:lnTo>
                    <a:pt x="87" y="216"/>
                  </a:lnTo>
                  <a:lnTo>
                    <a:pt x="110" y="218"/>
                  </a:lnTo>
                  <a:lnTo>
                    <a:pt x="133" y="216"/>
                  </a:lnTo>
                  <a:lnTo>
                    <a:pt x="151" y="209"/>
                  </a:lnTo>
                  <a:lnTo>
                    <a:pt x="172" y="200"/>
                  </a:lnTo>
                  <a:lnTo>
                    <a:pt x="188" y="186"/>
                  </a:lnTo>
                  <a:lnTo>
                    <a:pt x="201" y="170"/>
                  </a:lnTo>
                  <a:lnTo>
                    <a:pt x="211" y="151"/>
                  </a:lnTo>
                  <a:lnTo>
                    <a:pt x="218" y="131"/>
                  </a:lnTo>
                  <a:lnTo>
                    <a:pt x="220" y="110"/>
                  </a:lnTo>
                  <a:lnTo>
                    <a:pt x="218" y="87"/>
                  </a:lnTo>
                  <a:lnTo>
                    <a:pt x="211" y="67"/>
                  </a:lnTo>
                  <a:lnTo>
                    <a:pt x="201" y="48"/>
                  </a:lnTo>
                  <a:lnTo>
                    <a:pt x="188" y="32"/>
                  </a:lnTo>
                  <a:lnTo>
                    <a:pt x="172" y="18"/>
                  </a:lnTo>
                  <a:lnTo>
                    <a:pt x="151" y="9"/>
                  </a:lnTo>
                  <a:lnTo>
                    <a:pt x="133" y="2"/>
                  </a:lnTo>
                  <a:lnTo>
                    <a:pt x="11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3" name="Freeform 11"/>
            <p:cNvSpPr>
              <a:spLocks/>
            </p:cNvSpPr>
            <p:nvPr/>
          </p:nvSpPr>
          <p:spPr bwMode="auto">
            <a:xfrm>
              <a:off x="4857" y="2617"/>
              <a:ext cx="220" cy="218"/>
            </a:xfrm>
            <a:custGeom>
              <a:avLst/>
              <a:gdLst>
                <a:gd name="T0" fmla="*/ 110 w 220"/>
                <a:gd name="T1" fmla="*/ 0 h 218"/>
                <a:gd name="T2" fmla="*/ 87 w 220"/>
                <a:gd name="T3" fmla="*/ 2 h 218"/>
                <a:gd name="T4" fmla="*/ 66 w 220"/>
                <a:gd name="T5" fmla="*/ 9 h 218"/>
                <a:gd name="T6" fmla="*/ 48 w 220"/>
                <a:gd name="T7" fmla="*/ 18 h 218"/>
                <a:gd name="T8" fmla="*/ 32 w 220"/>
                <a:gd name="T9" fmla="*/ 32 h 218"/>
                <a:gd name="T10" fmla="*/ 18 w 220"/>
                <a:gd name="T11" fmla="*/ 48 h 218"/>
                <a:gd name="T12" fmla="*/ 9 w 220"/>
                <a:gd name="T13" fmla="*/ 69 h 218"/>
                <a:gd name="T14" fmla="*/ 2 w 220"/>
                <a:gd name="T15" fmla="*/ 87 h 218"/>
                <a:gd name="T16" fmla="*/ 0 w 220"/>
                <a:gd name="T17" fmla="*/ 110 h 218"/>
                <a:gd name="T18" fmla="*/ 2 w 220"/>
                <a:gd name="T19" fmla="*/ 131 h 218"/>
                <a:gd name="T20" fmla="*/ 9 w 220"/>
                <a:gd name="T21" fmla="*/ 151 h 218"/>
                <a:gd name="T22" fmla="*/ 18 w 220"/>
                <a:gd name="T23" fmla="*/ 170 h 218"/>
                <a:gd name="T24" fmla="*/ 32 w 220"/>
                <a:gd name="T25" fmla="*/ 186 h 218"/>
                <a:gd name="T26" fmla="*/ 48 w 220"/>
                <a:gd name="T27" fmla="*/ 200 h 218"/>
                <a:gd name="T28" fmla="*/ 66 w 220"/>
                <a:gd name="T29" fmla="*/ 209 h 218"/>
                <a:gd name="T30" fmla="*/ 87 w 220"/>
                <a:gd name="T31" fmla="*/ 216 h 218"/>
                <a:gd name="T32" fmla="*/ 110 w 220"/>
                <a:gd name="T33" fmla="*/ 218 h 218"/>
                <a:gd name="T34" fmla="*/ 133 w 220"/>
                <a:gd name="T35" fmla="*/ 216 h 218"/>
                <a:gd name="T36" fmla="*/ 151 w 220"/>
                <a:gd name="T37" fmla="*/ 209 h 218"/>
                <a:gd name="T38" fmla="*/ 172 w 220"/>
                <a:gd name="T39" fmla="*/ 200 h 218"/>
                <a:gd name="T40" fmla="*/ 188 w 220"/>
                <a:gd name="T41" fmla="*/ 186 h 218"/>
                <a:gd name="T42" fmla="*/ 201 w 220"/>
                <a:gd name="T43" fmla="*/ 170 h 218"/>
                <a:gd name="T44" fmla="*/ 211 w 220"/>
                <a:gd name="T45" fmla="*/ 151 h 218"/>
                <a:gd name="T46" fmla="*/ 218 w 220"/>
                <a:gd name="T47" fmla="*/ 131 h 218"/>
                <a:gd name="T48" fmla="*/ 220 w 220"/>
                <a:gd name="T49" fmla="*/ 110 h 218"/>
                <a:gd name="T50" fmla="*/ 218 w 220"/>
                <a:gd name="T51" fmla="*/ 87 h 218"/>
                <a:gd name="T52" fmla="*/ 211 w 220"/>
                <a:gd name="T53" fmla="*/ 69 h 218"/>
                <a:gd name="T54" fmla="*/ 201 w 220"/>
                <a:gd name="T55" fmla="*/ 48 h 218"/>
                <a:gd name="T56" fmla="*/ 188 w 220"/>
                <a:gd name="T57" fmla="*/ 32 h 218"/>
                <a:gd name="T58" fmla="*/ 172 w 220"/>
                <a:gd name="T59" fmla="*/ 18 h 218"/>
                <a:gd name="T60" fmla="*/ 151 w 220"/>
                <a:gd name="T61" fmla="*/ 9 h 218"/>
                <a:gd name="T62" fmla="*/ 133 w 220"/>
                <a:gd name="T63" fmla="*/ 2 h 218"/>
                <a:gd name="T64" fmla="*/ 110 w 220"/>
                <a:gd name="T65" fmla="*/ 0 h 2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0"/>
                <a:gd name="T100" fmla="*/ 0 h 218"/>
                <a:gd name="T101" fmla="*/ 220 w 220"/>
                <a:gd name="T102" fmla="*/ 218 h 21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0" h="218">
                  <a:moveTo>
                    <a:pt x="110" y="0"/>
                  </a:moveTo>
                  <a:lnTo>
                    <a:pt x="87" y="2"/>
                  </a:lnTo>
                  <a:lnTo>
                    <a:pt x="66" y="9"/>
                  </a:lnTo>
                  <a:lnTo>
                    <a:pt x="48" y="18"/>
                  </a:lnTo>
                  <a:lnTo>
                    <a:pt x="32" y="32"/>
                  </a:lnTo>
                  <a:lnTo>
                    <a:pt x="18" y="48"/>
                  </a:lnTo>
                  <a:lnTo>
                    <a:pt x="9" y="69"/>
                  </a:lnTo>
                  <a:lnTo>
                    <a:pt x="2" y="87"/>
                  </a:lnTo>
                  <a:lnTo>
                    <a:pt x="0" y="110"/>
                  </a:lnTo>
                  <a:lnTo>
                    <a:pt x="2" y="131"/>
                  </a:lnTo>
                  <a:lnTo>
                    <a:pt x="9" y="151"/>
                  </a:lnTo>
                  <a:lnTo>
                    <a:pt x="18" y="170"/>
                  </a:lnTo>
                  <a:lnTo>
                    <a:pt x="32" y="186"/>
                  </a:lnTo>
                  <a:lnTo>
                    <a:pt x="48" y="200"/>
                  </a:lnTo>
                  <a:lnTo>
                    <a:pt x="66" y="209"/>
                  </a:lnTo>
                  <a:lnTo>
                    <a:pt x="87" y="216"/>
                  </a:lnTo>
                  <a:lnTo>
                    <a:pt x="110" y="218"/>
                  </a:lnTo>
                  <a:lnTo>
                    <a:pt x="133" y="216"/>
                  </a:lnTo>
                  <a:lnTo>
                    <a:pt x="151" y="209"/>
                  </a:lnTo>
                  <a:lnTo>
                    <a:pt x="172" y="200"/>
                  </a:lnTo>
                  <a:lnTo>
                    <a:pt x="188" y="186"/>
                  </a:lnTo>
                  <a:lnTo>
                    <a:pt x="201" y="170"/>
                  </a:lnTo>
                  <a:lnTo>
                    <a:pt x="211" y="151"/>
                  </a:lnTo>
                  <a:lnTo>
                    <a:pt x="218" y="131"/>
                  </a:lnTo>
                  <a:lnTo>
                    <a:pt x="220" y="110"/>
                  </a:lnTo>
                  <a:lnTo>
                    <a:pt x="218" y="87"/>
                  </a:lnTo>
                  <a:lnTo>
                    <a:pt x="211" y="69"/>
                  </a:lnTo>
                  <a:lnTo>
                    <a:pt x="201" y="48"/>
                  </a:lnTo>
                  <a:lnTo>
                    <a:pt x="188" y="32"/>
                  </a:lnTo>
                  <a:lnTo>
                    <a:pt x="172" y="18"/>
                  </a:lnTo>
                  <a:lnTo>
                    <a:pt x="151" y="9"/>
                  </a:lnTo>
                  <a:lnTo>
                    <a:pt x="133" y="2"/>
                  </a:lnTo>
                  <a:lnTo>
                    <a:pt x="11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4" name="Freeform 12"/>
            <p:cNvSpPr>
              <a:spLocks/>
            </p:cNvSpPr>
            <p:nvPr/>
          </p:nvSpPr>
          <p:spPr bwMode="auto">
            <a:xfrm>
              <a:off x="1357" y="1552"/>
              <a:ext cx="851" cy="1031"/>
            </a:xfrm>
            <a:custGeom>
              <a:avLst/>
              <a:gdLst>
                <a:gd name="T0" fmla="*/ 851 w 851"/>
                <a:gd name="T1" fmla="*/ 466 h 1031"/>
                <a:gd name="T2" fmla="*/ 849 w 851"/>
                <a:gd name="T3" fmla="*/ 466 h 1031"/>
                <a:gd name="T4" fmla="*/ 440 w 851"/>
                <a:gd name="T5" fmla="*/ 466 h 1031"/>
                <a:gd name="T6" fmla="*/ 626 w 851"/>
                <a:gd name="T7" fmla="*/ 280 h 1031"/>
                <a:gd name="T8" fmla="*/ 615 w 851"/>
                <a:gd name="T9" fmla="*/ 266 h 1031"/>
                <a:gd name="T10" fmla="*/ 424 w 851"/>
                <a:gd name="T11" fmla="*/ 455 h 1031"/>
                <a:gd name="T12" fmla="*/ 424 w 851"/>
                <a:gd name="T13" fmla="*/ 0 h 1031"/>
                <a:gd name="T14" fmla="*/ 422 w 851"/>
                <a:gd name="T15" fmla="*/ 0 h 1031"/>
                <a:gd name="T16" fmla="*/ 422 w 851"/>
                <a:gd name="T17" fmla="*/ 0 h 1031"/>
                <a:gd name="T18" fmla="*/ 403 w 851"/>
                <a:gd name="T19" fmla="*/ 0 h 1031"/>
                <a:gd name="T20" fmla="*/ 403 w 851"/>
                <a:gd name="T21" fmla="*/ 0 h 1031"/>
                <a:gd name="T22" fmla="*/ 401 w 851"/>
                <a:gd name="T23" fmla="*/ 0 h 1031"/>
                <a:gd name="T24" fmla="*/ 401 w 851"/>
                <a:gd name="T25" fmla="*/ 452 h 1031"/>
                <a:gd name="T26" fmla="*/ 236 w 851"/>
                <a:gd name="T27" fmla="*/ 287 h 1031"/>
                <a:gd name="T28" fmla="*/ 224 w 851"/>
                <a:gd name="T29" fmla="*/ 301 h 1031"/>
                <a:gd name="T30" fmla="*/ 390 w 851"/>
                <a:gd name="T31" fmla="*/ 466 h 1031"/>
                <a:gd name="T32" fmla="*/ 0 w 851"/>
                <a:gd name="T33" fmla="*/ 466 h 1031"/>
                <a:gd name="T34" fmla="*/ 0 w 851"/>
                <a:gd name="T35" fmla="*/ 484 h 1031"/>
                <a:gd name="T36" fmla="*/ 0 w 851"/>
                <a:gd name="T37" fmla="*/ 491 h 1031"/>
                <a:gd name="T38" fmla="*/ 390 w 851"/>
                <a:gd name="T39" fmla="*/ 491 h 1031"/>
                <a:gd name="T40" fmla="*/ 234 w 851"/>
                <a:gd name="T41" fmla="*/ 645 h 1031"/>
                <a:gd name="T42" fmla="*/ 247 w 851"/>
                <a:gd name="T43" fmla="*/ 659 h 1031"/>
                <a:gd name="T44" fmla="*/ 401 w 851"/>
                <a:gd name="T45" fmla="*/ 505 h 1031"/>
                <a:gd name="T46" fmla="*/ 401 w 851"/>
                <a:gd name="T47" fmla="*/ 1031 h 1031"/>
                <a:gd name="T48" fmla="*/ 424 w 851"/>
                <a:gd name="T49" fmla="*/ 1031 h 1031"/>
                <a:gd name="T50" fmla="*/ 424 w 851"/>
                <a:gd name="T51" fmla="*/ 503 h 1031"/>
                <a:gd name="T52" fmla="*/ 603 w 851"/>
                <a:gd name="T53" fmla="*/ 679 h 1031"/>
                <a:gd name="T54" fmla="*/ 617 w 851"/>
                <a:gd name="T55" fmla="*/ 668 h 1031"/>
                <a:gd name="T56" fmla="*/ 440 w 851"/>
                <a:gd name="T57" fmla="*/ 491 h 1031"/>
                <a:gd name="T58" fmla="*/ 851 w 851"/>
                <a:gd name="T59" fmla="*/ 491 h 1031"/>
                <a:gd name="T60" fmla="*/ 851 w 851"/>
                <a:gd name="T61" fmla="*/ 466 h 103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851"/>
                <a:gd name="T94" fmla="*/ 0 h 1031"/>
                <a:gd name="T95" fmla="*/ 851 w 851"/>
                <a:gd name="T96" fmla="*/ 1031 h 103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851" h="1031">
                  <a:moveTo>
                    <a:pt x="851" y="466"/>
                  </a:moveTo>
                  <a:lnTo>
                    <a:pt x="849" y="466"/>
                  </a:lnTo>
                  <a:lnTo>
                    <a:pt x="440" y="466"/>
                  </a:lnTo>
                  <a:lnTo>
                    <a:pt x="626" y="280"/>
                  </a:lnTo>
                  <a:lnTo>
                    <a:pt x="615" y="266"/>
                  </a:lnTo>
                  <a:lnTo>
                    <a:pt x="424" y="455"/>
                  </a:lnTo>
                  <a:lnTo>
                    <a:pt x="424" y="0"/>
                  </a:lnTo>
                  <a:lnTo>
                    <a:pt x="422" y="0"/>
                  </a:lnTo>
                  <a:lnTo>
                    <a:pt x="403" y="0"/>
                  </a:lnTo>
                  <a:lnTo>
                    <a:pt x="401" y="0"/>
                  </a:lnTo>
                  <a:lnTo>
                    <a:pt x="401" y="452"/>
                  </a:lnTo>
                  <a:lnTo>
                    <a:pt x="236" y="287"/>
                  </a:lnTo>
                  <a:lnTo>
                    <a:pt x="224" y="301"/>
                  </a:lnTo>
                  <a:lnTo>
                    <a:pt x="390" y="466"/>
                  </a:lnTo>
                  <a:lnTo>
                    <a:pt x="0" y="466"/>
                  </a:lnTo>
                  <a:lnTo>
                    <a:pt x="0" y="484"/>
                  </a:lnTo>
                  <a:lnTo>
                    <a:pt x="0" y="491"/>
                  </a:lnTo>
                  <a:lnTo>
                    <a:pt x="390" y="491"/>
                  </a:lnTo>
                  <a:lnTo>
                    <a:pt x="234" y="645"/>
                  </a:lnTo>
                  <a:lnTo>
                    <a:pt x="247" y="659"/>
                  </a:lnTo>
                  <a:lnTo>
                    <a:pt x="401" y="505"/>
                  </a:lnTo>
                  <a:lnTo>
                    <a:pt x="401" y="1031"/>
                  </a:lnTo>
                  <a:lnTo>
                    <a:pt x="424" y="1031"/>
                  </a:lnTo>
                  <a:lnTo>
                    <a:pt x="424" y="503"/>
                  </a:lnTo>
                  <a:lnTo>
                    <a:pt x="603" y="679"/>
                  </a:lnTo>
                  <a:lnTo>
                    <a:pt x="617" y="668"/>
                  </a:lnTo>
                  <a:lnTo>
                    <a:pt x="440" y="491"/>
                  </a:lnTo>
                  <a:lnTo>
                    <a:pt x="851" y="491"/>
                  </a:lnTo>
                  <a:lnTo>
                    <a:pt x="851" y="46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142976" y="571480"/>
            <a:ext cx="6715172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Приемы обучения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звуковому анализу слов</a:t>
            </a:r>
            <a:endParaRPr kumimoji="0" lang="ru-RU" sz="28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200000"/>
              <a:buBlip>
                <a:blip r:embed="rId5"/>
              </a:buBlip>
              <a:tabLst>
                <a:tab pos="457200" algn="l"/>
              </a:tabLst>
            </a:pPr>
            <a:r>
              <a:rPr kumimoji="0" lang="ru-RU" sz="1600" b="1" u="none" strike="noStrike" normalizeH="0" baseline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Интонационно выделить 1,2… звук. </a:t>
            </a:r>
            <a:endParaRPr kumimoji="0" lang="ru-RU" sz="1600" b="1" u="none" strike="noStrike" normalizeH="0" baseline="0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200000"/>
              <a:buBlip>
                <a:blip r:embed="rId5"/>
              </a:buBlip>
              <a:tabLst>
                <a:tab pos="457200" algn="l"/>
              </a:tabLst>
            </a:pPr>
            <a:r>
              <a:rPr kumimoji="0" lang="ru-RU" sz="1600" b="1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Интонационно выделить заданный звук. </a:t>
            </a:r>
            <a:endParaRPr kumimoji="0" lang="ru-RU" sz="1600" b="1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200000"/>
              <a:buBlip>
                <a:blip r:embed="rId5"/>
              </a:buBlip>
              <a:tabLst>
                <a:tab pos="457200" algn="l"/>
              </a:tabLst>
            </a:pPr>
            <a:r>
              <a:rPr kumimoji="0" lang="ru-RU" sz="1600" b="1" u="none" strike="noStrike" normalizeH="0" baseline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Какой </a:t>
            </a:r>
            <a:r>
              <a:rPr kumimoji="0" lang="ru-RU" sz="1600" b="1" u="none" strike="noStrike" normalizeH="0" baseline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первый гласный (согласный) звук, какой второй…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200000"/>
              <a:tabLst>
                <a:tab pos="457200" algn="l"/>
              </a:tabLst>
            </a:pPr>
            <a:r>
              <a:rPr kumimoji="0" lang="ru-RU" sz="1600" b="1" u="none" strike="noStrike" normalizeH="0" baseline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сколько всего гласных, согласных?.. </a:t>
            </a:r>
            <a:endParaRPr kumimoji="0" lang="ru-RU" sz="1600" b="1" u="none" strike="noStrike" normalizeH="0" baseline="0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200000"/>
              <a:buBlip>
                <a:blip r:embed="rId5"/>
              </a:buBlip>
              <a:tabLst>
                <a:tab pos="457200" algn="l"/>
              </a:tabLst>
            </a:pPr>
            <a:r>
              <a:rPr kumimoji="0" lang="ru-RU" sz="1600" b="1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Последовательное произнесение звуков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200000"/>
              <a:tabLst>
                <a:tab pos="457200" algn="l"/>
              </a:tabLst>
            </a:pPr>
            <a:r>
              <a:rPr kumimoji="0" lang="ru-RU" sz="1600" b="1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индивидуально и хором. </a:t>
            </a:r>
            <a:endParaRPr kumimoji="0" lang="ru-RU" sz="1600" b="1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200000"/>
              <a:buBlip>
                <a:blip r:embed="rId5"/>
              </a:buBlip>
              <a:tabLst>
                <a:tab pos="457200" algn="l"/>
              </a:tabLst>
            </a:pPr>
            <a:r>
              <a:rPr kumimoji="0" lang="ru-RU" sz="1600" b="1" u="none" strike="noStrike" normalizeH="0" baseline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Схематическое изображение. Карточка с изображением предмета и схемой звукового анализа, набор фишек разного цвета. Этот материал позволяет детям от механического чтения перейти к осознанному. Лучше сначала использовать те слова, которые читаются так же, как и пишутся (мама, чашка). </a:t>
            </a:r>
            <a:endParaRPr kumimoji="0" lang="ru-RU" sz="1600" b="1" u="none" strike="noStrike" normalizeH="0" baseline="0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200000"/>
              <a:buBlip>
                <a:blip r:embed="rId5"/>
              </a:buBlip>
              <a:tabLst>
                <a:tab pos="457200" algn="l"/>
              </a:tabLst>
            </a:pPr>
            <a:r>
              <a:rPr kumimoji="0" lang="ru-RU" sz="1600" b="1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Подбор слов с заданным звуком (на материале игрушек, окружающих предметов, картин, схем, по словесным заданиям). </a:t>
            </a:r>
            <a:endParaRPr kumimoji="0" lang="ru-RU" sz="1600" b="1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200000"/>
              <a:buBlip>
                <a:blip r:embed="rId5"/>
              </a:buBlip>
              <a:tabLst>
                <a:tab pos="457200" algn="l"/>
              </a:tabLst>
            </a:pPr>
            <a:r>
              <a:rPr kumimoji="0" lang="ru-RU" sz="1600" b="1" u="none" strike="noStrike" normalizeH="0" baseline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Эстафета с условным предметом, который передается, например, цветок. Педагог произносит слово, затем кладет цветок перед ребенком – он называет 1 звук слова. Кладет цветок перед другим ребенком – тот называет 2 звук и т.д. </a:t>
            </a:r>
            <a:endParaRPr kumimoji="0" lang="ru-RU" sz="1600" b="1" u="none" strike="noStrike" normalizeH="0" baseline="0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5" name="точка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9388" y="6381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2" descr="фон тумба"/>
          <p:cNvPicPr>
            <a:picLocks noChangeAspect="1" noChangeArrowheads="1"/>
          </p:cNvPicPr>
          <p:nvPr/>
        </p:nvPicPr>
        <p:blipFill>
          <a:blip r:embed="rId4">
            <a:lum bright="24000" contrast="-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388" name="Group 3"/>
          <p:cNvGrpSpPr>
            <a:grpSpLocks noChangeAspect="1"/>
          </p:cNvGrpSpPr>
          <p:nvPr/>
        </p:nvGrpSpPr>
        <p:grpSpPr bwMode="auto">
          <a:xfrm>
            <a:off x="0" y="0"/>
            <a:ext cx="9144000" cy="6858000"/>
            <a:chOff x="567" y="981"/>
            <a:chExt cx="4581" cy="3164"/>
          </a:xfrm>
        </p:grpSpPr>
        <p:sp>
          <p:nvSpPr>
            <p:cNvPr id="16392" name="AutoShape 4"/>
            <p:cNvSpPr>
              <a:spLocks noChangeAspect="1" noChangeArrowheads="1" noTextEdit="1"/>
            </p:cNvSpPr>
            <p:nvPr/>
          </p:nvSpPr>
          <p:spPr bwMode="auto">
            <a:xfrm>
              <a:off x="567" y="981"/>
              <a:ext cx="4581" cy="3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93" name="Freeform 5"/>
            <p:cNvSpPr>
              <a:spLocks/>
            </p:cNvSpPr>
            <p:nvPr/>
          </p:nvSpPr>
          <p:spPr bwMode="auto">
            <a:xfrm>
              <a:off x="1032" y="1179"/>
              <a:ext cx="3535" cy="2806"/>
            </a:xfrm>
            <a:custGeom>
              <a:avLst/>
              <a:gdLst>
                <a:gd name="T0" fmla="*/ 3459 w 3535"/>
                <a:gd name="T1" fmla="*/ 2186 h 2806"/>
                <a:gd name="T2" fmla="*/ 3517 w 3535"/>
                <a:gd name="T3" fmla="*/ 1803 h 2806"/>
                <a:gd name="T4" fmla="*/ 3535 w 3535"/>
                <a:gd name="T5" fmla="*/ 1420 h 2806"/>
                <a:gd name="T6" fmla="*/ 3514 w 3535"/>
                <a:gd name="T7" fmla="*/ 1016 h 2806"/>
                <a:gd name="T8" fmla="*/ 3455 w 3535"/>
                <a:gd name="T9" fmla="*/ 621 h 2806"/>
                <a:gd name="T10" fmla="*/ 3358 w 3535"/>
                <a:gd name="T11" fmla="*/ 348 h 2806"/>
                <a:gd name="T12" fmla="*/ 3243 w 3535"/>
                <a:gd name="T13" fmla="*/ 289 h 2806"/>
                <a:gd name="T14" fmla="*/ 3117 w 3535"/>
                <a:gd name="T15" fmla="*/ 234 h 2806"/>
                <a:gd name="T16" fmla="*/ 2982 w 3535"/>
                <a:gd name="T17" fmla="*/ 183 h 2806"/>
                <a:gd name="T18" fmla="*/ 2839 w 3535"/>
                <a:gd name="T19" fmla="*/ 140 h 2806"/>
                <a:gd name="T20" fmla="*/ 2688 w 3535"/>
                <a:gd name="T21" fmla="*/ 101 h 2806"/>
                <a:gd name="T22" fmla="*/ 2530 w 3535"/>
                <a:gd name="T23" fmla="*/ 68 h 2806"/>
                <a:gd name="T24" fmla="*/ 2364 w 3535"/>
                <a:gd name="T25" fmla="*/ 43 h 2806"/>
                <a:gd name="T26" fmla="*/ 2195 w 3535"/>
                <a:gd name="T27" fmla="*/ 22 h 2806"/>
                <a:gd name="T28" fmla="*/ 2018 w 3535"/>
                <a:gd name="T29" fmla="*/ 9 h 2806"/>
                <a:gd name="T30" fmla="*/ 1834 w 3535"/>
                <a:gd name="T31" fmla="*/ 2 h 2806"/>
                <a:gd name="T32" fmla="*/ 1646 w 3535"/>
                <a:gd name="T33" fmla="*/ 2 h 2806"/>
                <a:gd name="T34" fmla="*/ 1462 w 3535"/>
                <a:gd name="T35" fmla="*/ 13 h 2806"/>
                <a:gd name="T36" fmla="*/ 1286 w 3535"/>
                <a:gd name="T37" fmla="*/ 29 h 2806"/>
                <a:gd name="T38" fmla="*/ 1114 w 3535"/>
                <a:gd name="T39" fmla="*/ 52 h 2806"/>
                <a:gd name="T40" fmla="*/ 951 w 3535"/>
                <a:gd name="T41" fmla="*/ 80 h 2806"/>
                <a:gd name="T42" fmla="*/ 792 w 3535"/>
                <a:gd name="T43" fmla="*/ 114 h 2806"/>
                <a:gd name="T44" fmla="*/ 643 w 3535"/>
                <a:gd name="T45" fmla="*/ 156 h 2806"/>
                <a:gd name="T46" fmla="*/ 503 w 3535"/>
                <a:gd name="T47" fmla="*/ 201 h 2806"/>
                <a:gd name="T48" fmla="*/ 370 w 3535"/>
                <a:gd name="T49" fmla="*/ 252 h 2806"/>
                <a:gd name="T50" fmla="*/ 248 w 3535"/>
                <a:gd name="T51" fmla="*/ 312 h 2806"/>
                <a:gd name="T52" fmla="*/ 136 w 3535"/>
                <a:gd name="T53" fmla="*/ 374 h 2806"/>
                <a:gd name="T54" fmla="*/ 53 w 3535"/>
                <a:gd name="T55" fmla="*/ 750 h 2806"/>
                <a:gd name="T56" fmla="*/ 10 w 3535"/>
                <a:gd name="T57" fmla="*/ 1147 h 2806"/>
                <a:gd name="T58" fmla="*/ 3 w 3535"/>
                <a:gd name="T59" fmla="*/ 1548 h 2806"/>
                <a:gd name="T60" fmla="*/ 33 w 3535"/>
                <a:gd name="T61" fmla="*/ 1934 h 2806"/>
                <a:gd name="T62" fmla="*/ 101 w 3535"/>
                <a:gd name="T63" fmla="*/ 2310 h 2806"/>
                <a:gd name="T64" fmla="*/ 205 w 3535"/>
                <a:gd name="T65" fmla="*/ 2478 h 2806"/>
                <a:gd name="T66" fmla="*/ 324 w 3535"/>
                <a:gd name="T67" fmla="*/ 2535 h 2806"/>
                <a:gd name="T68" fmla="*/ 455 w 3535"/>
                <a:gd name="T69" fmla="*/ 2590 h 2806"/>
                <a:gd name="T70" fmla="*/ 593 w 3535"/>
                <a:gd name="T71" fmla="*/ 2638 h 2806"/>
                <a:gd name="T72" fmla="*/ 739 w 3535"/>
                <a:gd name="T73" fmla="*/ 2679 h 2806"/>
                <a:gd name="T74" fmla="*/ 893 w 3535"/>
                <a:gd name="T75" fmla="*/ 2716 h 2806"/>
                <a:gd name="T76" fmla="*/ 1056 w 3535"/>
                <a:gd name="T77" fmla="*/ 2746 h 2806"/>
                <a:gd name="T78" fmla="*/ 1226 w 3535"/>
                <a:gd name="T79" fmla="*/ 2771 h 2806"/>
                <a:gd name="T80" fmla="*/ 1400 w 3535"/>
                <a:gd name="T81" fmla="*/ 2790 h 2806"/>
                <a:gd name="T82" fmla="*/ 1584 w 3535"/>
                <a:gd name="T83" fmla="*/ 2801 h 2806"/>
                <a:gd name="T84" fmla="*/ 1772 w 3535"/>
                <a:gd name="T85" fmla="*/ 2806 h 2806"/>
                <a:gd name="T86" fmla="*/ 1958 w 3535"/>
                <a:gd name="T87" fmla="*/ 2801 h 2806"/>
                <a:gd name="T88" fmla="*/ 2137 w 3535"/>
                <a:gd name="T89" fmla="*/ 2790 h 2806"/>
                <a:gd name="T90" fmla="*/ 2312 w 3535"/>
                <a:gd name="T91" fmla="*/ 2771 h 2806"/>
                <a:gd name="T92" fmla="*/ 2479 w 3535"/>
                <a:gd name="T93" fmla="*/ 2746 h 2806"/>
                <a:gd name="T94" fmla="*/ 2640 w 3535"/>
                <a:gd name="T95" fmla="*/ 2716 h 2806"/>
                <a:gd name="T96" fmla="*/ 2794 w 3535"/>
                <a:gd name="T97" fmla="*/ 2682 h 2806"/>
                <a:gd name="T98" fmla="*/ 2940 w 3535"/>
                <a:gd name="T99" fmla="*/ 2638 h 2806"/>
                <a:gd name="T100" fmla="*/ 3078 w 3535"/>
                <a:gd name="T101" fmla="*/ 2592 h 2806"/>
                <a:gd name="T102" fmla="*/ 3207 w 3535"/>
                <a:gd name="T103" fmla="*/ 2539 h 2806"/>
                <a:gd name="T104" fmla="*/ 3326 w 3535"/>
                <a:gd name="T105" fmla="*/ 2480 h 280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535"/>
                <a:gd name="T160" fmla="*/ 0 h 2806"/>
                <a:gd name="T161" fmla="*/ 3535 w 3535"/>
                <a:gd name="T162" fmla="*/ 2806 h 280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535" h="2806">
                  <a:moveTo>
                    <a:pt x="3399" y="2439"/>
                  </a:moveTo>
                  <a:lnTo>
                    <a:pt x="3432" y="2312"/>
                  </a:lnTo>
                  <a:lnTo>
                    <a:pt x="3459" y="2186"/>
                  </a:lnTo>
                  <a:lnTo>
                    <a:pt x="3482" y="2060"/>
                  </a:lnTo>
                  <a:lnTo>
                    <a:pt x="3500" y="1931"/>
                  </a:lnTo>
                  <a:lnTo>
                    <a:pt x="3517" y="1803"/>
                  </a:lnTo>
                  <a:lnTo>
                    <a:pt x="3526" y="1677"/>
                  </a:lnTo>
                  <a:lnTo>
                    <a:pt x="3533" y="1548"/>
                  </a:lnTo>
                  <a:lnTo>
                    <a:pt x="3535" y="1420"/>
                  </a:lnTo>
                  <a:lnTo>
                    <a:pt x="3533" y="1284"/>
                  </a:lnTo>
                  <a:lnTo>
                    <a:pt x="3526" y="1149"/>
                  </a:lnTo>
                  <a:lnTo>
                    <a:pt x="3514" y="1016"/>
                  </a:lnTo>
                  <a:lnTo>
                    <a:pt x="3500" y="883"/>
                  </a:lnTo>
                  <a:lnTo>
                    <a:pt x="3480" y="750"/>
                  </a:lnTo>
                  <a:lnTo>
                    <a:pt x="3455" y="621"/>
                  </a:lnTo>
                  <a:lnTo>
                    <a:pt x="3427" y="493"/>
                  </a:lnTo>
                  <a:lnTo>
                    <a:pt x="3395" y="369"/>
                  </a:lnTo>
                  <a:lnTo>
                    <a:pt x="3358" y="348"/>
                  </a:lnTo>
                  <a:lnTo>
                    <a:pt x="3321" y="328"/>
                  </a:lnTo>
                  <a:lnTo>
                    <a:pt x="3282" y="307"/>
                  </a:lnTo>
                  <a:lnTo>
                    <a:pt x="3243" y="289"/>
                  </a:lnTo>
                  <a:lnTo>
                    <a:pt x="3202" y="268"/>
                  </a:lnTo>
                  <a:lnTo>
                    <a:pt x="3161" y="250"/>
                  </a:lnTo>
                  <a:lnTo>
                    <a:pt x="3117" y="234"/>
                  </a:lnTo>
                  <a:lnTo>
                    <a:pt x="3074" y="215"/>
                  </a:lnTo>
                  <a:lnTo>
                    <a:pt x="3028" y="199"/>
                  </a:lnTo>
                  <a:lnTo>
                    <a:pt x="2982" y="183"/>
                  </a:lnTo>
                  <a:lnTo>
                    <a:pt x="2936" y="169"/>
                  </a:lnTo>
                  <a:lnTo>
                    <a:pt x="2888" y="153"/>
                  </a:lnTo>
                  <a:lnTo>
                    <a:pt x="2839" y="140"/>
                  </a:lnTo>
                  <a:lnTo>
                    <a:pt x="2789" y="126"/>
                  </a:lnTo>
                  <a:lnTo>
                    <a:pt x="2741" y="114"/>
                  </a:lnTo>
                  <a:lnTo>
                    <a:pt x="2688" y="101"/>
                  </a:lnTo>
                  <a:lnTo>
                    <a:pt x="2638" y="91"/>
                  </a:lnTo>
                  <a:lnTo>
                    <a:pt x="2585" y="80"/>
                  </a:lnTo>
                  <a:lnTo>
                    <a:pt x="2530" y="68"/>
                  </a:lnTo>
                  <a:lnTo>
                    <a:pt x="2477" y="59"/>
                  </a:lnTo>
                  <a:lnTo>
                    <a:pt x="2422" y="52"/>
                  </a:lnTo>
                  <a:lnTo>
                    <a:pt x="2364" y="43"/>
                  </a:lnTo>
                  <a:lnTo>
                    <a:pt x="2309" y="36"/>
                  </a:lnTo>
                  <a:lnTo>
                    <a:pt x="2252" y="29"/>
                  </a:lnTo>
                  <a:lnTo>
                    <a:pt x="2195" y="22"/>
                  </a:lnTo>
                  <a:lnTo>
                    <a:pt x="2135" y="18"/>
                  </a:lnTo>
                  <a:lnTo>
                    <a:pt x="2078" y="13"/>
                  </a:lnTo>
                  <a:lnTo>
                    <a:pt x="2018" y="9"/>
                  </a:lnTo>
                  <a:lnTo>
                    <a:pt x="1956" y="6"/>
                  </a:lnTo>
                  <a:lnTo>
                    <a:pt x="1896" y="2"/>
                  </a:lnTo>
                  <a:lnTo>
                    <a:pt x="1834" y="2"/>
                  </a:lnTo>
                  <a:lnTo>
                    <a:pt x="1772" y="0"/>
                  </a:lnTo>
                  <a:lnTo>
                    <a:pt x="1710" y="2"/>
                  </a:lnTo>
                  <a:lnTo>
                    <a:pt x="1646" y="2"/>
                  </a:lnTo>
                  <a:lnTo>
                    <a:pt x="1584" y="6"/>
                  </a:lnTo>
                  <a:lnTo>
                    <a:pt x="1524" y="9"/>
                  </a:lnTo>
                  <a:lnTo>
                    <a:pt x="1462" y="13"/>
                  </a:lnTo>
                  <a:lnTo>
                    <a:pt x="1403" y="18"/>
                  </a:lnTo>
                  <a:lnTo>
                    <a:pt x="1343" y="22"/>
                  </a:lnTo>
                  <a:lnTo>
                    <a:pt x="1286" y="29"/>
                  </a:lnTo>
                  <a:lnTo>
                    <a:pt x="1228" y="36"/>
                  </a:lnTo>
                  <a:lnTo>
                    <a:pt x="1171" y="43"/>
                  </a:lnTo>
                  <a:lnTo>
                    <a:pt x="1114" y="52"/>
                  </a:lnTo>
                  <a:lnTo>
                    <a:pt x="1058" y="59"/>
                  </a:lnTo>
                  <a:lnTo>
                    <a:pt x="1003" y="71"/>
                  </a:lnTo>
                  <a:lnTo>
                    <a:pt x="951" y="80"/>
                  </a:lnTo>
                  <a:lnTo>
                    <a:pt x="896" y="91"/>
                  </a:lnTo>
                  <a:lnTo>
                    <a:pt x="845" y="103"/>
                  </a:lnTo>
                  <a:lnTo>
                    <a:pt x="792" y="114"/>
                  </a:lnTo>
                  <a:lnTo>
                    <a:pt x="742" y="128"/>
                  </a:lnTo>
                  <a:lnTo>
                    <a:pt x="691" y="142"/>
                  </a:lnTo>
                  <a:lnTo>
                    <a:pt x="643" y="156"/>
                  </a:lnTo>
                  <a:lnTo>
                    <a:pt x="595" y="169"/>
                  </a:lnTo>
                  <a:lnTo>
                    <a:pt x="549" y="185"/>
                  </a:lnTo>
                  <a:lnTo>
                    <a:pt x="503" y="201"/>
                  </a:lnTo>
                  <a:lnTo>
                    <a:pt x="457" y="218"/>
                  </a:lnTo>
                  <a:lnTo>
                    <a:pt x="414" y="236"/>
                  </a:lnTo>
                  <a:lnTo>
                    <a:pt x="370" y="252"/>
                  </a:lnTo>
                  <a:lnTo>
                    <a:pt x="329" y="273"/>
                  </a:lnTo>
                  <a:lnTo>
                    <a:pt x="287" y="291"/>
                  </a:lnTo>
                  <a:lnTo>
                    <a:pt x="248" y="312"/>
                  </a:lnTo>
                  <a:lnTo>
                    <a:pt x="209" y="330"/>
                  </a:lnTo>
                  <a:lnTo>
                    <a:pt x="173" y="353"/>
                  </a:lnTo>
                  <a:lnTo>
                    <a:pt x="136" y="374"/>
                  </a:lnTo>
                  <a:lnTo>
                    <a:pt x="104" y="497"/>
                  </a:lnTo>
                  <a:lnTo>
                    <a:pt x="76" y="624"/>
                  </a:lnTo>
                  <a:lnTo>
                    <a:pt x="53" y="750"/>
                  </a:lnTo>
                  <a:lnTo>
                    <a:pt x="35" y="881"/>
                  </a:lnTo>
                  <a:lnTo>
                    <a:pt x="19" y="1014"/>
                  </a:lnTo>
                  <a:lnTo>
                    <a:pt x="10" y="1147"/>
                  </a:lnTo>
                  <a:lnTo>
                    <a:pt x="3" y="1282"/>
                  </a:lnTo>
                  <a:lnTo>
                    <a:pt x="0" y="1420"/>
                  </a:lnTo>
                  <a:lnTo>
                    <a:pt x="3" y="1548"/>
                  </a:lnTo>
                  <a:lnTo>
                    <a:pt x="10" y="1677"/>
                  </a:lnTo>
                  <a:lnTo>
                    <a:pt x="19" y="1805"/>
                  </a:lnTo>
                  <a:lnTo>
                    <a:pt x="33" y="1934"/>
                  </a:lnTo>
                  <a:lnTo>
                    <a:pt x="51" y="2060"/>
                  </a:lnTo>
                  <a:lnTo>
                    <a:pt x="74" y="2186"/>
                  </a:lnTo>
                  <a:lnTo>
                    <a:pt x="101" y="2310"/>
                  </a:lnTo>
                  <a:lnTo>
                    <a:pt x="131" y="2434"/>
                  </a:lnTo>
                  <a:lnTo>
                    <a:pt x="168" y="2455"/>
                  </a:lnTo>
                  <a:lnTo>
                    <a:pt x="205" y="2478"/>
                  </a:lnTo>
                  <a:lnTo>
                    <a:pt x="244" y="2496"/>
                  </a:lnTo>
                  <a:lnTo>
                    <a:pt x="285" y="2517"/>
                  </a:lnTo>
                  <a:lnTo>
                    <a:pt x="324" y="2535"/>
                  </a:lnTo>
                  <a:lnTo>
                    <a:pt x="368" y="2556"/>
                  </a:lnTo>
                  <a:lnTo>
                    <a:pt x="409" y="2572"/>
                  </a:lnTo>
                  <a:lnTo>
                    <a:pt x="455" y="2590"/>
                  </a:lnTo>
                  <a:lnTo>
                    <a:pt x="498" y="2606"/>
                  </a:lnTo>
                  <a:lnTo>
                    <a:pt x="544" y="2622"/>
                  </a:lnTo>
                  <a:lnTo>
                    <a:pt x="593" y="2638"/>
                  </a:lnTo>
                  <a:lnTo>
                    <a:pt x="641" y="2652"/>
                  </a:lnTo>
                  <a:lnTo>
                    <a:pt x="689" y="2666"/>
                  </a:lnTo>
                  <a:lnTo>
                    <a:pt x="739" y="2679"/>
                  </a:lnTo>
                  <a:lnTo>
                    <a:pt x="790" y="2693"/>
                  </a:lnTo>
                  <a:lnTo>
                    <a:pt x="840" y="2705"/>
                  </a:lnTo>
                  <a:lnTo>
                    <a:pt x="893" y="2716"/>
                  </a:lnTo>
                  <a:lnTo>
                    <a:pt x="946" y="2728"/>
                  </a:lnTo>
                  <a:lnTo>
                    <a:pt x="1001" y="2737"/>
                  </a:lnTo>
                  <a:lnTo>
                    <a:pt x="1056" y="2746"/>
                  </a:lnTo>
                  <a:lnTo>
                    <a:pt x="1111" y="2755"/>
                  </a:lnTo>
                  <a:lnTo>
                    <a:pt x="1169" y="2764"/>
                  </a:lnTo>
                  <a:lnTo>
                    <a:pt x="1226" y="2771"/>
                  </a:lnTo>
                  <a:lnTo>
                    <a:pt x="1283" y="2778"/>
                  </a:lnTo>
                  <a:lnTo>
                    <a:pt x="1341" y="2783"/>
                  </a:lnTo>
                  <a:lnTo>
                    <a:pt x="1400" y="2790"/>
                  </a:lnTo>
                  <a:lnTo>
                    <a:pt x="1462" y="2794"/>
                  </a:lnTo>
                  <a:lnTo>
                    <a:pt x="1522" y="2796"/>
                  </a:lnTo>
                  <a:lnTo>
                    <a:pt x="1584" y="2801"/>
                  </a:lnTo>
                  <a:lnTo>
                    <a:pt x="1646" y="2803"/>
                  </a:lnTo>
                  <a:lnTo>
                    <a:pt x="1708" y="2806"/>
                  </a:lnTo>
                  <a:lnTo>
                    <a:pt x="1772" y="2806"/>
                  </a:lnTo>
                  <a:lnTo>
                    <a:pt x="1834" y="2806"/>
                  </a:lnTo>
                  <a:lnTo>
                    <a:pt x="1896" y="2803"/>
                  </a:lnTo>
                  <a:lnTo>
                    <a:pt x="1958" y="2801"/>
                  </a:lnTo>
                  <a:lnTo>
                    <a:pt x="2018" y="2796"/>
                  </a:lnTo>
                  <a:lnTo>
                    <a:pt x="2078" y="2794"/>
                  </a:lnTo>
                  <a:lnTo>
                    <a:pt x="2137" y="2790"/>
                  </a:lnTo>
                  <a:lnTo>
                    <a:pt x="2195" y="2783"/>
                  </a:lnTo>
                  <a:lnTo>
                    <a:pt x="2254" y="2778"/>
                  </a:lnTo>
                  <a:lnTo>
                    <a:pt x="2312" y="2771"/>
                  </a:lnTo>
                  <a:lnTo>
                    <a:pt x="2367" y="2764"/>
                  </a:lnTo>
                  <a:lnTo>
                    <a:pt x="2424" y="2755"/>
                  </a:lnTo>
                  <a:lnTo>
                    <a:pt x="2479" y="2746"/>
                  </a:lnTo>
                  <a:lnTo>
                    <a:pt x="2532" y="2737"/>
                  </a:lnTo>
                  <a:lnTo>
                    <a:pt x="2587" y="2728"/>
                  </a:lnTo>
                  <a:lnTo>
                    <a:pt x="2640" y="2716"/>
                  </a:lnTo>
                  <a:lnTo>
                    <a:pt x="2693" y="2705"/>
                  </a:lnTo>
                  <a:lnTo>
                    <a:pt x="2743" y="2693"/>
                  </a:lnTo>
                  <a:lnTo>
                    <a:pt x="2794" y="2682"/>
                  </a:lnTo>
                  <a:lnTo>
                    <a:pt x="2844" y="2668"/>
                  </a:lnTo>
                  <a:lnTo>
                    <a:pt x="2892" y="2654"/>
                  </a:lnTo>
                  <a:lnTo>
                    <a:pt x="2940" y="2638"/>
                  </a:lnTo>
                  <a:lnTo>
                    <a:pt x="2986" y="2624"/>
                  </a:lnTo>
                  <a:lnTo>
                    <a:pt x="3032" y="2608"/>
                  </a:lnTo>
                  <a:lnTo>
                    <a:pt x="3078" y="2592"/>
                  </a:lnTo>
                  <a:lnTo>
                    <a:pt x="3122" y="2574"/>
                  </a:lnTo>
                  <a:lnTo>
                    <a:pt x="3163" y="2558"/>
                  </a:lnTo>
                  <a:lnTo>
                    <a:pt x="3207" y="2539"/>
                  </a:lnTo>
                  <a:lnTo>
                    <a:pt x="3246" y="2519"/>
                  </a:lnTo>
                  <a:lnTo>
                    <a:pt x="3287" y="2500"/>
                  </a:lnTo>
                  <a:lnTo>
                    <a:pt x="3326" y="2480"/>
                  </a:lnTo>
                  <a:lnTo>
                    <a:pt x="3363" y="2459"/>
                  </a:lnTo>
                  <a:lnTo>
                    <a:pt x="3399" y="2439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94" name="Freeform 6" descr="Газетная бумага"/>
            <p:cNvSpPr>
              <a:spLocks/>
            </p:cNvSpPr>
            <p:nvPr/>
          </p:nvSpPr>
          <p:spPr bwMode="auto">
            <a:xfrm>
              <a:off x="925" y="1311"/>
              <a:ext cx="670" cy="2513"/>
            </a:xfrm>
            <a:custGeom>
              <a:avLst/>
              <a:gdLst>
                <a:gd name="T0" fmla="*/ 230 w 670"/>
                <a:gd name="T1" fmla="*/ 2306 h 2513"/>
                <a:gd name="T2" fmla="*/ 170 w 670"/>
                <a:gd name="T3" fmla="*/ 2052 h 2513"/>
                <a:gd name="T4" fmla="*/ 129 w 670"/>
                <a:gd name="T5" fmla="*/ 1795 h 2513"/>
                <a:gd name="T6" fmla="*/ 103 w 670"/>
                <a:gd name="T7" fmla="*/ 1535 h 2513"/>
                <a:gd name="T8" fmla="*/ 94 w 670"/>
                <a:gd name="T9" fmla="*/ 1274 h 2513"/>
                <a:gd name="T10" fmla="*/ 103 w 670"/>
                <a:gd name="T11" fmla="*/ 996 h 2513"/>
                <a:gd name="T12" fmla="*/ 131 w 670"/>
                <a:gd name="T13" fmla="*/ 725 h 2513"/>
                <a:gd name="T14" fmla="*/ 174 w 670"/>
                <a:gd name="T15" fmla="*/ 464 h 2513"/>
                <a:gd name="T16" fmla="*/ 234 w 670"/>
                <a:gd name="T17" fmla="*/ 209 h 2513"/>
                <a:gd name="T18" fmla="*/ 243 w 670"/>
                <a:gd name="T19" fmla="*/ 198 h 2513"/>
                <a:gd name="T20" fmla="*/ 292 w 670"/>
                <a:gd name="T21" fmla="*/ 170 h 2513"/>
                <a:gd name="T22" fmla="*/ 340 w 670"/>
                <a:gd name="T23" fmla="*/ 143 h 2513"/>
                <a:gd name="T24" fmla="*/ 390 w 670"/>
                <a:gd name="T25" fmla="*/ 117 h 2513"/>
                <a:gd name="T26" fmla="*/ 443 w 670"/>
                <a:gd name="T27" fmla="*/ 92 h 2513"/>
                <a:gd name="T28" fmla="*/ 498 w 670"/>
                <a:gd name="T29" fmla="*/ 67 h 2513"/>
                <a:gd name="T30" fmla="*/ 553 w 670"/>
                <a:gd name="T31" fmla="*/ 44 h 2513"/>
                <a:gd name="T32" fmla="*/ 611 w 670"/>
                <a:gd name="T33" fmla="*/ 21 h 2513"/>
                <a:gd name="T34" fmla="*/ 670 w 670"/>
                <a:gd name="T35" fmla="*/ 0 h 2513"/>
                <a:gd name="T36" fmla="*/ 594 w 670"/>
                <a:gd name="T37" fmla="*/ 23 h 2513"/>
                <a:gd name="T38" fmla="*/ 521 w 670"/>
                <a:gd name="T39" fmla="*/ 49 h 2513"/>
                <a:gd name="T40" fmla="*/ 452 w 670"/>
                <a:gd name="T41" fmla="*/ 74 h 2513"/>
                <a:gd name="T42" fmla="*/ 383 w 670"/>
                <a:gd name="T43" fmla="*/ 101 h 2513"/>
                <a:gd name="T44" fmla="*/ 319 w 670"/>
                <a:gd name="T45" fmla="*/ 131 h 2513"/>
                <a:gd name="T46" fmla="*/ 255 w 670"/>
                <a:gd name="T47" fmla="*/ 161 h 2513"/>
                <a:gd name="T48" fmla="*/ 195 w 670"/>
                <a:gd name="T49" fmla="*/ 193 h 2513"/>
                <a:gd name="T50" fmla="*/ 138 w 670"/>
                <a:gd name="T51" fmla="*/ 228 h 2513"/>
                <a:gd name="T52" fmla="*/ 78 w 670"/>
                <a:gd name="T53" fmla="*/ 478 h 2513"/>
                <a:gd name="T54" fmla="*/ 34 w 670"/>
                <a:gd name="T55" fmla="*/ 735 h 2513"/>
                <a:gd name="T56" fmla="*/ 9 w 670"/>
                <a:gd name="T57" fmla="*/ 1001 h 2513"/>
                <a:gd name="T58" fmla="*/ 0 w 670"/>
                <a:gd name="T59" fmla="*/ 1274 h 2513"/>
                <a:gd name="T60" fmla="*/ 9 w 670"/>
                <a:gd name="T61" fmla="*/ 1531 h 2513"/>
                <a:gd name="T62" fmla="*/ 34 w 670"/>
                <a:gd name="T63" fmla="*/ 1788 h 2513"/>
                <a:gd name="T64" fmla="*/ 76 w 670"/>
                <a:gd name="T65" fmla="*/ 2040 h 2513"/>
                <a:gd name="T66" fmla="*/ 133 w 670"/>
                <a:gd name="T67" fmla="*/ 2288 h 2513"/>
                <a:gd name="T68" fmla="*/ 191 w 670"/>
                <a:gd name="T69" fmla="*/ 2322 h 2513"/>
                <a:gd name="T70" fmla="*/ 250 w 670"/>
                <a:gd name="T71" fmla="*/ 2354 h 2513"/>
                <a:gd name="T72" fmla="*/ 314 w 670"/>
                <a:gd name="T73" fmla="*/ 2384 h 2513"/>
                <a:gd name="T74" fmla="*/ 379 w 670"/>
                <a:gd name="T75" fmla="*/ 2414 h 2513"/>
                <a:gd name="T76" fmla="*/ 448 w 670"/>
                <a:gd name="T77" fmla="*/ 2442 h 2513"/>
                <a:gd name="T78" fmla="*/ 516 w 670"/>
                <a:gd name="T79" fmla="*/ 2467 h 2513"/>
                <a:gd name="T80" fmla="*/ 590 w 670"/>
                <a:gd name="T81" fmla="*/ 2490 h 2513"/>
                <a:gd name="T82" fmla="*/ 666 w 670"/>
                <a:gd name="T83" fmla="*/ 2513 h 2513"/>
                <a:gd name="T84" fmla="*/ 606 w 670"/>
                <a:gd name="T85" fmla="*/ 2492 h 2513"/>
                <a:gd name="T86" fmla="*/ 549 w 670"/>
                <a:gd name="T87" fmla="*/ 2471 h 2513"/>
                <a:gd name="T88" fmla="*/ 493 w 670"/>
                <a:gd name="T89" fmla="*/ 2449 h 2513"/>
                <a:gd name="T90" fmla="*/ 438 w 670"/>
                <a:gd name="T91" fmla="*/ 2423 h 2513"/>
                <a:gd name="T92" fmla="*/ 386 w 670"/>
                <a:gd name="T93" fmla="*/ 2398 h 2513"/>
                <a:gd name="T94" fmla="*/ 335 w 670"/>
                <a:gd name="T95" fmla="*/ 2373 h 2513"/>
                <a:gd name="T96" fmla="*/ 287 w 670"/>
                <a:gd name="T97" fmla="*/ 2345 h 2513"/>
                <a:gd name="T98" fmla="*/ 239 w 670"/>
                <a:gd name="T99" fmla="*/ 2318 h 251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70"/>
                <a:gd name="T151" fmla="*/ 0 h 2513"/>
                <a:gd name="T152" fmla="*/ 670 w 670"/>
                <a:gd name="T153" fmla="*/ 2513 h 251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70" h="2513">
                  <a:moveTo>
                    <a:pt x="232" y="2313"/>
                  </a:moveTo>
                  <a:lnTo>
                    <a:pt x="230" y="2306"/>
                  </a:lnTo>
                  <a:lnTo>
                    <a:pt x="197" y="2180"/>
                  </a:lnTo>
                  <a:lnTo>
                    <a:pt x="170" y="2052"/>
                  </a:lnTo>
                  <a:lnTo>
                    <a:pt x="147" y="1925"/>
                  </a:lnTo>
                  <a:lnTo>
                    <a:pt x="129" y="1795"/>
                  </a:lnTo>
                  <a:lnTo>
                    <a:pt x="112" y="1666"/>
                  </a:lnTo>
                  <a:lnTo>
                    <a:pt x="103" y="1535"/>
                  </a:lnTo>
                  <a:lnTo>
                    <a:pt x="96" y="1405"/>
                  </a:lnTo>
                  <a:lnTo>
                    <a:pt x="94" y="1274"/>
                  </a:lnTo>
                  <a:lnTo>
                    <a:pt x="96" y="1134"/>
                  </a:lnTo>
                  <a:lnTo>
                    <a:pt x="103" y="996"/>
                  </a:lnTo>
                  <a:lnTo>
                    <a:pt x="115" y="861"/>
                  </a:lnTo>
                  <a:lnTo>
                    <a:pt x="131" y="725"/>
                  </a:lnTo>
                  <a:lnTo>
                    <a:pt x="149" y="595"/>
                  </a:lnTo>
                  <a:lnTo>
                    <a:pt x="174" y="464"/>
                  </a:lnTo>
                  <a:lnTo>
                    <a:pt x="202" y="335"/>
                  </a:lnTo>
                  <a:lnTo>
                    <a:pt x="234" y="209"/>
                  </a:lnTo>
                  <a:lnTo>
                    <a:pt x="236" y="202"/>
                  </a:lnTo>
                  <a:lnTo>
                    <a:pt x="243" y="198"/>
                  </a:lnTo>
                  <a:lnTo>
                    <a:pt x="266" y="184"/>
                  </a:lnTo>
                  <a:lnTo>
                    <a:pt x="292" y="170"/>
                  </a:lnTo>
                  <a:lnTo>
                    <a:pt x="314" y="156"/>
                  </a:lnTo>
                  <a:lnTo>
                    <a:pt x="340" y="143"/>
                  </a:lnTo>
                  <a:lnTo>
                    <a:pt x="365" y="129"/>
                  </a:lnTo>
                  <a:lnTo>
                    <a:pt x="390" y="117"/>
                  </a:lnTo>
                  <a:lnTo>
                    <a:pt x="415" y="104"/>
                  </a:lnTo>
                  <a:lnTo>
                    <a:pt x="443" y="92"/>
                  </a:lnTo>
                  <a:lnTo>
                    <a:pt x="471" y="78"/>
                  </a:lnTo>
                  <a:lnTo>
                    <a:pt x="498" y="67"/>
                  </a:lnTo>
                  <a:lnTo>
                    <a:pt x="526" y="55"/>
                  </a:lnTo>
                  <a:lnTo>
                    <a:pt x="553" y="44"/>
                  </a:lnTo>
                  <a:lnTo>
                    <a:pt x="581" y="33"/>
                  </a:lnTo>
                  <a:lnTo>
                    <a:pt x="611" y="21"/>
                  </a:lnTo>
                  <a:lnTo>
                    <a:pt x="640" y="12"/>
                  </a:lnTo>
                  <a:lnTo>
                    <a:pt x="670" y="0"/>
                  </a:lnTo>
                  <a:lnTo>
                    <a:pt x="631" y="12"/>
                  </a:lnTo>
                  <a:lnTo>
                    <a:pt x="594" y="23"/>
                  </a:lnTo>
                  <a:lnTo>
                    <a:pt x="558" y="35"/>
                  </a:lnTo>
                  <a:lnTo>
                    <a:pt x="521" y="49"/>
                  </a:lnTo>
                  <a:lnTo>
                    <a:pt x="487" y="60"/>
                  </a:lnTo>
                  <a:lnTo>
                    <a:pt x="452" y="74"/>
                  </a:lnTo>
                  <a:lnTo>
                    <a:pt x="418" y="88"/>
                  </a:lnTo>
                  <a:lnTo>
                    <a:pt x="383" y="101"/>
                  </a:lnTo>
                  <a:lnTo>
                    <a:pt x="351" y="117"/>
                  </a:lnTo>
                  <a:lnTo>
                    <a:pt x="319" y="131"/>
                  </a:lnTo>
                  <a:lnTo>
                    <a:pt x="287" y="147"/>
                  </a:lnTo>
                  <a:lnTo>
                    <a:pt x="255" y="161"/>
                  </a:lnTo>
                  <a:lnTo>
                    <a:pt x="225" y="177"/>
                  </a:lnTo>
                  <a:lnTo>
                    <a:pt x="195" y="193"/>
                  </a:lnTo>
                  <a:lnTo>
                    <a:pt x="165" y="211"/>
                  </a:lnTo>
                  <a:lnTo>
                    <a:pt x="138" y="228"/>
                  </a:lnTo>
                  <a:lnTo>
                    <a:pt x="106" y="351"/>
                  </a:lnTo>
                  <a:lnTo>
                    <a:pt x="78" y="478"/>
                  </a:lnTo>
                  <a:lnTo>
                    <a:pt x="53" y="604"/>
                  </a:lnTo>
                  <a:lnTo>
                    <a:pt x="34" y="735"/>
                  </a:lnTo>
                  <a:lnTo>
                    <a:pt x="18" y="868"/>
                  </a:lnTo>
                  <a:lnTo>
                    <a:pt x="9" y="1001"/>
                  </a:lnTo>
                  <a:lnTo>
                    <a:pt x="2" y="1136"/>
                  </a:lnTo>
                  <a:lnTo>
                    <a:pt x="0" y="1274"/>
                  </a:lnTo>
                  <a:lnTo>
                    <a:pt x="2" y="1402"/>
                  </a:lnTo>
                  <a:lnTo>
                    <a:pt x="9" y="1531"/>
                  </a:lnTo>
                  <a:lnTo>
                    <a:pt x="18" y="1659"/>
                  </a:lnTo>
                  <a:lnTo>
                    <a:pt x="34" y="1788"/>
                  </a:lnTo>
                  <a:lnTo>
                    <a:pt x="53" y="1914"/>
                  </a:lnTo>
                  <a:lnTo>
                    <a:pt x="76" y="2040"/>
                  </a:lnTo>
                  <a:lnTo>
                    <a:pt x="103" y="2164"/>
                  </a:lnTo>
                  <a:lnTo>
                    <a:pt x="133" y="2288"/>
                  </a:lnTo>
                  <a:lnTo>
                    <a:pt x="161" y="2304"/>
                  </a:lnTo>
                  <a:lnTo>
                    <a:pt x="191" y="2322"/>
                  </a:lnTo>
                  <a:lnTo>
                    <a:pt x="220" y="2338"/>
                  </a:lnTo>
                  <a:lnTo>
                    <a:pt x="250" y="2354"/>
                  </a:lnTo>
                  <a:lnTo>
                    <a:pt x="282" y="2368"/>
                  </a:lnTo>
                  <a:lnTo>
                    <a:pt x="314" y="2384"/>
                  </a:lnTo>
                  <a:lnTo>
                    <a:pt x="347" y="2398"/>
                  </a:lnTo>
                  <a:lnTo>
                    <a:pt x="379" y="2414"/>
                  </a:lnTo>
                  <a:lnTo>
                    <a:pt x="413" y="2428"/>
                  </a:lnTo>
                  <a:lnTo>
                    <a:pt x="448" y="2442"/>
                  </a:lnTo>
                  <a:lnTo>
                    <a:pt x="482" y="2453"/>
                  </a:lnTo>
                  <a:lnTo>
                    <a:pt x="516" y="2467"/>
                  </a:lnTo>
                  <a:lnTo>
                    <a:pt x="553" y="2478"/>
                  </a:lnTo>
                  <a:lnTo>
                    <a:pt x="590" y="2490"/>
                  </a:lnTo>
                  <a:lnTo>
                    <a:pt x="627" y="2501"/>
                  </a:lnTo>
                  <a:lnTo>
                    <a:pt x="666" y="2513"/>
                  </a:lnTo>
                  <a:lnTo>
                    <a:pt x="636" y="2504"/>
                  </a:lnTo>
                  <a:lnTo>
                    <a:pt x="606" y="2492"/>
                  </a:lnTo>
                  <a:lnTo>
                    <a:pt x="576" y="2481"/>
                  </a:lnTo>
                  <a:lnTo>
                    <a:pt x="549" y="2471"/>
                  </a:lnTo>
                  <a:lnTo>
                    <a:pt x="521" y="2460"/>
                  </a:lnTo>
                  <a:lnTo>
                    <a:pt x="493" y="2449"/>
                  </a:lnTo>
                  <a:lnTo>
                    <a:pt x="466" y="2437"/>
                  </a:lnTo>
                  <a:lnTo>
                    <a:pt x="438" y="2423"/>
                  </a:lnTo>
                  <a:lnTo>
                    <a:pt x="411" y="2412"/>
                  </a:lnTo>
                  <a:lnTo>
                    <a:pt x="386" y="2398"/>
                  </a:lnTo>
                  <a:lnTo>
                    <a:pt x="360" y="2387"/>
                  </a:lnTo>
                  <a:lnTo>
                    <a:pt x="335" y="2373"/>
                  </a:lnTo>
                  <a:lnTo>
                    <a:pt x="310" y="2359"/>
                  </a:lnTo>
                  <a:lnTo>
                    <a:pt x="287" y="2345"/>
                  </a:lnTo>
                  <a:lnTo>
                    <a:pt x="262" y="2332"/>
                  </a:lnTo>
                  <a:lnTo>
                    <a:pt x="239" y="2318"/>
                  </a:lnTo>
                  <a:lnTo>
                    <a:pt x="232" y="2313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95" name="Freeform 7" descr="Газетная бумага"/>
            <p:cNvSpPr>
              <a:spLocks/>
            </p:cNvSpPr>
            <p:nvPr/>
          </p:nvSpPr>
          <p:spPr bwMode="auto">
            <a:xfrm>
              <a:off x="4058" y="1311"/>
              <a:ext cx="629" cy="2515"/>
            </a:xfrm>
            <a:custGeom>
              <a:avLst/>
              <a:gdLst>
                <a:gd name="T0" fmla="*/ 626 w 629"/>
                <a:gd name="T1" fmla="*/ 1129 h 2515"/>
                <a:gd name="T2" fmla="*/ 610 w 629"/>
                <a:gd name="T3" fmla="*/ 852 h 2515"/>
                <a:gd name="T4" fmla="*/ 576 w 629"/>
                <a:gd name="T5" fmla="*/ 585 h 2515"/>
                <a:gd name="T6" fmla="*/ 530 w 629"/>
                <a:gd name="T7" fmla="*/ 331 h 2515"/>
                <a:gd name="T8" fmla="*/ 475 w 629"/>
                <a:gd name="T9" fmla="*/ 191 h 2515"/>
                <a:gd name="T10" fmla="*/ 420 w 629"/>
                <a:gd name="T11" fmla="*/ 161 h 2515"/>
                <a:gd name="T12" fmla="*/ 360 w 629"/>
                <a:gd name="T13" fmla="*/ 133 h 2515"/>
                <a:gd name="T14" fmla="*/ 300 w 629"/>
                <a:gd name="T15" fmla="*/ 106 h 2515"/>
                <a:gd name="T16" fmla="*/ 236 w 629"/>
                <a:gd name="T17" fmla="*/ 81 h 2515"/>
                <a:gd name="T18" fmla="*/ 172 w 629"/>
                <a:gd name="T19" fmla="*/ 55 h 2515"/>
                <a:gd name="T20" fmla="*/ 105 w 629"/>
                <a:gd name="T21" fmla="*/ 33 h 2515"/>
                <a:gd name="T22" fmla="*/ 34 w 629"/>
                <a:gd name="T23" fmla="*/ 12 h 2515"/>
                <a:gd name="T24" fmla="*/ 30 w 629"/>
                <a:gd name="T25" fmla="*/ 12 h 2515"/>
                <a:gd name="T26" fmla="*/ 87 w 629"/>
                <a:gd name="T27" fmla="*/ 33 h 2515"/>
                <a:gd name="T28" fmla="*/ 144 w 629"/>
                <a:gd name="T29" fmla="*/ 55 h 2515"/>
                <a:gd name="T30" fmla="*/ 200 w 629"/>
                <a:gd name="T31" fmla="*/ 78 h 2515"/>
                <a:gd name="T32" fmla="*/ 252 w 629"/>
                <a:gd name="T33" fmla="*/ 101 h 2515"/>
                <a:gd name="T34" fmla="*/ 305 w 629"/>
                <a:gd name="T35" fmla="*/ 127 h 2515"/>
                <a:gd name="T36" fmla="*/ 353 w 629"/>
                <a:gd name="T37" fmla="*/ 152 h 2515"/>
                <a:gd name="T38" fmla="*/ 401 w 629"/>
                <a:gd name="T39" fmla="*/ 179 h 2515"/>
                <a:gd name="T40" fmla="*/ 431 w 629"/>
                <a:gd name="T41" fmla="*/ 198 h 2515"/>
                <a:gd name="T42" fmla="*/ 466 w 629"/>
                <a:gd name="T43" fmla="*/ 331 h 2515"/>
                <a:gd name="T44" fmla="*/ 521 w 629"/>
                <a:gd name="T45" fmla="*/ 592 h 2515"/>
                <a:gd name="T46" fmla="*/ 555 w 629"/>
                <a:gd name="T47" fmla="*/ 861 h 2515"/>
                <a:gd name="T48" fmla="*/ 574 w 629"/>
                <a:gd name="T49" fmla="*/ 1136 h 2515"/>
                <a:gd name="T50" fmla="*/ 574 w 629"/>
                <a:gd name="T51" fmla="*/ 1405 h 2515"/>
                <a:gd name="T52" fmla="*/ 558 w 629"/>
                <a:gd name="T53" fmla="*/ 1664 h 2515"/>
                <a:gd name="T54" fmla="*/ 523 w 629"/>
                <a:gd name="T55" fmla="*/ 1923 h 2515"/>
                <a:gd name="T56" fmla="*/ 470 w 629"/>
                <a:gd name="T57" fmla="*/ 2182 h 2515"/>
                <a:gd name="T58" fmla="*/ 436 w 629"/>
                <a:gd name="T59" fmla="*/ 2318 h 2515"/>
                <a:gd name="T60" fmla="*/ 406 w 629"/>
                <a:gd name="T61" fmla="*/ 2336 h 2515"/>
                <a:gd name="T62" fmla="*/ 358 w 629"/>
                <a:gd name="T63" fmla="*/ 2364 h 2515"/>
                <a:gd name="T64" fmla="*/ 310 w 629"/>
                <a:gd name="T65" fmla="*/ 2389 h 2515"/>
                <a:gd name="T66" fmla="*/ 257 w 629"/>
                <a:gd name="T67" fmla="*/ 2414 h 2515"/>
                <a:gd name="T68" fmla="*/ 204 w 629"/>
                <a:gd name="T69" fmla="*/ 2437 h 2515"/>
                <a:gd name="T70" fmla="*/ 149 w 629"/>
                <a:gd name="T71" fmla="*/ 2460 h 2515"/>
                <a:gd name="T72" fmla="*/ 92 w 629"/>
                <a:gd name="T73" fmla="*/ 2483 h 2515"/>
                <a:gd name="T74" fmla="*/ 34 w 629"/>
                <a:gd name="T75" fmla="*/ 2504 h 2515"/>
                <a:gd name="T76" fmla="*/ 39 w 629"/>
                <a:gd name="T77" fmla="*/ 2504 h 2515"/>
                <a:gd name="T78" fmla="*/ 108 w 629"/>
                <a:gd name="T79" fmla="*/ 2483 h 2515"/>
                <a:gd name="T80" fmla="*/ 174 w 629"/>
                <a:gd name="T81" fmla="*/ 2460 h 2515"/>
                <a:gd name="T82" fmla="*/ 239 w 629"/>
                <a:gd name="T83" fmla="*/ 2435 h 2515"/>
                <a:gd name="T84" fmla="*/ 300 w 629"/>
                <a:gd name="T85" fmla="*/ 2410 h 2515"/>
                <a:gd name="T86" fmla="*/ 362 w 629"/>
                <a:gd name="T87" fmla="*/ 2382 h 2515"/>
                <a:gd name="T88" fmla="*/ 420 w 629"/>
                <a:gd name="T89" fmla="*/ 2354 h 2515"/>
                <a:gd name="T90" fmla="*/ 475 w 629"/>
                <a:gd name="T91" fmla="*/ 2327 h 2515"/>
                <a:gd name="T92" fmla="*/ 530 w 629"/>
                <a:gd name="T93" fmla="*/ 2192 h 2515"/>
                <a:gd name="T94" fmla="*/ 576 w 629"/>
                <a:gd name="T95" fmla="*/ 1939 h 2515"/>
                <a:gd name="T96" fmla="*/ 608 w 629"/>
                <a:gd name="T97" fmla="*/ 1680 h 2515"/>
                <a:gd name="T98" fmla="*/ 626 w 629"/>
                <a:gd name="T99" fmla="*/ 1409 h 251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29"/>
                <a:gd name="T151" fmla="*/ 0 h 2515"/>
                <a:gd name="T152" fmla="*/ 629 w 629"/>
                <a:gd name="T153" fmla="*/ 2515 h 251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29" h="2515">
                  <a:moveTo>
                    <a:pt x="629" y="1272"/>
                  </a:moveTo>
                  <a:lnTo>
                    <a:pt x="626" y="1129"/>
                  </a:lnTo>
                  <a:lnTo>
                    <a:pt x="620" y="989"/>
                  </a:lnTo>
                  <a:lnTo>
                    <a:pt x="610" y="852"/>
                  </a:lnTo>
                  <a:lnTo>
                    <a:pt x="594" y="719"/>
                  </a:lnTo>
                  <a:lnTo>
                    <a:pt x="576" y="585"/>
                  </a:lnTo>
                  <a:lnTo>
                    <a:pt x="555" y="457"/>
                  </a:lnTo>
                  <a:lnTo>
                    <a:pt x="530" y="331"/>
                  </a:lnTo>
                  <a:lnTo>
                    <a:pt x="502" y="207"/>
                  </a:lnTo>
                  <a:lnTo>
                    <a:pt x="475" y="191"/>
                  </a:lnTo>
                  <a:lnTo>
                    <a:pt x="447" y="177"/>
                  </a:lnTo>
                  <a:lnTo>
                    <a:pt x="420" y="161"/>
                  </a:lnTo>
                  <a:lnTo>
                    <a:pt x="390" y="147"/>
                  </a:lnTo>
                  <a:lnTo>
                    <a:pt x="360" y="133"/>
                  </a:lnTo>
                  <a:lnTo>
                    <a:pt x="330" y="120"/>
                  </a:lnTo>
                  <a:lnTo>
                    <a:pt x="300" y="106"/>
                  </a:lnTo>
                  <a:lnTo>
                    <a:pt x="268" y="92"/>
                  </a:lnTo>
                  <a:lnTo>
                    <a:pt x="236" y="81"/>
                  </a:lnTo>
                  <a:lnTo>
                    <a:pt x="204" y="69"/>
                  </a:lnTo>
                  <a:lnTo>
                    <a:pt x="172" y="55"/>
                  </a:lnTo>
                  <a:lnTo>
                    <a:pt x="138" y="44"/>
                  </a:lnTo>
                  <a:lnTo>
                    <a:pt x="105" y="33"/>
                  </a:lnTo>
                  <a:lnTo>
                    <a:pt x="71" y="21"/>
                  </a:lnTo>
                  <a:lnTo>
                    <a:pt x="34" y="12"/>
                  </a:lnTo>
                  <a:lnTo>
                    <a:pt x="0" y="0"/>
                  </a:lnTo>
                  <a:lnTo>
                    <a:pt x="30" y="12"/>
                  </a:lnTo>
                  <a:lnTo>
                    <a:pt x="60" y="21"/>
                  </a:lnTo>
                  <a:lnTo>
                    <a:pt x="87" y="33"/>
                  </a:lnTo>
                  <a:lnTo>
                    <a:pt x="117" y="44"/>
                  </a:lnTo>
                  <a:lnTo>
                    <a:pt x="144" y="55"/>
                  </a:lnTo>
                  <a:lnTo>
                    <a:pt x="172" y="67"/>
                  </a:lnTo>
                  <a:lnTo>
                    <a:pt x="200" y="78"/>
                  </a:lnTo>
                  <a:lnTo>
                    <a:pt x="227" y="90"/>
                  </a:lnTo>
                  <a:lnTo>
                    <a:pt x="252" y="101"/>
                  </a:lnTo>
                  <a:lnTo>
                    <a:pt x="278" y="115"/>
                  </a:lnTo>
                  <a:lnTo>
                    <a:pt x="305" y="127"/>
                  </a:lnTo>
                  <a:lnTo>
                    <a:pt x="328" y="140"/>
                  </a:lnTo>
                  <a:lnTo>
                    <a:pt x="353" y="152"/>
                  </a:lnTo>
                  <a:lnTo>
                    <a:pt x="379" y="166"/>
                  </a:lnTo>
                  <a:lnTo>
                    <a:pt x="401" y="179"/>
                  </a:lnTo>
                  <a:lnTo>
                    <a:pt x="424" y="193"/>
                  </a:lnTo>
                  <a:lnTo>
                    <a:pt x="431" y="198"/>
                  </a:lnTo>
                  <a:lnTo>
                    <a:pt x="434" y="205"/>
                  </a:lnTo>
                  <a:lnTo>
                    <a:pt x="466" y="331"/>
                  </a:lnTo>
                  <a:lnTo>
                    <a:pt x="496" y="459"/>
                  </a:lnTo>
                  <a:lnTo>
                    <a:pt x="521" y="592"/>
                  </a:lnTo>
                  <a:lnTo>
                    <a:pt x="539" y="725"/>
                  </a:lnTo>
                  <a:lnTo>
                    <a:pt x="555" y="861"/>
                  </a:lnTo>
                  <a:lnTo>
                    <a:pt x="567" y="998"/>
                  </a:lnTo>
                  <a:lnTo>
                    <a:pt x="574" y="1136"/>
                  </a:lnTo>
                  <a:lnTo>
                    <a:pt x="576" y="1274"/>
                  </a:lnTo>
                  <a:lnTo>
                    <a:pt x="574" y="1405"/>
                  </a:lnTo>
                  <a:lnTo>
                    <a:pt x="567" y="1533"/>
                  </a:lnTo>
                  <a:lnTo>
                    <a:pt x="558" y="1664"/>
                  </a:lnTo>
                  <a:lnTo>
                    <a:pt x="541" y="1795"/>
                  </a:lnTo>
                  <a:lnTo>
                    <a:pt x="523" y="1923"/>
                  </a:lnTo>
                  <a:lnTo>
                    <a:pt x="498" y="2054"/>
                  </a:lnTo>
                  <a:lnTo>
                    <a:pt x="470" y="2182"/>
                  </a:lnTo>
                  <a:lnTo>
                    <a:pt x="438" y="2311"/>
                  </a:lnTo>
                  <a:lnTo>
                    <a:pt x="436" y="2318"/>
                  </a:lnTo>
                  <a:lnTo>
                    <a:pt x="429" y="2322"/>
                  </a:lnTo>
                  <a:lnTo>
                    <a:pt x="406" y="2336"/>
                  </a:lnTo>
                  <a:lnTo>
                    <a:pt x="383" y="2350"/>
                  </a:lnTo>
                  <a:lnTo>
                    <a:pt x="358" y="2364"/>
                  </a:lnTo>
                  <a:lnTo>
                    <a:pt x="333" y="2375"/>
                  </a:lnTo>
                  <a:lnTo>
                    <a:pt x="310" y="2389"/>
                  </a:lnTo>
                  <a:lnTo>
                    <a:pt x="282" y="2400"/>
                  </a:lnTo>
                  <a:lnTo>
                    <a:pt x="257" y="2414"/>
                  </a:lnTo>
                  <a:lnTo>
                    <a:pt x="232" y="2426"/>
                  </a:lnTo>
                  <a:lnTo>
                    <a:pt x="204" y="2437"/>
                  </a:lnTo>
                  <a:lnTo>
                    <a:pt x="177" y="2449"/>
                  </a:lnTo>
                  <a:lnTo>
                    <a:pt x="149" y="2460"/>
                  </a:lnTo>
                  <a:lnTo>
                    <a:pt x="121" y="2471"/>
                  </a:lnTo>
                  <a:lnTo>
                    <a:pt x="92" y="2483"/>
                  </a:lnTo>
                  <a:lnTo>
                    <a:pt x="64" y="2494"/>
                  </a:lnTo>
                  <a:lnTo>
                    <a:pt x="34" y="2504"/>
                  </a:lnTo>
                  <a:lnTo>
                    <a:pt x="4" y="2515"/>
                  </a:lnTo>
                  <a:lnTo>
                    <a:pt x="39" y="2504"/>
                  </a:lnTo>
                  <a:lnTo>
                    <a:pt x="73" y="2494"/>
                  </a:lnTo>
                  <a:lnTo>
                    <a:pt x="108" y="2483"/>
                  </a:lnTo>
                  <a:lnTo>
                    <a:pt x="142" y="2471"/>
                  </a:lnTo>
                  <a:lnTo>
                    <a:pt x="174" y="2460"/>
                  </a:lnTo>
                  <a:lnTo>
                    <a:pt x="206" y="2449"/>
                  </a:lnTo>
                  <a:lnTo>
                    <a:pt x="239" y="2435"/>
                  </a:lnTo>
                  <a:lnTo>
                    <a:pt x="271" y="2423"/>
                  </a:lnTo>
                  <a:lnTo>
                    <a:pt x="300" y="2410"/>
                  </a:lnTo>
                  <a:lnTo>
                    <a:pt x="333" y="2396"/>
                  </a:lnTo>
                  <a:lnTo>
                    <a:pt x="362" y="2382"/>
                  </a:lnTo>
                  <a:lnTo>
                    <a:pt x="390" y="2368"/>
                  </a:lnTo>
                  <a:lnTo>
                    <a:pt x="420" y="2354"/>
                  </a:lnTo>
                  <a:lnTo>
                    <a:pt x="447" y="2341"/>
                  </a:lnTo>
                  <a:lnTo>
                    <a:pt x="475" y="2327"/>
                  </a:lnTo>
                  <a:lnTo>
                    <a:pt x="502" y="2311"/>
                  </a:lnTo>
                  <a:lnTo>
                    <a:pt x="530" y="2192"/>
                  </a:lnTo>
                  <a:lnTo>
                    <a:pt x="555" y="2068"/>
                  </a:lnTo>
                  <a:lnTo>
                    <a:pt x="576" y="1939"/>
                  </a:lnTo>
                  <a:lnTo>
                    <a:pt x="594" y="1811"/>
                  </a:lnTo>
                  <a:lnTo>
                    <a:pt x="608" y="1680"/>
                  </a:lnTo>
                  <a:lnTo>
                    <a:pt x="620" y="1545"/>
                  </a:lnTo>
                  <a:lnTo>
                    <a:pt x="626" y="1409"/>
                  </a:lnTo>
                  <a:lnTo>
                    <a:pt x="629" y="1272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96" name="Freeform 8" descr="Гранит"/>
            <p:cNvSpPr>
              <a:spLocks/>
            </p:cNvSpPr>
            <p:nvPr/>
          </p:nvSpPr>
          <p:spPr bwMode="auto">
            <a:xfrm>
              <a:off x="567" y="981"/>
              <a:ext cx="3980" cy="3164"/>
            </a:xfrm>
            <a:custGeom>
              <a:avLst/>
              <a:gdLst>
                <a:gd name="T0" fmla="*/ 2265 w 3980"/>
                <a:gd name="T1" fmla="*/ 3031 h 3164"/>
                <a:gd name="T2" fmla="*/ 2132 w 3980"/>
                <a:gd name="T3" fmla="*/ 3031 h 3164"/>
                <a:gd name="T4" fmla="*/ 1806 w 3980"/>
                <a:gd name="T5" fmla="*/ 3017 h 3164"/>
                <a:gd name="T6" fmla="*/ 1499 w 3980"/>
                <a:gd name="T7" fmla="*/ 2983 h 3164"/>
                <a:gd name="T8" fmla="*/ 1212 w 3980"/>
                <a:gd name="T9" fmla="*/ 2932 h 3164"/>
                <a:gd name="T10" fmla="*/ 948 w 3980"/>
                <a:gd name="T11" fmla="*/ 2863 h 3164"/>
                <a:gd name="T12" fmla="*/ 711 w 3980"/>
                <a:gd name="T13" fmla="*/ 2776 h 3164"/>
                <a:gd name="T14" fmla="*/ 503 w 3980"/>
                <a:gd name="T15" fmla="*/ 2671 h 3164"/>
                <a:gd name="T16" fmla="*/ 395 w 3980"/>
                <a:gd name="T17" fmla="*/ 2382 h 3164"/>
                <a:gd name="T18" fmla="*/ 321 w 3980"/>
                <a:gd name="T19" fmla="*/ 1735 h 3164"/>
                <a:gd name="T20" fmla="*/ 356 w 3980"/>
                <a:gd name="T21" fmla="*/ 1055 h 3164"/>
                <a:gd name="T22" fmla="*/ 461 w 3980"/>
                <a:gd name="T23" fmla="*/ 532 h 3164"/>
                <a:gd name="T24" fmla="*/ 629 w 3980"/>
                <a:gd name="T25" fmla="*/ 441 h 3164"/>
                <a:gd name="T26" fmla="*/ 854 w 3980"/>
                <a:gd name="T27" fmla="*/ 346 h 3164"/>
                <a:gd name="T28" fmla="*/ 1106 w 3980"/>
                <a:gd name="T29" fmla="*/ 268 h 3164"/>
                <a:gd name="T30" fmla="*/ 1384 w 3980"/>
                <a:gd name="T31" fmla="*/ 211 h 3164"/>
                <a:gd name="T32" fmla="*/ 1682 w 3980"/>
                <a:gd name="T33" fmla="*/ 170 h 3164"/>
                <a:gd name="T34" fmla="*/ 1999 w 3980"/>
                <a:gd name="T35" fmla="*/ 149 h 3164"/>
                <a:gd name="T36" fmla="*/ 2231 w 3980"/>
                <a:gd name="T37" fmla="*/ 145 h 3164"/>
                <a:gd name="T38" fmla="*/ 2316 w 3980"/>
                <a:gd name="T39" fmla="*/ 145 h 3164"/>
                <a:gd name="T40" fmla="*/ 2577 w 3980"/>
                <a:gd name="T41" fmla="*/ 149 h 3164"/>
                <a:gd name="T42" fmla="*/ 2869 w 3980"/>
                <a:gd name="T43" fmla="*/ 172 h 3164"/>
                <a:gd name="T44" fmla="*/ 3147 w 3980"/>
                <a:gd name="T45" fmla="*/ 211 h 3164"/>
                <a:gd name="T46" fmla="*/ 3406 w 3980"/>
                <a:gd name="T47" fmla="*/ 266 h 3164"/>
                <a:gd name="T48" fmla="*/ 3645 w 3980"/>
                <a:gd name="T49" fmla="*/ 337 h 3164"/>
                <a:gd name="T50" fmla="*/ 3863 w 3980"/>
                <a:gd name="T51" fmla="*/ 424 h 3164"/>
                <a:gd name="T52" fmla="*/ 3971 w 3980"/>
                <a:gd name="T53" fmla="*/ 452 h 3164"/>
                <a:gd name="T54" fmla="*/ 3828 w 3980"/>
                <a:gd name="T55" fmla="*/ 346 h 3164"/>
                <a:gd name="T56" fmla="*/ 3580 w 3980"/>
                <a:gd name="T57" fmla="*/ 236 h 3164"/>
                <a:gd name="T58" fmla="*/ 3305 w 3980"/>
                <a:gd name="T59" fmla="*/ 149 h 3164"/>
                <a:gd name="T60" fmla="*/ 3004 w 3980"/>
                <a:gd name="T61" fmla="*/ 80 h 3164"/>
                <a:gd name="T62" fmla="*/ 2683 w 3980"/>
                <a:gd name="T63" fmla="*/ 34 h 3164"/>
                <a:gd name="T64" fmla="*/ 2343 w 3980"/>
                <a:gd name="T65" fmla="*/ 7 h 3164"/>
                <a:gd name="T66" fmla="*/ 1992 w 3980"/>
                <a:gd name="T67" fmla="*/ 0 h 3164"/>
                <a:gd name="T68" fmla="*/ 1641 w 3980"/>
                <a:gd name="T69" fmla="*/ 16 h 3164"/>
                <a:gd name="T70" fmla="*/ 1308 w 3980"/>
                <a:gd name="T71" fmla="*/ 50 h 3164"/>
                <a:gd name="T72" fmla="*/ 991 w 3980"/>
                <a:gd name="T73" fmla="*/ 106 h 3164"/>
                <a:gd name="T74" fmla="*/ 700 w 3980"/>
                <a:gd name="T75" fmla="*/ 184 h 3164"/>
                <a:gd name="T76" fmla="*/ 434 w 3980"/>
                <a:gd name="T77" fmla="*/ 280 h 3164"/>
                <a:gd name="T78" fmla="*/ 197 w 3980"/>
                <a:gd name="T79" fmla="*/ 399 h 3164"/>
                <a:gd name="T80" fmla="*/ 39 w 3980"/>
                <a:gd name="T81" fmla="*/ 984 h 3164"/>
                <a:gd name="T82" fmla="*/ 2 w 3980"/>
                <a:gd name="T83" fmla="*/ 1755 h 3164"/>
                <a:gd name="T84" fmla="*/ 87 w 3980"/>
                <a:gd name="T85" fmla="*/ 2478 h 3164"/>
                <a:gd name="T86" fmla="*/ 285 w 3980"/>
                <a:gd name="T87" fmla="*/ 2818 h 3164"/>
                <a:gd name="T88" fmla="*/ 532 w 3980"/>
                <a:gd name="T89" fmla="*/ 2928 h 3164"/>
                <a:gd name="T90" fmla="*/ 810 w 3980"/>
                <a:gd name="T91" fmla="*/ 3015 h 3164"/>
                <a:gd name="T92" fmla="*/ 1113 w 3980"/>
                <a:gd name="T93" fmla="*/ 3084 h 3164"/>
                <a:gd name="T94" fmla="*/ 1439 w 3980"/>
                <a:gd name="T95" fmla="*/ 3132 h 3164"/>
                <a:gd name="T96" fmla="*/ 1779 w 3980"/>
                <a:gd name="T97" fmla="*/ 3157 h 3164"/>
                <a:gd name="T98" fmla="*/ 2134 w 3980"/>
                <a:gd name="T99" fmla="*/ 3164 h 3164"/>
                <a:gd name="T100" fmla="*/ 2481 w 3980"/>
                <a:gd name="T101" fmla="*/ 3150 h 3164"/>
                <a:gd name="T102" fmla="*/ 2814 w 3980"/>
                <a:gd name="T103" fmla="*/ 3114 h 3164"/>
                <a:gd name="T104" fmla="*/ 3128 w 3980"/>
                <a:gd name="T105" fmla="*/ 3058 h 3164"/>
                <a:gd name="T106" fmla="*/ 3422 w 3980"/>
                <a:gd name="T107" fmla="*/ 2983 h 3164"/>
                <a:gd name="T108" fmla="*/ 3686 w 3980"/>
                <a:gd name="T109" fmla="*/ 2889 h 3164"/>
                <a:gd name="T110" fmla="*/ 3922 w 3980"/>
                <a:gd name="T111" fmla="*/ 2772 h 3164"/>
                <a:gd name="T112" fmla="*/ 3980 w 3980"/>
                <a:gd name="T113" fmla="*/ 2694 h 3164"/>
                <a:gd name="T114" fmla="*/ 3778 w 3980"/>
                <a:gd name="T115" fmla="*/ 2788 h 3164"/>
                <a:gd name="T116" fmla="*/ 3553 w 3980"/>
                <a:gd name="T117" fmla="*/ 2868 h 3164"/>
                <a:gd name="T118" fmla="*/ 3305 w 3980"/>
                <a:gd name="T119" fmla="*/ 2932 h 3164"/>
                <a:gd name="T120" fmla="*/ 3039 w 3980"/>
                <a:gd name="T121" fmla="*/ 2983 h 3164"/>
                <a:gd name="T122" fmla="*/ 2754 w 3980"/>
                <a:gd name="T123" fmla="*/ 3015 h 3164"/>
                <a:gd name="T124" fmla="*/ 2456 w 3980"/>
                <a:gd name="T125" fmla="*/ 3029 h 316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980"/>
                <a:gd name="T190" fmla="*/ 0 h 3164"/>
                <a:gd name="T191" fmla="*/ 3980 w 3980"/>
                <a:gd name="T192" fmla="*/ 3164 h 316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980" h="3164">
                  <a:moveTo>
                    <a:pt x="2332" y="3031"/>
                  </a:moveTo>
                  <a:lnTo>
                    <a:pt x="2316" y="3031"/>
                  </a:lnTo>
                  <a:lnTo>
                    <a:pt x="2297" y="3031"/>
                  </a:lnTo>
                  <a:lnTo>
                    <a:pt x="2281" y="3031"/>
                  </a:lnTo>
                  <a:lnTo>
                    <a:pt x="2265" y="3031"/>
                  </a:lnTo>
                  <a:lnTo>
                    <a:pt x="2249" y="3031"/>
                  </a:lnTo>
                  <a:lnTo>
                    <a:pt x="2231" y="3031"/>
                  </a:lnTo>
                  <a:lnTo>
                    <a:pt x="2215" y="3031"/>
                  </a:lnTo>
                  <a:lnTo>
                    <a:pt x="2199" y="3031"/>
                  </a:lnTo>
                  <a:lnTo>
                    <a:pt x="2132" y="3031"/>
                  </a:lnTo>
                  <a:lnTo>
                    <a:pt x="2066" y="3029"/>
                  </a:lnTo>
                  <a:lnTo>
                    <a:pt x="1999" y="3026"/>
                  </a:lnTo>
                  <a:lnTo>
                    <a:pt x="1935" y="3024"/>
                  </a:lnTo>
                  <a:lnTo>
                    <a:pt x="1870" y="3022"/>
                  </a:lnTo>
                  <a:lnTo>
                    <a:pt x="1806" y="3017"/>
                  </a:lnTo>
                  <a:lnTo>
                    <a:pt x="1742" y="3013"/>
                  </a:lnTo>
                  <a:lnTo>
                    <a:pt x="1680" y="3006"/>
                  </a:lnTo>
                  <a:lnTo>
                    <a:pt x="1618" y="2999"/>
                  </a:lnTo>
                  <a:lnTo>
                    <a:pt x="1558" y="2992"/>
                  </a:lnTo>
                  <a:lnTo>
                    <a:pt x="1499" y="2983"/>
                  </a:lnTo>
                  <a:lnTo>
                    <a:pt x="1439" y="2976"/>
                  </a:lnTo>
                  <a:lnTo>
                    <a:pt x="1382" y="2964"/>
                  </a:lnTo>
                  <a:lnTo>
                    <a:pt x="1324" y="2955"/>
                  </a:lnTo>
                  <a:lnTo>
                    <a:pt x="1267" y="2944"/>
                  </a:lnTo>
                  <a:lnTo>
                    <a:pt x="1212" y="2932"/>
                  </a:lnTo>
                  <a:lnTo>
                    <a:pt x="1157" y="2921"/>
                  </a:lnTo>
                  <a:lnTo>
                    <a:pt x="1104" y="2907"/>
                  </a:lnTo>
                  <a:lnTo>
                    <a:pt x="1051" y="2893"/>
                  </a:lnTo>
                  <a:lnTo>
                    <a:pt x="998" y="2877"/>
                  </a:lnTo>
                  <a:lnTo>
                    <a:pt x="948" y="2863"/>
                  </a:lnTo>
                  <a:lnTo>
                    <a:pt x="897" y="2847"/>
                  </a:lnTo>
                  <a:lnTo>
                    <a:pt x="849" y="2829"/>
                  </a:lnTo>
                  <a:lnTo>
                    <a:pt x="803" y="2813"/>
                  </a:lnTo>
                  <a:lnTo>
                    <a:pt x="755" y="2795"/>
                  </a:lnTo>
                  <a:lnTo>
                    <a:pt x="711" y="2776"/>
                  </a:lnTo>
                  <a:lnTo>
                    <a:pt x="666" y="2756"/>
                  </a:lnTo>
                  <a:lnTo>
                    <a:pt x="624" y="2735"/>
                  </a:lnTo>
                  <a:lnTo>
                    <a:pt x="581" y="2714"/>
                  </a:lnTo>
                  <a:lnTo>
                    <a:pt x="542" y="2694"/>
                  </a:lnTo>
                  <a:lnTo>
                    <a:pt x="503" y="2671"/>
                  </a:lnTo>
                  <a:lnTo>
                    <a:pt x="464" y="2648"/>
                  </a:lnTo>
                  <a:lnTo>
                    <a:pt x="457" y="2643"/>
                  </a:lnTo>
                  <a:lnTo>
                    <a:pt x="454" y="2636"/>
                  </a:lnTo>
                  <a:lnTo>
                    <a:pt x="422" y="2510"/>
                  </a:lnTo>
                  <a:lnTo>
                    <a:pt x="395" y="2382"/>
                  </a:lnTo>
                  <a:lnTo>
                    <a:pt x="372" y="2255"/>
                  </a:lnTo>
                  <a:lnTo>
                    <a:pt x="353" y="2125"/>
                  </a:lnTo>
                  <a:lnTo>
                    <a:pt x="337" y="1996"/>
                  </a:lnTo>
                  <a:lnTo>
                    <a:pt x="328" y="1865"/>
                  </a:lnTo>
                  <a:lnTo>
                    <a:pt x="321" y="1735"/>
                  </a:lnTo>
                  <a:lnTo>
                    <a:pt x="319" y="1604"/>
                  </a:lnTo>
                  <a:lnTo>
                    <a:pt x="321" y="1464"/>
                  </a:lnTo>
                  <a:lnTo>
                    <a:pt x="328" y="1326"/>
                  </a:lnTo>
                  <a:lnTo>
                    <a:pt x="340" y="1191"/>
                  </a:lnTo>
                  <a:lnTo>
                    <a:pt x="356" y="1055"/>
                  </a:lnTo>
                  <a:lnTo>
                    <a:pt x="374" y="925"/>
                  </a:lnTo>
                  <a:lnTo>
                    <a:pt x="399" y="794"/>
                  </a:lnTo>
                  <a:lnTo>
                    <a:pt x="427" y="665"/>
                  </a:lnTo>
                  <a:lnTo>
                    <a:pt x="459" y="539"/>
                  </a:lnTo>
                  <a:lnTo>
                    <a:pt x="461" y="532"/>
                  </a:lnTo>
                  <a:lnTo>
                    <a:pt x="468" y="528"/>
                  </a:lnTo>
                  <a:lnTo>
                    <a:pt x="507" y="505"/>
                  </a:lnTo>
                  <a:lnTo>
                    <a:pt x="546" y="482"/>
                  </a:lnTo>
                  <a:lnTo>
                    <a:pt x="585" y="461"/>
                  </a:lnTo>
                  <a:lnTo>
                    <a:pt x="629" y="441"/>
                  </a:lnTo>
                  <a:lnTo>
                    <a:pt x="670" y="420"/>
                  </a:lnTo>
                  <a:lnTo>
                    <a:pt x="714" y="399"/>
                  </a:lnTo>
                  <a:lnTo>
                    <a:pt x="760" y="381"/>
                  </a:lnTo>
                  <a:lnTo>
                    <a:pt x="806" y="363"/>
                  </a:lnTo>
                  <a:lnTo>
                    <a:pt x="854" y="346"/>
                  </a:lnTo>
                  <a:lnTo>
                    <a:pt x="902" y="328"/>
                  </a:lnTo>
                  <a:lnTo>
                    <a:pt x="952" y="312"/>
                  </a:lnTo>
                  <a:lnTo>
                    <a:pt x="1003" y="298"/>
                  </a:lnTo>
                  <a:lnTo>
                    <a:pt x="1053" y="282"/>
                  </a:lnTo>
                  <a:lnTo>
                    <a:pt x="1106" y="268"/>
                  </a:lnTo>
                  <a:lnTo>
                    <a:pt x="1161" y="255"/>
                  </a:lnTo>
                  <a:lnTo>
                    <a:pt x="1214" y="243"/>
                  </a:lnTo>
                  <a:lnTo>
                    <a:pt x="1269" y="232"/>
                  </a:lnTo>
                  <a:lnTo>
                    <a:pt x="1327" y="220"/>
                  </a:lnTo>
                  <a:lnTo>
                    <a:pt x="1384" y="211"/>
                  </a:lnTo>
                  <a:lnTo>
                    <a:pt x="1441" y="200"/>
                  </a:lnTo>
                  <a:lnTo>
                    <a:pt x="1501" y="193"/>
                  </a:lnTo>
                  <a:lnTo>
                    <a:pt x="1561" y="184"/>
                  </a:lnTo>
                  <a:lnTo>
                    <a:pt x="1620" y="177"/>
                  </a:lnTo>
                  <a:lnTo>
                    <a:pt x="1682" y="170"/>
                  </a:lnTo>
                  <a:lnTo>
                    <a:pt x="1744" y="163"/>
                  </a:lnTo>
                  <a:lnTo>
                    <a:pt x="1806" y="158"/>
                  </a:lnTo>
                  <a:lnTo>
                    <a:pt x="1870" y="154"/>
                  </a:lnTo>
                  <a:lnTo>
                    <a:pt x="1935" y="151"/>
                  </a:lnTo>
                  <a:lnTo>
                    <a:pt x="1999" y="149"/>
                  </a:lnTo>
                  <a:lnTo>
                    <a:pt x="2066" y="147"/>
                  </a:lnTo>
                  <a:lnTo>
                    <a:pt x="2132" y="145"/>
                  </a:lnTo>
                  <a:lnTo>
                    <a:pt x="2199" y="145"/>
                  </a:lnTo>
                  <a:lnTo>
                    <a:pt x="2215" y="145"/>
                  </a:lnTo>
                  <a:lnTo>
                    <a:pt x="2231" y="145"/>
                  </a:lnTo>
                  <a:lnTo>
                    <a:pt x="2249" y="145"/>
                  </a:lnTo>
                  <a:lnTo>
                    <a:pt x="2265" y="145"/>
                  </a:lnTo>
                  <a:lnTo>
                    <a:pt x="2281" y="145"/>
                  </a:lnTo>
                  <a:lnTo>
                    <a:pt x="2297" y="145"/>
                  </a:lnTo>
                  <a:lnTo>
                    <a:pt x="2316" y="145"/>
                  </a:lnTo>
                  <a:lnTo>
                    <a:pt x="2332" y="145"/>
                  </a:lnTo>
                  <a:lnTo>
                    <a:pt x="2394" y="145"/>
                  </a:lnTo>
                  <a:lnTo>
                    <a:pt x="2456" y="147"/>
                  </a:lnTo>
                  <a:lnTo>
                    <a:pt x="2515" y="147"/>
                  </a:lnTo>
                  <a:lnTo>
                    <a:pt x="2577" y="149"/>
                  </a:lnTo>
                  <a:lnTo>
                    <a:pt x="2637" y="154"/>
                  </a:lnTo>
                  <a:lnTo>
                    <a:pt x="2694" y="156"/>
                  </a:lnTo>
                  <a:lnTo>
                    <a:pt x="2754" y="161"/>
                  </a:lnTo>
                  <a:lnTo>
                    <a:pt x="2811" y="167"/>
                  </a:lnTo>
                  <a:lnTo>
                    <a:pt x="2869" y="172"/>
                  </a:lnTo>
                  <a:lnTo>
                    <a:pt x="2926" y="179"/>
                  </a:lnTo>
                  <a:lnTo>
                    <a:pt x="2984" y="186"/>
                  </a:lnTo>
                  <a:lnTo>
                    <a:pt x="3039" y="195"/>
                  </a:lnTo>
                  <a:lnTo>
                    <a:pt x="3094" y="202"/>
                  </a:lnTo>
                  <a:lnTo>
                    <a:pt x="3147" y="211"/>
                  </a:lnTo>
                  <a:lnTo>
                    <a:pt x="3199" y="220"/>
                  </a:lnTo>
                  <a:lnTo>
                    <a:pt x="3252" y="232"/>
                  </a:lnTo>
                  <a:lnTo>
                    <a:pt x="3305" y="243"/>
                  </a:lnTo>
                  <a:lnTo>
                    <a:pt x="3355" y="255"/>
                  </a:lnTo>
                  <a:lnTo>
                    <a:pt x="3406" y="266"/>
                  </a:lnTo>
                  <a:lnTo>
                    <a:pt x="3456" y="280"/>
                  </a:lnTo>
                  <a:lnTo>
                    <a:pt x="3505" y="294"/>
                  </a:lnTo>
                  <a:lnTo>
                    <a:pt x="3553" y="307"/>
                  </a:lnTo>
                  <a:lnTo>
                    <a:pt x="3599" y="324"/>
                  </a:lnTo>
                  <a:lnTo>
                    <a:pt x="3645" y="337"/>
                  </a:lnTo>
                  <a:lnTo>
                    <a:pt x="3691" y="353"/>
                  </a:lnTo>
                  <a:lnTo>
                    <a:pt x="3734" y="372"/>
                  </a:lnTo>
                  <a:lnTo>
                    <a:pt x="3778" y="388"/>
                  </a:lnTo>
                  <a:lnTo>
                    <a:pt x="3819" y="406"/>
                  </a:lnTo>
                  <a:lnTo>
                    <a:pt x="3863" y="424"/>
                  </a:lnTo>
                  <a:lnTo>
                    <a:pt x="3902" y="445"/>
                  </a:lnTo>
                  <a:lnTo>
                    <a:pt x="3941" y="463"/>
                  </a:lnTo>
                  <a:lnTo>
                    <a:pt x="3980" y="484"/>
                  </a:lnTo>
                  <a:lnTo>
                    <a:pt x="3975" y="468"/>
                  </a:lnTo>
                  <a:lnTo>
                    <a:pt x="3971" y="452"/>
                  </a:lnTo>
                  <a:lnTo>
                    <a:pt x="3966" y="436"/>
                  </a:lnTo>
                  <a:lnTo>
                    <a:pt x="3961" y="420"/>
                  </a:lnTo>
                  <a:lnTo>
                    <a:pt x="3918" y="395"/>
                  </a:lnTo>
                  <a:lnTo>
                    <a:pt x="3874" y="369"/>
                  </a:lnTo>
                  <a:lnTo>
                    <a:pt x="3828" y="346"/>
                  </a:lnTo>
                  <a:lnTo>
                    <a:pt x="3780" y="321"/>
                  </a:lnTo>
                  <a:lnTo>
                    <a:pt x="3732" y="301"/>
                  </a:lnTo>
                  <a:lnTo>
                    <a:pt x="3684" y="278"/>
                  </a:lnTo>
                  <a:lnTo>
                    <a:pt x="3631" y="257"/>
                  </a:lnTo>
                  <a:lnTo>
                    <a:pt x="3580" y="236"/>
                  </a:lnTo>
                  <a:lnTo>
                    <a:pt x="3528" y="218"/>
                  </a:lnTo>
                  <a:lnTo>
                    <a:pt x="3472" y="200"/>
                  </a:lnTo>
                  <a:lnTo>
                    <a:pt x="3417" y="181"/>
                  </a:lnTo>
                  <a:lnTo>
                    <a:pt x="3362" y="165"/>
                  </a:lnTo>
                  <a:lnTo>
                    <a:pt x="3305" y="149"/>
                  </a:lnTo>
                  <a:lnTo>
                    <a:pt x="3245" y="133"/>
                  </a:lnTo>
                  <a:lnTo>
                    <a:pt x="3188" y="119"/>
                  </a:lnTo>
                  <a:lnTo>
                    <a:pt x="3126" y="106"/>
                  </a:lnTo>
                  <a:lnTo>
                    <a:pt x="3066" y="94"/>
                  </a:lnTo>
                  <a:lnTo>
                    <a:pt x="3004" y="80"/>
                  </a:lnTo>
                  <a:lnTo>
                    <a:pt x="2942" y="69"/>
                  </a:lnTo>
                  <a:lnTo>
                    <a:pt x="2878" y="60"/>
                  </a:lnTo>
                  <a:lnTo>
                    <a:pt x="2814" y="50"/>
                  </a:lnTo>
                  <a:lnTo>
                    <a:pt x="2750" y="41"/>
                  </a:lnTo>
                  <a:lnTo>
                    <a:pt x="2683" y="34"/>
                  </a:lnTo>
                  <a:lnTo>
                    <a:pt x="2616" y="28"/>
                  </a:lnTo>
                  <a:lnTo>
                    <a:pt x="2550" y="21"/>
                  </a:lnTo>
                  <a:lnTo>
                    <a:pt x="2481" y="16"/>
                  </a:lnTo>
                  <a:lnTo>
                    <a:pt x="2412" y="11"/>
                  </a:lnTo>
                  <a:lnTo>
                    <a:pt x="2343" y="7"/>
                  </a:lnTo>
                  <a:lnTo>
                    <a:pt x="2274" y="5"/>
                  </a:lnTo>
                  <a:lnTo>
                    <a:pt x="2206" y="2"/>
                  </a:lnTo>
                  <a:lnTo>
                    <a:pt x="2134" y="0"/>
                  </a:lnTo>
                  <a:lnTo>
                    <a:pt x="2063" y="0"/>
                  </a:lnTo>
                  <a:lnTo>
                    <a:pt x="1992" y="0"/>
                  </a:lnTo>
                  <a:lnTo>
                    <a:pt x="1921" y="2"/>
                  </a:lnTo>
                  <a:lnTo>
                    <a:pt x="1850" y="5"/>
                  </a:lnTo>
                  <a:lnTo>
                    <a:pt x="1781" y="7"/>
                  </a:lnTo>
                  <a:lnTo>
                    <a:pt x="1710" y="11"/>
                  </a:lnTo>
                  <a:lnTo>
                    <a:pt x="1641" y="16"/>
                  </a:lnTo>
                  <a:lnTo>
                    <a:pt x="1574" y="21"/>
                  </a:lnTo>
                  <a:lnTo>
                    <a:pt x="1506" y="28"/>
                  </a:lnTo>
                  <a:lnTo>
                    <a:pt x="1439" y="34"/>
                  </a:lnTo>
                  <a:lnTo>
                    <a:pt x="1372" y="41"/>
                  </a:lnTo>
                  <a:lnTo>
                    <a:pt x="1308" y="50"/>
                  </a:lnTo>
                  <a:lnTo>
                    <a:pt x="1242" y="60"/>
                  </a:lnTo>
                  <a:lnTo>
                    <a:pt x="1180" y="71"/>
                  </a:lnTo>
                  <a:lnTo>
                    <a:pt x="1115" y="83"/>
                  </a:lnTo>
                  <a:lnTo>
                    <a:pt x="1053" y="94"/>
                  </a:lnTo>
                  <a:lnTo>
                    <a:pt x="991" y="106"/>
                  </a:lnTo>
                  <a:lnTo>
                    <a:pt x="932" y="119"/>
                  </a:lnTo>
                  <a:lnTo>
                    <a:pt x="872" y="135"/>
                  </a:lnTo>
                  <a:lnTo>
                    <a:pt x="815" y="149"/>
                  </a:lnTo>
                  <a:lnTo>
                    <a:pt x="757" y="165"/>
                  </a:lnTo>
                  <a:lnTo>
                    <a:pt x="700" y="184"/>
                  </a:lnTo>
                  <a:lnTo>
                    <a:pt x="645" y="202"/>
                  </a:lnTo>
                  <a:lnTo>
                    <a:pt x="590" y="220"/>
                  </a:lnTo>
                  <a:lnTo>
                    <a:pt x="537" y="239"/>
                  </a:lnTo>
                  <a:lnTo>
                    <a:pt x="484" y="259"/>
                  </a:lnTo>
                  <a:lnTo>
                    <a:pt x="434" y="280"/>
                  </a:lnTo>
                  <a:lnTo>
                    <a:pt x="383" y="303"/>
                  </a:lnTo>
                  <a:lnTo>
                    <a:pt x="335" y="326"/>
                  </a:lnTo>
                  <a:lnTo>
                    <a:pt x="289" y="349"/>
                  </a:lnTo>
                  <a:lnTo>
                    <a:pt x="241" y="374"/>
                  </a:lnTo>
                  <a:lnTo>
                    <a:pt x="197" y="399"/>
                  </a:lnTo>
                  <a:lnTo>
                    <a:pt x="154" y="424"/>
                  </a:lnTo>
                  <a:lnTo>
                    <a:pt x="119" y="558"/>
                  </a:lnTo>
                  <a:lnTo>
                    <a:pt x="87" y="698"/>
                  </a:lnTo>
                  <a:lnTo>
                    <a:pt x="62" y="840"/>
                  </a:lnTo>
                  <a:lnTo>
                    <a:pt x="39" y="984"/>
                  </a:lnTo>
                  <a:lnTo>
                    <a:pt x="23" y="1133"/>
                  </a:lnTo>
                  <a:lnTo>
                    <a:pt x="9" y="1287"/>
                  </a:lnTo>
                  <a:lnTo>
                    <a:pt x="2" y="1443"/>
                  </a:lnTo>
                  <a:lnTo>
                    <a:pt x="0" y="1602"/>
                  </a:lnTo>
                  <a:lnTo>
                    <a:pt x="2" y="1755"/>
                  </a:lnTo>
                  <a:lnTo>
                    <a:pt x="11" y="1904"/>
                  </a:lnTo>
                  <a:lnTo>
                    <a:pt x="23" y="2054"/>
                  </a:lnTo>
                  <a:lnTo>
                    <a:pt x="41" y="2198"/>
                  </a:lnTo>
                  <a:lnTo>
                    <a:pt x="62" y="2338"/>
                  </a:lnTo>
                  <a:lnTo>
                    <a:pt x="87" y="2478"/>
                  </a:lnTo>
                  <a:lnTo>
                    <a:pt x="117" y="2611"/>
                  </a:lnTo>
                  <a:lnTo>
                    <a:pt x="149" y="2742"/>
                  </a:lnTo>
                  <a:lnTo>
                    <a:pt x="193" y="2767"/>
                  </a:lnTo>
                  <a:lnTo>
                    <a:pt x="236" y="2792"/>
                  </a:lnTo>
                  <a:lnTo>
                    <a:pt x="285" y="2818"/>
                  </a:lnTo>
                  <a:lnTo>
                    <a:pt x="330" y="2840"/>
                  </a:lnTo>
                  <a:lnTo>
                    <a:pt x="379" y="2863"/>
                  </a:lnTo>
                  <a:lnTo>
                    <a:pt x="429" y="2886"/>
                  </a:lnTo>
                  <a:lnTo>
                    <a:pt x="482" y="2907"/>
                  </a:lnTo>
                  <a:lnTo>
                    <a:pt x="532" y="2928"/>
                  </a:lnTo>
                  <a:lnTo>
                    <a:pt x="588" y="2946"/>
                  </a:lnTo>
                  <a:lnTo>
                    <a:pt x="640" y="2964"/>
                  </a:lnTo>
                  <a:lnTo>
                    <a:pt x="698" y="2983"/>
                  </a:lnTo>
                  <a:lnTo>
                    <a:pt x="753" y="2999"/>
                  </a:lnTo>
                  <a:lnTo>
                    <a:pt x="810" y="3015"/>
                  </a:lnTo>
                  <a:lnTo>
                    <a:pt x="870" y="3031"/>
                  </a:lnTo>
                  <a:lnTo>
                    <a:pt x="930" y="3045"/>
                  </a:lnTo>
                  <a:lnTo>
                    <a:pt x="989" y="3058"/>
                  </a:lnTo>
                  <a:lnTo>
                    <a:pt x="1051" y="3072"/>
                  </a:lnTo>
                  <a:lnTo>
                    <a:pt x="1113" y="3084"/>
                  </a:lnTo>
                  <a:lnTo>
                    <a:pt x="1177" y="3095"/>
                  </a:lnTo>
                  <a:lnTo>
                    <a:pt x="1242" y="3104"/>
                  </a:lnTo>
                  <a:lnTo>
                    <a:pt x="1306" y="3114"/>
                  </a:lnTo>
                  <a:lnTo>
                    <a:pt x="1372" y="3123"/>
                  </a:lnTo>
                  <a:lnTo>
                    <a:pt x="1439" y="3132"/>
                  </a:lnTo>
                  <a:lnTo>
                    <a:pt x="1506" y="3139"/>
                  </a:lnTo>
                  <a:lnTo>
                    <a:pt x="1572" y="3143"/>
                  </a:lnTo>
                  <a:lnTo>
                    <a:pt x="1641" y="3150"/>
                  </a:lnTo>
                  <a:lnTo>
                    <a:pt x="1710" y="3155"/>
                  </a:lnTo>
                  <a:lnTo>
                    <a:pt x="1779" y="3157"/>
                  </a:lnTo>
                  <a:lnTo>
                    <a:pt x="1850" y="3159"/>
                  </a:lnTo>
                  <a:lnTo>
                    <a:pt x="1921" y="3162"/>
                  </a:lnTo>
                  <a:lnTo>
                    <a:pt x="1992" y="3164"/>
                  </a:lnTo>
                  <a:lnTo>
                    <a:pt x="2063" y="3164"/>
                  </a:lnTo>
                  <a:lnTo>
                    <a:pt x="2134" y="3164"/>
                  </a:lnTo>
                  <a:lnTo>
                    <a:pt x="2206" y="3162"/>
                  </a:lnTo>
                  <a:lnTo>
                    <a:pt x="2274" y="3159"/>
                  </a:lnTo>
                  <a:lnTo>
                    <a:pt x="2346" y="3157"/>
                  </a:lnTo>
                  <a:lnTo>
                    <a:pt x="2414" y="3155"/>
                  </a:lnTo>
                  <a:lnTo>
                    <a:pt x="2481" y="3150"/>
                  </a:lnTo>
                  <a:lnTo>
                    <a:pt x="2550" y="3143"/>
                  </a:lnTo>
                  <a:lnTo>
                    <a:pt x="2616" y="3139"/>
                  </a:lnTo>
                  <a:lnTo>
                    <a:pt x="2683" y="3132"/>
                  </a:lnTo>
                  <a:lnTo>
                    <a:pt x="2750" y="3123"/>
                  </a:lnTo>
                  <a:lnTo>
                    <a:pt x="2814" y="3114"/>
                  </a:lnTo>
                  <a:lnTo>
                    <a:pt x="2880" y="3104"/>
                  </a:lnTo>
                  <a:lnTo>
                    <a:pt x="2942" y="3095"/>
                  </a:lnTo>
                  <a:lnTo>
                    <a:pt x="3007" y="3084"/>
                  </a:lnTo>
                  <a:lnTo>
                    <a:pt x="3069" y="3072"/>
                  </a:lnTo>
                  <a:lnTo>
                    <a:pt x="3128" y="3058"/>
                  </a:lnTo>
                  <a:lnTo>
                    <a:pt x="3190" y="3047"/>
                  </a:lnTo>
                  <a:lnTo>
                    <a:pt x="3250" y="3031"/>
                  </a:lnTo>
                  <a:lnTo>
                    <a:pt x="3307" y="3017"/>
                  </a:lnTo>
                  <a:lnTo>
                    <a:pt x="3365" y="3001"/>
                  </a:lnTo>
                  <a:lnTo>
                    <a:pt x="3422" y="2983"/>
                  </a:lnTo>
                  <a:lnTo>
                    <a:pt x="3477" y="2967"/>
                  </a:lnTo>
                  <a:lnTo>
                    <a:pt x="3530" y="2948"/>
                  </a:lnTo>
                  <a:lnTo>
                    <a:pt x="3583" y="2928"/>
                  </a:lnTo>
                  <a:lnTo>
                    <a:pt x="3635" y="2909"/>
                  </a:lnTo>
                  <a:lnTo>
                    <a:pt x="3686" y="2889"/>
                  </a:lnTo>
                  <a:lnTo>
                    <a:pt x="3736" y="2866"/>
                  </a:lnTo>
                  <a:lnTo>
                    <a:pt x="3785" y="2845"/>
                  </a:lnTo>
                  <a:lnTo>
                    <a:pt x="3833" y="2820"/>
                  </a:lnTo>
                  <a:lnTo>
                    <a:pt x="3879" y="2797"/>
                  </a:lnTo>
                  <a:lnTo>
                    <a:pt x="3922" y="2772"/>
                  </a:lnTo>
                  <a:lnTo>
                    <a:pt x="3966" y="2746"/>
                  </a:lnTo>
                  <a:lnTo>
                    <a:pt x="3971" y="2735"/>
                  </a:lnTo>
                  <a:lnTo>
                    <a:pt x="3973" y="2721"/>
                  </a:lnTo>
                  <a:lnTo>
                    <a:pt x="3977" y="2707"/>
                  </a:lnTo>
                  <a:lnTo>
                    <a:pt x="3980" y="2694"/>
                  </a:lnTo>
                  <a:lnTo>
                    <a:pt x="3941" y="2714"/>
                  </a:lnTo>
                  <a:lnTo>
                    <a:pt x="3902" y="2733"/>
                  </a:lnTo>
                  <a:lnTo>
                    <a:pt x="3863" y="2753"/>
                  </a:lnTo>
                  <a:lnTo>
                    <a:pt x="3821" y="2772"/>
                  </a:lnTo>
                  <a:lnTo>
                    <a:pt x="3778" y="2788"/>
                  </a:lnTo>
                  <a:lnTo>
                    <a:pt x="3736" y="2806"/>
                  </a:lnTo>
                  <a:lnTo>
                    <a:pt x="3691" y="2822"/>
                  </a:lnTo>
                  <a:lnTo>
                    <a:pt x="3647" y="2838"/>
                  </a:lnTo>
                  <a:lnTo>
                    <a:pt x="3601" y="2854"/>
                  </a:lnTo>
                  <a:lnTo>
                    <a:pt x="3553" y="2868"/>
                  </a:lnTo>
                  <a:lnTo>
                    <a:pt x="3505" y="2882"/>
                  </a:lnTo>
                  <a:lnTo>
                    <a:pt x="3456" y="2896"/>
                  </a:lnTo>
                  <a:lnTo>
                    <a:pt x="3408" y="2909"/>
                  </a:lnTo>
                  <a:lnTo>
                    <a:pt x="3358" y="2921"/>
                  </a:lnTo>
                  <a:lnTo>
                    <a:pt x="3305" y="2932"/>
                  </a:lnTo>
                  <a:lnTo>
                    <a:pt x="3254" y="2944"/>
                  </a:lnTo>
                  <a:lnTo>
                    <a:pt x="3202" y="2955"/>
                  </a:lnTo>
                  <a:lnTo>
                    <a:pt x="3149" y="2964"/>
                  </a:lnTo>
                  <a:lnTo>
                    <a:pt x="3094" y="2974"/>
                  </a:lnTo>
                  <a:lnTo>
                    <a:pt x="3039" y="2983"/>
                  </a:lnTo>
                  <a:lnTo>
                    <a:pt x="2984" y="2990"/>
                  </a:lnTo>
                  <a:lnTo>
                    <a:pt x="2926" y="2997"/>
                  </a:lnTo>
                  <a:lnTo>
                    <a:pt x="2871" y="3003"/>
                  </a:lnTo>
                  <a:lnTo>
                    <a:pt x="2814" y="3008"/>
                  </a:lnTo>
                  <a:lnTo>
                    <a:pt x="2754" y="3015"/>
                  </a:lnTo>
                  <a:lnTo>
                    <a:pt x="2697" y="3019"/>
                  </a:lnTo>
                  <a:lnTo>
                    <a:pt x="2637" y="3022"/>
                  </a:lnTo>
                  <a:lnTo>
                    <a:pt x="2577" y="3026"/>
                  </a:lnTo>
                  <a:lnTo>
                    <a:pt x="2515" y="3029"/>
                  </a:lnTo>
                  <a:lnTo>
                    <a:pt x="2456" y="3029"/>
                  </a:lnTo>
                  <a:lnTo>
                    <a:pt x="2394" y="3031"/>
                  </a:lnTo>
                  <a:lnTo>
                    <a:pt x="2332" y="3031"/>
                  </a:lnTo>
                  <a:close/>
                </a:path>
              </a:pathLst>
            </a:custGeom>
            <a:blipFill dpi="0" rotWithShape="1">
              <a:blip r:embed="rId6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97" name="Freeform 9"/>
            <p:cNvSpPr>
              <a:spLocks/>
            </p:cNvSpPr>
            <p:nvPr/>
          </p:nvSpPr>
          <p:spPr bwMode="auto">
            <a:xfrm>
              <a:off x="4813" y="1757"/>
              <a:ext cx="335" cy="334"/>
            </a:xfrm>
            <a:custGeom>
              <a:avLst/>
              <a:gdLst>
                <a:gd name="T0" fmla="*/ 167 w 335"/>
                <a:gd name="T1" fmla="*/ 0 h 334"/>
                <a:gd name="T2" fmla="*/ 133 w 335"/>
                <a:gd name="T3" fmla="*/ 2 h 334"/>
                <a:gd name="T4" fmla="*/ 103 w 335"/>
                <a:gd name="T5" fmla="*/ 13 h 334"/>
                <a:gd name="T6" fmla="*/ 73 w 335"/>
                <a:gd name="T7" fmla="*/ 27 h 334"/>
                <a:gd name="T8" fmla="*/ 50 w 335"/>
                <a:gd name="T9" fmla="*/ 48 h 334"/>
                <a:gd name="T10" fmla="*/ 30 w 335"/>
                <a:gd name="T11" fmla="*/ 73 h 334"/>
                <a:gd name="T12" fmla="*/ 14 w 335"/>
                <a:gd name="T13" fmla="*/ 100 h 334"/>
                <a:gd name="T14" fmla="*/ 2 w 335"/>
                <a:gd name="T15" fmla="*/ 133 h 334"/>
                <a:gd name="T16" fmla="*/ 0 w 335"/>
                <a:gd name="T17" fmla="*/ 167 h 334"/>
                <a:gd name="T18" fmla="*/ 2 w 335"/>
                <a:gd name="T19" fmla="*/ 201 h 334"/>
                <a:gd name="T20" fmla="*/ 14 w 335"/>
                <a:gd name="T21" fmla="*/ 231 h 334"/>
                <a:gd name="T22" fmla="*/ 30 w 335"/>
                <a:gd name="T23" fmla="*/ 261 h 334"/>
                <a:gd name="T24" fmla="*/ 50 w 335"/>
                <a:gd name="T25" fmla="*/ 284 h 334"/>
                <a:gd name="T26" fmla="*/ 73 w 335"/>
                <a:gd name="T27" fmla="*/ 305 h 334"/>
                <a:gd name="T28" fmla="*/ 103 w 335"/>
                <a:gd name="T29" fmla="*/ 321 h 334"/>
                <a:gd name="T30" fmla="*/ 133 w 335"/>
                <a:gd name="T31" fmla="*/ 332 h 334"/>
                <a:gd name="T32" fmla="*/ 167 w 335"/>
                <a:gd name="T33" fmla="*/ 334 h 334"/>
                <a:gd name="T34" fmla="*/ 202 w 335"/>
                <a:gd name="T35" fmla="*/ 332 h 334"/>
                <a:gd name="T36" fmla="*/ 234 w 335"/>
                <a:gd name="T37" fmla="*/ 321 h 334"/>
                <a:gd name="T38" fmla="*/ 262 w 335"/>
                <a:gd name="T39" fmla="*/ 305 h 334"/>
                <a:gd name="T40" fmla="*/ 287 w 335"/>
                <a:gd name="T41" fmla="*/ 284 h 334"/>
                <a:gd name="T42" fmla="*/ 307 w 335"/>
                <a:gd name="T43" fmla="*/ 261 h 334"/>
                <a:gd name="T44" fmla="*/ 321 w 335"/>
                <a:gd name="T45" fmla="*/ 231 h 334"/>
                <a:gd name="T46" fmla="*/ 333 w 335"/>
                <a:gd name="T47" fmla="*/ 201 h 334"/>
                <a:gd name="T48" fmla="*/ 335 w 335"/>
                <a:gd name="T49" fmla="*/ 167 h 334"/>
                <a:gd name="T50" fmla="*/ 333 w 335"/>
                <a:gd name="T51" fmla="*/ 133 h 334"/>
                <a:gd name="T52" fmla="*/ 321 w 335"/>
                <a:gd name="T53" fmla="*/ 100 h 334"/>
                <a:gd name="T54" fmla="*/ 307 w 335"/>
                <a:gd name="T55" fmla="*/ 73 h 334"/>
                <a:gd name="T56" fmla="*/ 287 w 335"/>
                <a:gd name="T57" fmla="*/ 48 h 334"/>
                <a:gd name="T58" fmla="*/ 262 w 335"/>
                <a:gd name="T59" fmla="*/ 27 h 334"/>
                <a:gd name="T60" fmla="*/ 234 w 335"/>
                <a:gd name="T61" fmla="*/ 13 h 334"/>
                <a:gd name="T62" fmla="*/ 202 w 335"/>
                <a:gd name="T63" fmla="*/ 2 h 334"/>
                <a:gd name="T64" fmla="*/ 167 w 335"/>
                <a:gd name="T65" fmla="*/ 0 h 3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5"/>
                <a:gd name="T100" fmla="*/ 0 h 334"/>
                <a:gd name="T101" fmla="*/ 335 w 335"/>
                <a:gd name="T102" fmla="*/ 334 h 3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5" h="334">
                  <a:moveTo>
                    <a:pt x="167" y="0"/>
                  </a:moveTo>
                  <a:lnTo>
                    <a:pt x="133" y="2"/>
                  </a:lnTo>
                  <a:lnTo>
                    <a:pt x="103" y="13"/>
                  </a:lnTo>
                  <a:lnTo>
                    <a:pt x="73" y="27"/>
                  </a:lnTo>
                  <a:lnTo>
                    <a:pt x="50" y="48"/>
                  </a:lnTo>
                  <a:lnTo>
                    <a:pt x="30" y="73"/>
                  </a:lnTo>
                  <a:lnTo>
                    <a:pt x="14" y="100"/>
                  </a:lnTo>
                  <a:lnTo>
                    <a:pt x="2" y="133"/>
                  </a:lnTo>
                  <a:lnTo>
                    <a:pt x="0" y="167"/>
                  </a:lnTo>
                  <a:lnTo>
                    <a:pt x="2" y="201"/>
                  </a:lnTo>
                  <a:lnTo>
                    <a:pt x="14" y="231"/>
                  </a:lnTo>
                  <a:lnTo>
                    <a:pt x="30" y="261"/>
                  </a:lnTo>
                  <a:lnTo>
                    <a:pt x="50" y="284"/>
                  </a:lnTo>
                  <a:lnTo>
                    <a:pt x="73" y="305"/>
                  </a:lnTo>
                  <a:lnTo>
                    <a:pt x="103" y="321"/>
                  </a:lnTo>
                  <a:lnTo>
                    <a:pt x="133" y="332"/>
                  </a:lnTo>
                  <a:lnTo>
                    <a:pt x="167" y="334"/>
                  </a:lnTo>
                  <a:lnTo>
                    <a:pt x="202" y="332"/>
                  </a:lnTo>
                  <a:lnTo>
                    <a:pt x="234" y="321"/>
                  </a:lnTo>
                  <a:lnTo>
                    <a:pt x="262" y="305"/>
                  </a:lnTo>
                  <a:lnTo>
                    <a:pt x="287" y="284"/>
                  </a:lnTo>
                  <a:lnTo>
                    <a:pt x="307" y="261"/>
                  </a:lnTo>
                  <a:lnTo>
                    <a:pt x="321" y="231"/>
                  </a:lnTo>
                  <a:lnTo>
                    <a:pt x="333" y="201"/>
                  </a:lnTo>
                  <a:lnTo>
                    <a:pt x="335" y="167"/>
                  </a:lnTo>
                  <a:lnTo>
                    <a:pt x="333" y="133"/>
                  </a:lnTo>
                  <a:lnTo>
                    <a:pt x="321" y="100"/>
                  </a:lnTo>
                  <a:lnTo>
                    <a:pt x="307" y="73"/>
                  </a:lnTo>
                  <a:lnTo>
                    <a:pt x="287" y="48"/>
                  </a:lnTo>
                  <a:lnTo>
                    <a:pt x="262" y="27"/>
                  </a:lnTo>
                  <a:lnTo>
                    <a:pt x="234" y="13"/>
                  </a:lnTo>
                  <a:lnTo>
                    <a:pt x="202" y="2"/>
                  </a:lnTo>
                  <a:lnTo>
                    <a:pt x="167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98" name="Freeform 10"/>
            <p:cNvSpPr>
              <a:spLocks/>
            </p:cNvSpPr>
            <p:nvPr/>
          </p:nvSpPr>
          <p:spPr bwMode="auto">
            <a:xfrm>
              <a:off x="4857" y="2259"/>
              <a:ext cx="220" cy="218"/>
            </a:xfrm>
            <a:custGeom>
              <a:avLst/>
              <a:gdLst>
                <a:gd name="T0" fmla="*/ 110 w 220"/>
                <a:gd name="T1" fmla="*/ 0 h 218"/>
                <a:gd name="T2" fmla="*/ 87 w 220"/>
                <a:gd name="T3" fmla="*/ 2 h 218"/>
                <a:gd name="T4" fmla="*/ 66 w 220"/>
                <a:gd name="T5" fmla="*/ 9 h 218"/>
                <a:gd name="T6" fmla="*/ 48 w 220"/>
                <a:gd name="T7" fmla="*/ 18 h 218"/>
                <a:gd name="T8" fmla="*/ 32 w 220"/>
                <a:gd name="T9" fmla="*/ 32 h 218"/>
                <a:gd name="T10" fmla="*/ 18 w 220"/>
                <a:gd name="T11" fmla="*/ 48 h 218"/>
                <a:gd name="T12" fmla="*/ 9 w 220"/>
                <a:gd name="T13" fmla="*/ 67 h 218"/>
                <a:gd name="T14" fmla="*/ 2 w 220"/>
                <a:gd name="T15" fmla="*/ 87 h 218"/>
                <a:gd name="T16" fmla="*/ 0 w 220"/>
                <a:gd name="T17" fmla="*/ 110 h 218"/>
                <a:gd name="T18" fmla="*/ 2 w 220"/>
                <a:gd name="T19" fmla="*/ 131 h 218"/>
                <a:gd name="T20" fmla="*/ 9 w 220"/>
                <a:gd name="T21" fmla="*/ 151 h 218"/>
                <a:gd name="T22" fmla="*/ 18 w 220"/>
                <a:gd name="T23" fmla="*/ 170 h 218"/>
                <a:gd name="T24" fmla="*/ 32 w 220"/>
                <a:gd name="T25" fmla="*/ 186 h 218"/>
                <a:gd name="T26" fmla="*/ 48 w 220"/>
                <a:gd name="T27" fmla="*/ 200 h 218"/>
                <a:gd name="T28" fmla="*/ 66 w 220"/>
                <a:gd name="T29" fmla="*/ 209 h 218"/>
                <a:gd name="T30" fmla="*/ 87 w 220"/>
                <a:gd name="T31" fmla="*/ 216 h 218"/>
                <a:gd name="T32" fmla="*/ 110 w 220"/>
                <a:gd name="T33" fmla="*/ 218 h 218"/>
                <a:gd name="T34" fmla="*/ 133 w 220"/>
                <a:gd name="T35" fmla="*/ 216 h 218"/>
                <a:gd name="T36" fmla="*/ 151 w 220"/>
                <a:gd name="T37" fmla="*/ 209 h 218"/>
                <a:gd name="T38" fmla="*/ 172 w 220"/>
                <a:gd name="T39" fmla="*/ 200 h 218"/>
                <a:gd name="T40" fmla="*/ 188 w 220"/>
                <a:gd name="T41" fmla="*/ 186 h 218"/>
                <a:gd name="T42" fmla="*/ 201 w 220"/>
                <a:gd name="T43" fmla="*/ 170 h 218"/>
                <a:gd name="T44" fmla="*/ 211 w 220"/>
                <a:gd name="T45" fmla="*/ 151 h 218"/>
                <a:gd name="T46" fmla="*/ 218 w 220"/>
                <a:gd name="T47" fmla="*/ 131 h 218"/>
                <a:gd name="T48" fmla="*/ 220 w 220"/>
                <a:gd name="T49" fmla="*/ 110 h 218"/>
                <a:gd name="T50" fmla="*/ 218 w 220"/>
                <a:gd name="T51" fmla="*/ 87 h 218"/>
                <a:gd name="T52" fmla="*/ 211 w 220"/>
                <a:gd name="T53" fmla="*/ 67 h 218"/>
                <a:gd name="T54" fmla="*/ 201 w 220"/>
                <a:gd name="T55" fmla="*/ 48 h 218"/>
                <a:gd name="T56" fmla="*/ 188 w 220"/>
                <a:gd name="T57" fmla="*/ 32 h 218"/>
                <a:gd name="T58" fmla="*/ 172 w 220"/>
                <a:gd name="T59" fmla="*/ 18 h 218"/>
                <a:gd name="T60" fmla="*/ 151 w 220"/>
                <a:gd name="T61" fmla="*/ 9 h 218"/>
                <a:gd name="T62" fmla="*/ 133 w 220"/>
                <a:gd name="T63" fmla="*/ 2 h 218"/>
                <a:gd name="T64" fmla="*/ 110 w 220"/>
                <a:gd name="T65" fmla="*/ 0 h 2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0"/>
                <a:gd name="T100" fmla="*/ 0 h 218"/>
                <a:gd name="T101" fmla="*/ 220 w 220"/>
                <a:gd name="T102" fmla="*/ 218 h 21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0" h="218">
                  <a:moveTo>
                    <a:pt x="110" y="0"/>
                  </a:moveTo>
                  <a:lnTo>
                    <a:pt x="87" y="2"/>
                  </a:lnTo>
                  <a:lnTo>
                    <a:pt x="66" y="9"/>
                  </a:lnTo>
                  <a:lnTo>
                    <a:pt x="48" y="18"/>
                  </a:lnTo>
                  <a:lnTo>
                    <a:pt x="32" y="32"/>
                  </a:lnTo>
                  <a:lnTo>
                    <a:pt x="18" y="48"/>
                  </a:lnTo>
                  <a:lnTo>
                    <a:pt x="9" y="67"/>
                  </a:lnTo>
                  <a:lnTo>
                    <a:pt x="2" y="87"/>
                  </a:lnTo>
                  <a:lnTo>
                    <a:pt x="0" y="110"/>
                  </a:lnTo>
                  <a:lnTo>
                    <a:pt x="2" y="131"/>
                  </a:lnTo>
                  <a:lnTo>
                    <a:pt x="9" y="151"/>
                  </a:lnTo>
                  <a:lnTo>
                    <a:pt x="18" y="170"/>
                  </a:lnTo>
                  <a:lnTo>
                    <a:pt x="32" y="186"/>
                  </a:lnTo>
                  <a:lnTo>
                    <a:pt x="48" y="200"/>
                  </a:lnTo>
                  <a:lnTo>
                    <a:pt x="66" y="209"/>
                  </a:lnTo>
                  <a:lnTo>
                    <a:pt x="87" y="216"/>
                  </a:lnTo>
                  <a:lnTo>
                    <a:pt x="110" y="218"/>
                  </a:lnTo>
                  <a:lnTo>
                    <a:pt x="133" y="216"/>
                  </a:lnTo>
                  <a:lnTo>
                    <a:pt x="151" y="209"/>
                  </a:lnTo>
                  <a:lnTo>
                    <a:pt x="172" y="200"/>
                  </a:lnTo>
                  <a:lnTo>
                    <a:pt x="188" y="186"/>
                  </a:lnTo>
                  <a:lnTo>
                    <a:pt x="201" y="170"/>
                  </a:lnTo>
                  <a:lnTo>
                    <a:pt x="211" y="151"/>
                  </a:lnTo>
                  <a:lnTo>
                    <a:pt x="218" y="131"/>
                  </a:lnTo>
                  <a:lnTo>
                    <a:pt x="220" y="110"/>
                  </a:lnTo>
                  <a:lnTo>
                    <a:pt x="218" y="87"/>
                  </a:lnTo>
                  <a:lnTo>
                    <a:pt x="211" y="67"/>
                  </a:lnTo>
                  <a:lnTo>
                    <a:pt x="201" y="48"/>
                  </a:lnTo>
                  <a:lnTo>
                    <a:pt x="188" y="32"/>
                  </a:lnTo>
                  <a:lnTo>
                    <a:pt x="172" y="18"/>
                  </a:lnTo>
                  <a:lnTo>
                    <a:pt x="151" y="9"/>
                  </a:lnTo>
                  <a:lnTo>
                    <a:pt x="133" y="2"/>
                  </a:lnTo>
                  <a:lnTo>
                    <a:pt x="11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99" name="Freeform 11"/>
            <p:cNvSpPr>
              <a:spLocks/>
            </p:cNvSpPr>
            <p:nvPr/>
          </p:nvSpPr>
          <p:spPr bwMode="auto">
            <a:xfrm>
              <a:off x="4857" y="2617"/>
              <a:ext cx="220" cy="218"/>
            </a:xfrm>
            <a:custGeom>
              <a:avLst/>
              <a:gdLst>
                <a:gd name="T0" fmla="*/ 110 w 220"/>
                <a:gd name="T1" fmla="*/ 0 h 218"/>
                <a:gd name="T2" fmla="*/ 87 w 220"/>
                <a:gd name="T3" fmla="*/ 2 h 218"/>
                <a:gd name="T4" fmla="*/ 66 w 220"/>
                <a:gd name="T5" fmla="*/ 9 h 218"/>
                <a:gd name="T6" fmla="*/ 48 w 220"/>
                <a:gd name="T7" fmla="*/ 18 h 218"/>
                <a:gd name="T8" fmla="*/ 32 w 220"/>
                <a:gd name="T9" fmla="*/ 32 h 218"/>
                <a:gd name="T10" fmla="*/ 18 w 220"/>
                <a:gd name="T11" fmla="*/ 48 h 218"/>
                <a:gd name="T12" fmla="*/ 9 w 220"/>
                <a:gd name="T13" fmla="*/ 69 h 218"/>
                <a:gd name="T14" fmla="*/ 2 w 220"/>
                <a:gd name="T15" fmla="*/ 87 h 218"/>
                <a:gd name="T16" fmla="*/ 0 w 220"/>
                <a:gd name="T17" fmla="*/ 110 h 218"/>
                <a:gd name="T18" fmla="*/ 2 w 220"/>
                <a:gd name="T19" fmla="*/ 131 h 218"/>
                <a:gd name="T20" fmla="*/ 9 w 220"/>
                <a:gd name="T21" fmla="*/ 151 h 218"/>
                <a:gd name="T22" fmla="*/ 18 w 220"/>
                <a:gd name="T23" fmla="*/ 170 h 218"/>
                <a:gd name="T24" fmla="*/ 32 w 220"/>
                <a:gd name="T25" fmla="*/ 186 h 218"/>
                <a:gd name="T26" fmla="*/ 48 w 220"/>
                <a:gd name="T27" fmla="*/ 200 h 218"/>
                <a:gd name="T28" fmla="*/ 66 w 220"/>
                <a:gd name="T29" fmla="*/ 209 h 218"/>
                <a:gd name="T30" fmla="*/ 87 w 220"/>
                <a:gd name="T31" fmla="*/ 216 h 218"/>
                <a:gd name="T32" fmla="*/ 110 w 220"/>
                <a:gd name="T33" fmla="*/ 218 h 218"/>
                <a:gd name="T34" fmla="*/ 133 w 220"/>
                <a:gd name="T35" fmla="*/ 216 h 218"/>
                <a:gd name="T36" fmla="*/ 151 w 220"/>
                <a:gd name="T37" fmla="*/ 209 h 218"/>
                <a:gd name="T38" fmla="*/ 172 w 220"/>
                <a:gd name="T39" fmla="*/ 200 h 218"/>
                <a:gd name="T40" fmla="*/ 188 w 220"/>
                <a:gd name="T41" fmla="*/ 186 h 218"/>
                <a:gd name="T42" fmla="*/ 201 w 220"/>
                <a:gd name="T43" fmla="*/ 170 h 218"/>
                <a:gd name="T44" fmla="*/ 211 w 220"/>
                <a:gd name="T45" fmla="*/ 151 h 218"/>
                <a:gd name="T46" fmla="*/ 218 w 220"/>
                <a:gd name="T47" fmla="*/ 131 h 218"/>
                <a:gd name="T48" fmla="*/ 220 w 220"/>
                <a:gd name="T49" fmla="*/ 110 h 218"/>
                <a:gd name="T50" fmla="*/ 218 w 220"/>
                <a:gd name="T51" fmla="*/ 87 h 218"/>
                <a:gd name="T52" fmla="*/ 211 w 220"/>
                <a:gd name="T53" fmla="*/ 69 h 218"/>
                <a:gd name="T54" fmla="*/ 201 w 220"/>
                <a:gd name="T55" fmla="*/ 48 h 218"/>
                <a:gd name="T56" fmla="*/ 188 w 220"/>
                <a:gd name="T57" fmla="*/ 32 h 218"/>
                <a:gd name="T58" fmla="*/ 172 w 220"/>
                <a:gd name="T59" fmla="*/ 18 h 218"/>
                <a:gd name="T60" fmla="*/ 151 w 220"/>
                <a:gd name="T61" fmla="*/ 9 h 218"/>
                <a:gd name="T62" fmla="*/ 133 w 220"/>
                <a:gd name="T63" fmla="*/ 2 h 218"/>
                <a:gd name="T64" fmla="*/ 110 w 220"/>
                <a:gd name="T65" fmla="*/ 0 h 2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0"/>
                <a:gd name="T100" fmla="*/ 0 h 218"/>
                <a:gd name="T101" fmla="*/ 220 w 220"/>
                <a:gd name="T102" fmla="*/ 218 h 21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0" h="218">
                  <a:moveTo>
                    <a:pt x="110" y="0"/>
                  </a:moveTo>
                  <a:lnTo>
                    <a:pt x="87" y="2"/>
                  </a:lnTo>
                  <a:lnTo>
                    <a:pt x="66" y="9"/>
                  </a:lnTo>
                  <a:lnTo>
                    <a:pt x="48" y="18"/>
                  </a:lnTo>
                  <a:lnTo>
                    <a:pt x="32" y="32"/>
                  </a:lnTo>
                  <a:lnTo>
                    <a:pt x="18" y="48"/>
                  </a:lnTo>
                  <a:lnTo>
                    <a:pt x="9" y="69"/>
                  </a:lnTo>
                  <a:lnTo>
                    <a:pt x="2" y="87"/>
                  </a:lnTo>
                  <a:lnTo>
                    <a:pt x="0" y="110"/>
                  </a:lnTo>
                  <a:lnTo>
                    <a:pt x="2" y="131"/>
                  </a:lnTo>
                  <a:lnTo>
                    <a:pt x="9" y="151"/>
                  </a:lnTo>
                  <a:lnTo>
                    <a:pt x="18" y="170"/>
                  </a:lnTo>
                  <a:lnTo>
                    <a:pt x="32" y="186"/>
                  </a:lnTo>
                  <a:lnTo>
                    <a:pt x="48" y="200"/>
                  </a:lnTo>
                  <a:lnTo>
                    <a:pt x="66" y="209"/>
                  </a:lnTo>
                  <a:lnTo>
                    <a:pt x="87" y="216"/>
                  </a:lnTo>
                  <a:lnTo>
                    <a:pt x="110" y="218"/>
                  </a:lnTo>
                  <a:lnTo>
                    <a:pt x="133" y="216"/>
                  </a:lnTo>
                  <a:lnTo>
                    <a:pt x="151" y="209"/>
                  </a:lnTo>
                  <a:lnTo>
                    <a:pt x="172" y="200"/>
                  </a:lnTo>
                  <a:lnTo>
                    <a:pt x="188" y="186"/>
                  </a:lnTo>
                  <a:lnTo>
                    <a:pt x="201" y="170"/>
                  </a:lnTo>
                  <a:lnTo>
                    <a:pt x="211" y="151"/>
                  </a:lnTo>
                  <a:lnTo>
                    <a:pt x="218" y="131"/>
                  </a:lnTo>
                  <a:lnTo>
                    <a:pt x="220" y="110"/>
                  </a:lnTo>
                  <a:lnTo>
                    <a:pt x="218" y="87"/>
                  </a:lnTo>
                  <a:lnTo>
                    <a:pt x="211" y="69"/>
                  </a:lnTo>
                  <a:lnTo>
                    <a:pt x="201" y="48"/>
                  </a:lnTo>
                  <a:lnTo>
                    <a:pt x="188" y="32"/>
                  </a:lnTo>
                  <a:lnTo>
                    <a:pt x="172" y="18"/>
                  </a:lnTo>
                  <a:lnTo>
                    <a:pt x="151" y="9"/>
                  </a:lnTo>
                  <a:lnTo>
                    <a:pt x="133" y="2"/>
                  </a:lnTo>
                  <a:lnTo>
                    <a:pt x="11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00" name="Freeform 12"/>
            <p:cNvSpPr>
              <a:spLocks/>
            </p:cNvSpPr>
            <p:nvPr/>
          </p:nvSpPr>
          <p:spPr bwMode="auto">
            <a:xfrm>
              <a:off x="1357" y="1552"/>
              <a:ext cx="851" cy="1031"/>
            </a:xfrm>
            <a:custGeom>
              <a:avLst/>
              <a:gdLst>
                <a:gd name="T0" fmla="*/ 851 w 851"/>
                <a:gd name="T1" fmla="*/ 466 h 1031"/>
                <a:gd name="T2" fmla="*/ 849 w 851"/>
                <a:gd name="T3" fmla="*/ 466 h 1031"/>
                <a:gd name="T4" fmla="*/ 440 w 851"/>
                <a:gd name="T5" fmla="*/ 466 h 1031"/>
                <a:gd name="T6" fmla="*/ 626 w 851"/>
                <a:gd name="T7" fmla="*/ 280 h 1031"/>
                <a:gd name="T8" fmla="*/ 615 w 851"/>
                <a:gd name="T9" fmla="*/ 266 h 1031"/>
                <a:gd name="T10" fmla="*/ 424 w 851"/>
                <a:gd name="T11" fmla="*/ 455 h 1031"/>
                <a:gd name="T12" fmla="*/ 424 w 851"/>
                <a:gd name="T13" fmla="*/ 0 h 1031"/>
                <a:gd name="T14" fmla="*/ 422 w 851"/>
                <a:gd name="T15" fmla="*/ 0 h 1031"/>
                <a:gd name="T16" fmla="*/ 422 w 851"/>
                <a:gd name="T17" fmla="*/ 0 h 1031"/>
                <a:gd name="T18" fmla="*/ 403 w 851"/>
                <a:gd name="T19" fmla="*/ 0 h 1031"/>
                <a:gd name="T20" fmla="*/ 403 w 851"/>
                <a:gd name="T21" fmla="*/ 0 h 1031"/>
                <a:gd name="T22" fmla="*/ 401 w 851"/>
                <a:gd name="T23" fmla="*/ 0 h 1031"/>
                <a:gd name="T24" fmla="*/ 401 w 851"/>
                <a:gd name="T25" fmla="*/ 452 h 1031"/>
                <a:gd name="T26" fmla="*/ 236 w 851"/>
                <a:gd name="T27" fmla="*/ 287 h 1031"/>
                <a:gd name="T28" fmla="*/ 224 w 851"/>
                <a:gd name="T29" fmla="*/ 301 h 1031"/>
                <a:gd name="T30" fmla="*/ 390 w 851"/>
                <a:gd name="T31" fmla="*/ 466 h 1031"/>
                <a:gd name="T32" fmla="*/ 0 w 851"/>
                <a:gd name="T33" fmla="*/ 466 h 1031"/>
                <a:gd name="T34" fmla="*/ 0 w 851"/>
                <a:gd name="T35" fmla="*/ 484 h 1031"/>
                <a:gd name="T36" fmla="*/ 0 w 851"/>
                <a:gd name="T37" fmla="*/ 491 h 1031"/>
                <a:gd name="T38" fmla="*/ 390 w 851"/>
                <a:gd name="T39" fmla="*/ 491 h 1031"/>
                <a:gd name="T40" fmla="*/ 234 w 851"/>
                <a:gd name="T41" fmla="*/ 645 h 1031"/>
                <a:gd name="T42" fmla="*/ 247 w 851"/>
                <a:gd name="T43" fmla="*/ 659 h 1031"/>
                <a:gd name="T44" fmla="*/ 401 w 851"/>
                <a:gd name="T45" fmla="*/ 505 h 1031"/>
                <a:gd name="T46" fmla="*/ 401 w 851"/>
                <a:gd name="T47" fmla="*/ 1031 h 1031"/>
                <a:gd name="T48" fmla="*/ 424 w 851"/>
                <a:gd name="T49" fmla="*/ 1031 h 1031"/>
                <a:gd name="T50" fmla="*/ 424 w 851"/>
                <a:gd name="T51" fmla="*/ 503 h 1031"/>
                <a:gd name="T52" fmla="*/ 603 w 851"/>
                <a:gd name="T53" fmla="*/ 679 h 1031"/>
                <a:gd name="T54" fmla="*/ 617 w 851"/>
                <a:gd name="T55" fmla="*/ 668 h 1031"/>
                <a:gd name="T56" fmla="*/ 440 w 851"/>
                <a:gd name="T57" fmla="*/ 491 h 1031"/>
                <a:gd name="T58" fmla="*/ 851 w 851"/>
                <a:gd name="T59" fmla="*/ 491 h 1031"/>
                <a:gd name="T60" fmla="*/ 851 w 851"/>
                <a:gd name="T61" fmla="*/ 466 h 103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851"/>
                <a:gd name="T94" fmla="*/ 0 h 1031"/>
                <a:gd name="T95" fmla="*/ 851 w 851"/>
                <a:gd name="T96" fmla="*/ 1031 h 103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851" h="1031">
                  <a:moveTo>
                    <a:pt x="851" y="466"/>
                  </a:moveTo>
                  <a:lnTo>
                    <a:pt x="849" y="466"/>
                  </a:lnTo>
                  <a:lnTo>
                    <a:pt x="440" y="466"/>
                  </a:lnTo>
                  <a:lnTo>
                    <a:pt x="626" y="280"/>
                  </a:lnTo>
                  <a:lnTo>
                    <a:pt x="615" y="266"/>
                  </a:lnTo>
                  <a:lnTo>
                    <a:pt x="424" y="455"/>
                  </a:lnTo>
                  <a:lnTo>
                    <a:pt x="424" y="0"/>
                  </a:lnTo>
                  <a:lnTo>
                    <a:pt x="422" y="0"/>
                  </a:lnTo>
                  <a:lnTo>
                    <a:pt x="403" y="0"/>
                  </a:lnTo>
                  <a:lnTo>
                    <a:pt x="401" y="0"/>
                  </a:lnTo>
                  <a:lnTo>
                    <a:pt x="401" y="452"/>
                  </a:lnTo>
                  <a:lnTo>
                    <a:pt x="236" y="287"/>
                  </a:lnTo>
                  <a:lnTo>
                    <a:pt x="224" y="301"/>
                  </a:lnTo>
                  <a:lnTo>
                    <a:pt x="390" y="466"/>
                  </a:lnTo>
                  <a:lnTo>
                    <a:pt x="0" y="466"/>
                  </a:lnTo>
                  <a:lnTo>
                    <a:pt x="0" y="484"/>
                  </a:lnTo>
                  <a:lnTo>
                    <a:pt x="0" y="491"/>
                  </a:lnTo>
                  <a:lnTo>
                    <a:pt x="390" y="491"/>
                  </a:lnTo>
                  <a:lnTo>
                    <a:pt x="234" y="645"/>
                  </a:lnTo>
                  <a:lnTo>
                    <a:pt x="247" y="659"/>
                  </a:lnTo>
                  <a:lnTo>
                    <a:pt x="401" y="505"/>
                  </a:lnTo>
                  <a:lnTo>
                    <a:pt x="401" y="1031"/>
                  </a:lnTo>
                  <a:lnTo>
                    <a:pt x="424" y="1031"/>
                  </a:lnTo>
                  <a:lnTo>
                    <a:pt x="424" y="503"/>
                  </a:lnTo>
                  <a:lnTo>
                    <a:pt x="603" y="679"/>
                  </a:lnTo>
                  <a:lnTo>
                    <a:pt x="617" y="668"/>
                  </a:lnTo>
                  <a:lnTo>
                    <a:pt x="440" y="491"/>
                  </a:lnTo>
                  <a:lnTo>
                    <a:pt x="851" y="491"/>
                  </a:lnTo>
                  <a:lnTo>
                    <a:pt x="851" y="46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389" name="Rectangle 16"/>
          <p:cNvSpPr>
            <a:spLocks noChangeArrowheads="1"/>
          </p:cNvSpPr>
          <p:nvPr/>
        </p:nvSpPr>
        <p:spPr bwMode="auto">
          <a:xfrm>
            <a:off x="3563938" y="3860800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800" b="1">
              <a:solidFill>
                <a:srgbClr val="4B1700"/>
              </a:solidFill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5984" y="500043"/>
            <a:ext cx="4714908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Звуки речи.</a:t>
            </a:r>
          </a:p>
        </p:txBody>
      </p:sp>
      <p:graphicFrame>
        <p:nvGraphicFramePr>
          <p:cNvPr id="23" name="Схема 22"/>
          <p:cNvGraphicFramePr/>
          <p:nvPr/>
        </p:nvGraphicFramePr>
        <p:xfrm>
          <a:off x="857224" y="1214422"/>
          <a:ext cx="7429552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0" name="Рисунок 19" descr="http://im2-tub-ru.yandex.net/i?id=88929797-01-72"/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714744" y="2857496"/>
            <a:ext cx="1857388" cy="12858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2" name="Рисунок 21" descr="http://im2-tub-ru.yandex.net/i?id=196825545-71-72"/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 rot="680293">
            <a:off x="6481191" y="3468738"/>
            <a:ext cx="1363486" cy="12518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4" name="Рисунок 23" descr="http://im3-tub-ru.yandex.net/i?id=188635674-56-72"/>
          <p:cNvPicPr/>
          <p:nvPr/>
        </p:nvPicPr>
        <p:blipFill>
          <a:blip r:embed="rId13"/>
          <a:srcRect/>
          <a:stretch>
            <a:fillRect/>
          </a:stretch>
        </p:blipFill>
        <p:spPr bwMode="auto">
          <a:xfrm rot="20799256">
            <a:off x="1268211" y="3577566"/>
            <a:ext cx="1433830" cy="12528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5">
                <p:cTn id="2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9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фон тумба"/>
          <p:cNvPicPr>
            <a:picLocks noChangeAspect="1" noChangeArrowheads="1"/>
          </p:cNvPicPr>
          <p:nvPr/>
        </p:nvPicPr>
        <p:blipFill>
          <a:blip r:embed="rId2">
            <a:lum bright="24000" contrast="-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0" y="0"/>
            <a:ext cx="9144000" cy="6858000"/>
            <a:chOff x="567" y="981"/>
            <a:chExt cx="4581" cy="3164"/>
          </a:xfrm>
        </p:grpSpPr>
        <p:sp>
          <p:nvSpPr>
            <p:cNvPr id="33796" name="AutoShape 4"/>
            <p:cNvSpPr>
              <a:spLocks noChangeAspect="1" noChangeArrowheads="1" noTextEdit="1"/>
            </p:cNvSpPr>
            <p:nvPr/>
          </p:nvSpPr>
          <p:spPr bwMode="auto">
            <a:xfrm>
              <a:off x="567" y="981"/>
              <a:ext cx="4581" cy="3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797" name="Freeform 5"/>
            <p:cNvSpPr>
              <a:spLocks/>
            </p:cNvSpPr>
            <p:nvPr/>
          </p:nvSpPr>
          <p:spPr bwMode="auto">
            <a:xfrm>
              <a:off x="1060" y="1165"/>
              <a:ext cx="3535" cy="2806"/>
            </a:xfrm>
            <a:custGeom>
              <a:avLst/>
              <a:gdLst>
                <a:gd name="T0" fmla="*/ 3459 w 3535"/>
                <a:gd name="T1" fmla="*/ 2186 h 2806"/>
                <a:gd name="T2" fmla="*/ 3517 w 3535"/>
                <a:gd name="T3" fmla="*/ 1803 h 2806"/>
                <a:gd name="T4" fmla="*/ 3535 w 3535"/>
                <a:gd name="T5" fmla="*/ 1420 h 2806"/>
                <a:gd name="T6" fmla="*/ 3514 w 3535"/>
                <a:gd name="T7" fmla="*/ 1016 h 2806"/>
                <a:gd name="T8" fmla="*/ 3455 w 3535"/>
                <a:gd name="T9" fmla="*/ 621 h 2806"/>
                <a:gd name="T10" fmla="*/ 3358 w 3535"/>
                <a:gd name="T11" fmla="*/ 348 h 2806"/>
                <a:gd name="T12" fmla="*/ 3243 w 3535"/>
                <a:gd name="T13" fmla="*/ 289 h 2806"/>
                <a:gd name="T14" fmla="*/ 3117 w 3535"/>
                <a:gd name="T15" fmla="*/ 234 h 2806"/>
                <a:gd name="T16" fmla="*/ 2982 w 3535"/>
                <a:gd name="T17" fmla="*/ 183 h 2806"/>
                <a:gd name="T18" fmla="*/ 2839 w 3535"/>
                <a:gd name="T19" fmla="*/ 140 h 2806"/>
                <a:gd name="T20" fmla="*/ 2688 w 3535"/>
                <a:gd name="T21" fmla="*/ 101 h 2806"/>
                <a:gd name="T22" fmla="*/ 2530 w 3535"/>
                <a:gd name="T23" fmla="*/ 68 h 2806"/>
                <a:gd name="T24" fmla="*/ 2364 w 3535"/>
                <a:gd name="T25" fmla="*/ 43 h 2806"/>
                <a:gd name="T26" fmla="*/ 2195 w 3535"/>
                <a:gd name="T27" fmla="*/ 22 h 2806"/>
                <a:gd name="T28" fmla="*/ 2018 w 3535"/>
                <a:gd name="T29" fmla="*/ 9 h 2806"/>
                <a:gd name="T30" fmla="*/ 1834 w 3535"/>
                <a:gd name="T31" fmla="*/ 2 h 2806"/>
                <a:gd name="T32" fmla="*/ 1646 w 3535"/>
                <a:gd name="T33" fmla="*/ 2 h 2806"/>
                <a:gd name="T34" fmla="*/ 1462 w 3535"/>
                <a:gd name="T35" fmla="*/ 13 h 2806"/>
                <a:gd name="T36" fmla="*/ 1286 w 3535"/>
                <a:gd name="T37" fmla="*/ 29 h 2806"/>
                <a:gd name="T38" fmla="*/ 1114 w 3535"/>
                <a:gd name="T39" fmla="*/ 52 h 2806"/>
                <a:gd name="T40" fmla="*/ 951 w 3535"/>
                <a:gd name="T41" fmla="*/ 80 h 2806"/>
                <a:gd name="T42" fmla="*/ 792 w 3535"/>
                <a:gd name="T43" fmla="*/ 114 h 2806"/>
                <a:gd name="T44" fmla="*/ 643 w 3535"/>
                <a:gd name="T45" fmla="*/ 156 h 2806"/>
                <a:gd name="T46" fmla="*/ 503 w 3535"/>
                <a:gd name="T47" fmla="*/ 201 h 2806"/>
                <a:gd name="T48" fmla="*/ 370 w 3535"/>
                <a:gd name="T49" fmla="*/ 252 h 2806"/>
                <a:gd name="T50" fmla="*/ 248 w 3535"/>
                <a:gd name="T51" fmla="*/ 312 h 2806"/>
                <a:gd name="T52" fmla="*/ 136 w 3535"/>
                <a:gd name="T53" fmla="*/ 374 h 2806"/>
                <a:gd name="T54" fmla="*/ 53 w 3535"/>
                <a:gd name="T55" fmla="*/ 750 h 2806"/>
                <a:gd name="T56" fmla="*/ 10 w 3535"/>
                <a:gd name="T57" fmla="*/ 1147 h 2806"/>
                <a:gd name="T58" fmla="*/ 3 w 3535"/>
                <a:gd name="T59" fmla="*/ 1548 h 2806"/>
                <a:gd name="T60" fmla="*/ 33 w 3535"/>
                <a:gd name="T61" fmla="*/ 1934 h 2806"/>
                <a:gd name="T62" fmla="*/ 101 w 3535"/>
                <a:gd name="T63" fmla="*/ 2310 h 2806"/>
                <a:gd name="T64" fmla="*/ 205 w 3535"/>
                <a:gd name="T65" fmla="*/ 2478 h 2806"/>
                <a:gd name="T66" fmla="*/ 324 w 3535"/>
                <a:gd name="T67" fmla="*/ 2535 h 2806"/>
                <a:gd name="T68" fmla="*/ 455 w 3535"/>
                <a:gd name="T69" fmla="*/ 2590 h 2806"/>
                <a:gd name="T70" fmla="*/ 593 w 3535"/>
                <a:gd name="T71" fmla="*/ 2638 h 2806"/>
                <a:gd name="T72" fmla="*/ 739 w 3535"/>
                <a:gd name="T73" fmla="*/ 2679 h 2806"/>
                <a:gd name="T74" fmla="*/ 893 w 3535"/>
                <a:gd name="T75" fmla="*/ 2716 h 2806"/>
                <a:gd name="T76" fmla="*/ 1056 w 3535"/>
                <a:gd name="T77" fmla="*/ 2746 h 2806"/>
                <a:gd name="T78" fmla="*/ 1226 w 3535"/>
                <a:gd name="T79" fmla="*/ 2771 h 2806"/>
                <a:gd name="T80" fmla="*/ 1400 w 3535"/>
                <a:gd name="T81" fmla="*/ 2790 h 2806"/>
                <a:gd name="T82" fmla="*/ 1584 w 3535"/>
                <a:gd name="T83" fmla="*/ 2801 h 2806"/>
                <a:gd name="T84" fmla="*/ 1772 w 3535"/>
                <a:gd name="T85" fmla="*/ 2806 h 2806"/>
                <a:gd name="T86" fmla="*/ 1958 w 3535"/>
                <a:gd name="T87" fmla="*/ 2801 h 2806"/>
                <a:gd name="T88" fmla="*/ 2137 w 3535"/>
                <a:gd name="T89" fmla="*/ 2790 h 2806"/>
                <a:gd name="T90" fmla="*/ 2312 w 3535"/>
                <a:gd name="T91" fmla="*/ 2771 h 2806"/>
                <a:gd name="T92" fmla="*/ 2479 w 3535"/>
                <a:gd name="T93" fmla="*/ 2746 h 2806"/>
                <a:gd name="T94" fmla="*/ 2640 w 3535"/>
                <a:gd name="T95" fmla="*/ 2716 h 2806"/>
                <a:gd name="T96" fmla="*/ 2794 w 3535"/>
                <a:gd name="T97" fmla="*/ 2682 h 2806"/>
                <a:gd name="T98" fmla="*/ 2940 w 3535"/>
                <a:gd name="T99" fmla="*/ 2638 h 2806"/>
                <a:gd name="T100" fmla="*/ 3078 w 3535"/>
                <a:gd name="T101" fmla="*/ 2592 h 2806"/>
                <a:gd name="T102" fmla="*/ 3207 w 3535"/>
                <a:gd name="T103" fmla="*/ 2539 h 2806"/>
                <a:gd name="T104" fmla="*/ 3326 w 3535"/>
                <a:gd name="T105" fmla="*/ 2480 h 280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535"/>
                <a:gd name="T160" fmla="*/ 0 h 2806"/>
                <a:gd name="T161" fmla="*/ 3535 w 3535"/>
                <a:gd name="T162" fmla="*/ 2806 h 280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535" h="2806">
                  <a:moveTo>
                    <a:pt x="3399" y="2439"/>
                  </a:moveTo>
                  <a:lnTo>
                    <a:pt x="3432" y="2312"/>
                  </a:lnTo>
                  <a:lnTo>
                    <a:pt x="3459" y="2186"/>
                  </a:lnTo>
                  <a:lnTo>
                    <a:pt x="3482" y="2060"/>
                  </a:lnTo>
                  <a:lnTo>
                    <a:pt x="3500" y="1931"/>
                  </a:lnTo>
                  <a:lnTo>
                    <a:pt x="3517" y="1803"/>
                  </a:lnTo>
                  <a:lnTo>
                    <a:pt x="3526" y="1677"/>
                  </a:lnTo>
                  <a:lnTo>
                    <a:pt x="3533" y="1548"/>
                  </a:lnTo>
                  <a:lnTo>
                    <a:pt x="3535" y="1420"/>
                  </a:lnTo>
                  <a:lnTo>
                    <a:pt x="3533" y="1284"/>
                  </a:lnTo>
                  <a:lnTo>
                    <a:pt x="3526" y="1149"/>
                  </a:lnTo>
                  <a:lnTo>
                    <a:pt x="3514" y="1016"/>
                  </a:lnTo>
                  <a:lnTo>
                    <a:pt x="3500" y="883"/>
                  </a:lnTo>
                  <a:lnTo>
                    <a:pt x="3480" y="750"/>
                  </a:lnTo>
                  <a:lnTo>
                    <a:pt x="3455" y="621"/>
                  </a:lnTo>
                  <a:lnTo>
                    <a:pt x="3427" y="493"/>
                  </a:lnTo>
                  <a:lnTo>
                    <a:pt x="3395" y="369"/>
                  </a:lnTo>
                  <a:lnTo>
                    <a:pt x="3358" y="348"/>
                  </a:lnTo>
                  <a:lnTo>
                    <a:pt x="3321" y="328"/>
                  </a:lnTo>
                  <a:lnTo>
                    <a:pt x="3282" y="307"/>
                  </a:lnTo>
                  <a:lnTo>
                    <a:pt x="3243" y="289"/>
                  </a:lnTo>
                  <a:lnTo>
                    <a:pt x="3202" y="268"/>
                  </a:lnTo>
                  <a:lnTo>
                    <a:pt x="3161" y="250"/>
                  </a:lnTo>
                  <a:lnTo>
                    <a:pt x="3117" y="234"/>
                  </a:lnTo>
                  <a:lnTo>
                    <a:pt x="3074" y="215"/>
                  </a:lnTo>
                  <a:lnTo>
                    <a:pt x="3028" y="199"/>
                  </a:lnTo>
                  <a:lnTo>
                    <a:pt x="2982" y="183"/>
                  </a:lnTo>
                  <a:lnTo>
                    <a:pt x="2936" y="169"/>
                  </a:lnTo>
                  <a:lnTo>
                    <a:pt x="2888" y="153"/>
                  </a:lnTo>
                  <a:lnTo>
                    <a:pt x="2839" y="140"/>
                  </a:lnTo>
                  <a:lnTo>
                    <a:pt x="2789" y="126"/>
                  </a:lnTo>
                  <a:lnTo>
                    <a:pt x="2741" y="114"/>
                  </a:lnTo>
                  <a:lnTo>
                    <a:pt x="2688" y="101"/>
                  </a:lnTo>
                  <a:lnTo>
                    <a:pt x="2638" y="91"/>
                  </a:lnTo>
                  <a:lnTo>
                    <a:pt x="2585" y="80"/>
                  </a:lnTo>
                  <a:lnTo>
                    <a:pt x="2530" y="68"/>
                  </a:lnTo>
                  <a:lnTo>
                    <a:pt x="2477" y="59"/>
                  </a:lnTo>
                  <a:lnTo>
                    <a:pt x="2422" y="52"/>
                  </a:lnTo>
                  <a:lnTo>
                    <a:pt x="2364" y="43"/>
                  </a:lnTo>
                  <a:lnTo>
                    <a:pt x="2309" y="36"/>
                  </a:lnTo>
                  <a:lnTo>
                    <a:pt x="2252" y="29"/>
                  </a:lnTo>
                  <a:lnTo>
                    <a:pt x="2195" y="22"/>
                  </a:lnTo>
                  <a:lnTo>
                    <a:pt x="2135" y="18"/>
                  </a:lnTo>
                  <a:lnTo>
                    <a:pt x="2078" y="13"/>
                  </a:lnTo>
                  <a:lnTo>
                    <a:pt x="2018" y="9"/>
                  </a:lnTo>
                  <a:lnTo>
                    <a:pt x="1956" y="6"/>
                  </a:lnTo>
                  <a:lnTo>
                    <a:pt x="1896" y="2"/>
                  </a:lnTo>
                  <a:lnTo>
                    <a:pt x="1834" y="2"/>
                  </a:lnTo>
                  <a:lnTo>
                    <a:pt x="1772" y="0"/>
                  </a:lnTo>
                  <a:lnTo>
                    <a:pt x="1710" y="2"/>
                  </a:lnTo>
                  <a:lnTo>
                    <a:pt x="1646" y="2"/>
                  </a:lnTo>
                  <a:lnTo>
                    <a:pt x="1584" y="6"/>
                  </a:lnTo>
                  <a:lnTo>
                    <a:pt x="1524" y="9"/>
                  </a:lnTo>
                  <a:lnTo>
                    <a:pt x="1462" y="13"/>
                  </a:lnTo>
                  <a:lnTo>
                    <a:pt x="1403" y="18"/>
                  </a:lnTo>
                  <a:lnTo>
                    <a:pt x="1343" y="22"/>
                  </a:lnTo>
                  <a:lnTo>
                    <a:pt x="1286" y="29"/>
                  </a:lnTo>
                  <a:lnTo>
                    <a:pt x="1228" y="36"/>
                  </a:lnTo>
                  <a:lnTo>
                    <a:pt x="1171" y="43"/>
                  </a:lnTo>
                  <a:lnTo>
                    <a:pt x="1114" y="52"/>
                  </a:lnTo>
                  <a:lnTo>
                    <a:pt x="1058" y="59"/>
                  </a:lnTo>
                  <a:lnTo>
                    <a:pt x="1003" y="71"/>
                  </a:lnTo>
                  <a:lnTo>
                    <a:pt x="951" y="80"/>
                  </a:lnTo>
                  <a:lnTo>
                    <a:pt x="896" y="91"/>
                  </a:lnTo>
                  <a:lnTo>
                    <a:pt x="845" y="103"/>
                  </a:lnTo>
                  <a:lnTo>
                    <a:pt x="792" y="114"/>
                  </a:lnTo>
                  <a:lnTo>
                    <a:pt x="742" y="128"/>
                  </a:lnTo>
                  <a:lnTo>
                    <a:pt x="691" y="142"/>
                  </a:lnTo>
                  <a:lnTo>
                    <a:pt x="643" y="156"/>
                  </a:lnTo>
                  <a:lnTo>
                    <a:pt x="595" y="169"/>
                  </a:lnTo>
                  <a:lnTo>
                    <a:pt x="549" y="185"/>
                  </a:lnTo>
                  <a:lnTo>
                    <a:pt x="503" y="201"/>
                  </a:lnTo>
                  <a:lnTo>
                    <a:pt x="457" y="218"/>
                  </a:lnTo>
                  <a:lnTo>
                    <a:pt x="414" y="236"/>
                  </a:lnTo>
                  <a:lnTo>
                    <a:pt x="370" y="252"/>
                  </a:lnTo>
                  <a:lnTo>
                    <a:pt x="329" y="273"/>
                  </a:lnTo>
                  <a:lnTo>
                    <a:pt x="287" y="291"/>
                  </a:lnTo>
                  <a:lnTo>
                    <a:pt x="248" y="312"/>
                  </a:lnTo>
                  <a:lnTo>
                    <a:pt x="209" y="330"/>
                  </a:lnTo>
                  <a:lnTo>
                    <a:pt x="173" y="353"/>
                  </a:lnTo>
                  <a:lnTo>
                    <a:pt x="136" y="374"/>
                  </a:lnTo>
                  <a:lnTo>
                    <a:pt x="104" y="497"/>
                  </a:lnTo>
                  <a:lnTo>
                    <a:pt x="76" y="624"/>
                  </a:lnTo>
                  <a:lnTo>
                    <a:pt x="53" y="750"/>
                  </a:lnTo>
                  <a:lnTo>
                    <a:pt x="35" y="881"/>
                  </a:lnTo>
                  <a:lnTo>
                    <a:pt x="19" y="1014"/>
                  </a:lnTo>
                  <a:lnTo>
                    <a:pt x="10" y="1147"/>
                  </a:lnTo>
                  <a:lnTo>
                    <a:pt x="3" y="1282"/>
                  </a:lnTo>
                  <a:lnTo>
                    <a:pt x="0" y="1420"/>
                  </a:lnTo>
                  <a:lnTo>
                    <a:pt x="3" y="1548"/>
                  </a:lnTo>
                  <a:lnTo>
                    <a:pt x="10" y="1677"/>
                  </a:lnTo>
                  <a:lnTo>
                    <a:pt x="19" y="1805"/>
                  </a:lnTo>
                  <a:lnTo>
                    <a:pt x="33" y="1934"/>
                  </a:lnTo>
                  <a:lnTo>
                    <a:pt x="51" y="2060"/>
                  </a:lnTo>
                  <a:lnTo>
                    <a:pt x="74" y="2186"/>
                  </a:lnTo>
                  <a:lnTo>
                    <a:pt x="101" y="2310"/>
                  </a:lnTo>
                  <a:lnTo>
                    <a:pt x="131" y="2434"/>
                  </a:lnTo>
                  <a:lnTo>
                    <a:pt x="168" y="2455"/>
                  </a:lnTo>
                  <a:lnTo>
                    <a:pt x="205" y="2478"/>
                  </a:lnTo>
                  <a:lnTo>
                    <a:pt x="244" y="2496"/>
                  </a:lnTo>
                  <a:lnTo>
                    <a:pt x="285" y="2517"/>
                  </a:lnTo>
                  <a:lnTo>
                    <a:pt x="324" y="2535"/>
                  </a:lnTo>
                  <a:lnTo>
                    <a:pt x="368" y="2556"/>
                  </a:lnTo>
                  <a:lnTo>
                    <a:pt x="409" y="2572"/>
                  </a:lnTo>
                  <a:lnTo>
                    <a:pt x="455" y="2590"/>
                  </a:lnTo>
                  <a:lnTo>
                    <a:pt x="498" y="2606"/>
                  </a:lnTo>
                  <a:lnTo>
                    <a:pt x="544" y="2622"/>
                  </a:lnTo>
                  <a:lnTo>
                    <a:pt x="593" y="2638"/>
                  </a:lnTo>
                  <a:lnTo>
                    <a:pt x="641" y="2652"/>
                  </a:lnTo>
                  <a:lnTo>
                    <a:pt x="689" y="2666"/>
                  </a:lnTo>
                  <a:lnTo>
                    <a:pt x="739" y="2679"/>
                  </a:lnTo>
                  <a:lnTo>
                    <a:pt x="790" y="2693"/>
                  </a:lnTo>
                  <a:lnTo>
                    <a:pt x="840" y="2705"/>
                  </a:lnTo>
                  <a:lnTo>
                    <a:pt x="893" y="2716"/>
                  </a:lnTo>
                  <a:lnTo>
                    <a:pt x="946" y="2728"/>
                  </a:lnTo>
                  <a:lnTo>
                    <a:pt x="1001" y="2737"/>
                  </a:lnTo>
                  <a:lnTo>
                    <a:pt x="1056" y="2746"/>
                  </a:lnTo>
                  <a:lnTo>
                    <a:pt x="1111" y="2755"/>
                  </a:lnTo>
                  <a:lnTo>
                    <a:pt x="1169" y="2764"/>
                  </a:lnTo>
                  <a:lnTo>
                    <a:pt x="1226" y="2771"/>
                  </a:lnTo>
                  <a:lnTo>
                    <a:pt x="1283" y="2778"/>
                  </a:lnTo>
                  <a:lnTo>
                    <a:pt x="1341" y="2783"/>
                  </a:lnTo>
                  <a:lnTo>
                    <a:pt x="1400" y="2790"/>
                  </a:lnTo>
                  <a:lnTo>
                    <a:pt x="1462" y="2794"/>
                  </a:lnTo>
                  <a:lnTo>
                    <a:pt x="1522" y="2796"/>
                  </a:lnTo>
                  <a:lnTo>
                    <a:pt x="1584" y="2801"/>
                  </a:lnTo>
                  <a:lnTo>
                    <a:pt x="1646" y="2803"/>
                  </a:lnTo>
                  <a:lnTo>
                    <a:pt x="1708" y="2806"/>
                  </a:lnTo>
                  <a:lnTo>
                    <a:pt x="1772" y="2806"/>
                  </a:lnTo>
                  <a:lnTo>
                    <a:pt x="1834" y="2806"/>
                  </a:lnTo>
                  <a:lnTo>
                    <a:pt x="1896" y="2803"/>
                  </a:lnTo>
                  <a:lnTo>
                    <a:pt x="1958" y="2801"/>
                  </a:lnTo>
                  <a:lnTo>
                    <a:pt x="2018" y="2796"/>
                  </a:lnTo>
                  <a:lnTo>
                    <a:pt x="2078" y="2794"/>
                  </a:lnTo>
                  <a:lnTo>
                    <a:pt x="2137" y="2790"/>
                  </a:lnTo>
                  <a:lnTo>
                    <a:pt x="2195" y="2783"/>
                  </a:lnTo>
                  <a:lnTo>
                    <a:pt x="2254" y="2778"/>
                  </a:lnTo>
                  <a:lnTo>
                    <a:pt x="2312" y="2771"/>
                  </a:lnTo>
                  <a:lnTo>
                    <a:pt x="2367" y="2764"/>
                  </a:lnTo>
                  <a:lnTo>
                    <a:pt x="2424" y="2755"/>
                  </a:lnTo>
                  <a:lnTo>
                    <a:pt x="2479" y="2746"/>
                  </a:lnTo>
                  <a:lnTo>
                    <a:pt x="2532" y="2737"/>
                  </a:lnTo>
                  <a:lnTo>
                    <a:pt x="2587" y="2728"/>
                  </a:lnTo>
                  <a:lnTo>
                    <a:pt x="2640" y="2716"/>
                  </a:lnTo>
                  <a:lnTo>
                    <a:pt x="2693" y="2705"/>
                  </a:lnTo>
                  <a:lnTo>
                    <a:pt x="2743" y="2693"/>
                  </a:lnTo>
                  <a:lnTo>
                    <a:pt x="2794" y="2682"/>
                  </a:lnTo>
                  <a:lnTo>
                    <a:pt x="2844" y="2668"/>
                  </a:lnTo>
                  <a:lnTo>
                    <a:pt x="2892" y="2654"/>
                  </a:lnTo>
                  <a:lnTo>
                    <a:pt x="2940" y="2638"/>
                  </a:lnTo>
                  <a:lnTo>
                    <a:pt x="2986" y="2624"/>
                  </a:lnTo>
                  <a:lnTo>
                    <a:pt x="3032" y="2608"/>
                  </a:lnTo>
                  <a:lnTo>
                    <a:pt x="3078" y="2592"/>
                  </a:lnTo>
                  <a:lnTo>
                    <a:pt x="3122" y="2574"/>
                  </a:lnTo>
                  <a:lnTo>
                    <a:pt x="3163" y="2558"/>
                  </a:lnTo>
                  <a:lnTo>
                    <a:pt x="3207" y="2539"/>
                  </a:lnTo>
                  <a:lnTo>
                    <a:pt x="3246" y="2519"/>
                  </a:lnTo>
                  <a:lnTo>
                    <a:pt x="3287" y="2500"/>
                  </a:lnTo>
                  <a:lnTo>
                    <a:pt x="3326" y="2480"/>
                  </a:lnTo>
                  <a:lnTo>
                    <a:pt x="3363" y="2459"/>
                  </a:lnTo>
                  <a:lnTo>
                    <a:pt x="3399" y="2439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798" name="Freeform 6" descr="Газетная бумага"/>
            <p:cNvSpPr>
              <a:spLocks/>
            </p:cNvSpPr>
            <p:nvPr/>
          </p:nvSpPr>
          <p:spPr bwMode="auto">
            <a:xfrm>
              <a:off x="925" y="1311"/>
              <a:ext cx="670" cy="2513"/>
            </a:xfrm>
            <a:custGeom>
              <a:avLst/>
              <a:gdLst>
                <a:gd name="T0" fmla="*/ 230 w 670"/>
                <a:gd name="T1" fmla="*/ 2306 h 2513"/>
                <a:gd name="T2" fmla="*/ 170 w 670"/>
                <a:gd name="T3" fmla="*/ 2052 h 2513"/>
                <a:gd name="T4" fmla="*/ 129 w 670"/>
                <a:gd name="T5" fmla="*/ 1795 h 2513"/>
                <a:gd name="T6" fmla="*/ 103 w 670"/>
                <a:gd name="T7" fmla="*/ 1535 h 2513"/>
                <a:gd name="T8" fmla="*/ 94 w 670"/>
                <a:gd name="T9" fmla="*/ 1274 h 2513"/>
                <a:gd name="T10" fmla="*/ 103 w 670"/>
                <a:gd name="T11" fmla="*/ 996 h 2513"/>
                <a:gd name="T12" fmla="*/ 131 w 670"/>
                <a:gd name="T13" fmla="*/ 725 h 2513"/>
                <a:gd name="T14" fmla="*/ 174 w 670"/>
                <a:gd name="T15" fmla="*/ 464 h 2513"/>
                <a:gd name="T16" fmla="*/ 234 w 670"/>
                <a:gd name="T17" fmla="*/ 209 h 2513"/>
                <a:gd name="T18" fmla="*/ 243 w 670"/>
                <a:gd name="T19" fmla="*/ 198 h 2513"/>
                <a:gd name="T20" fmla="*/ 292 w 670"/>
                <a:gd name="T21" fmla="*/ 170 h 2513"/>
                <a:gd name="T22" fmla="*/ 340 w 670"/>
                <a:gd name="T23" fmla="*/ 143 h 2513"/>
                <a:gd name="T24" fmla="*/ 390 w 670"/>
                <a:gd name="T25" fmla="*/ 117 h 2513"/>
                <a:gd name="T26" fmla="*/ 443 w 670"/>
                <a:gd name="T27" fmla="*/ 92 h 2513"/>
                <a:gd name="T28" fmla="*/ 498 w 670"/>
                <a:gd name="T29" fmla="*/ 67 h 2513"/>
                <a:gd name="T30" fmla="*/ 553 w 670"/>
                <a:gd name="T31" fmla="*/ 44 h 2513"/>
                <a:gd name="T32" fmla="*/ 611 w 670"/>
                <a:gd name="T33" fmla="*/ 21 h 2513"/>
                <a:gd name="T34" fmla="*/ 670 w 670"/>
                <a:gd name="T35" fmla="*/ 0 h 2513"/>
                <a:gd name="T36" fmla="*/ 594 w 670"/>
                <a:gd name="T37" fmla="*/ 23 h 2513"/>
                <a:gd name="T38" fmla="*/ 521 w 670"/>
                <a:gd name="T39" fmla="*/ 49 h 2513"/>
                <a:gd name="T40" fmla="*/ 452 w 670"/>
                <a:gd name="T41" fmla="*/ 74 h 2513"/>
                <a:gd name="T42" fmla="*/ 383 w 670"/>
                <a:gd name="T43" fmla="*/ 101 h 2513"/>
                <a:gd name="T44" fmla="*/ 319 w 670"/>
                <a:gd name="T45" fmla="*/ 131 h 2513"/>
                <a:gd name="T46" fmla="*/ 255 w 670"/>
                <a:gd name="T47" fmla="*/ 161 h 2513"/>
                <a:gd name="T48" fmla="*/ 195 w 670"/>
                <a:gd name="T49" fmla="*/ 193 h 2513"/>
                <a:gd name="T50" fmla="*/ 138 w 670"/>
                <a:gd name="T51" fmla="*/ 228 h 2513"/>
                <a:gd name="T52" fmla="*/ 78 w 670"/>
                <a:gd name="T53" fmla="*/ 478 h 2513"/>
                <a:gd name="T54" fmla="*/ 34 w 670"/>
                <a:gd name="T55" fmla="*/ 735 h 2513"/>
                <a:gd name="T56" fmla="*/ 9 w 670"/>
                <a:gd name="T57" fmla="*/ 1001 h 2513"/>
                <a:gd name="T58" fmla="*/ 0 w 670"/>
                <a:gd name="T59" fmla="*/ 1274 h 2513"/>
                <a:gd name="T60" fmla="*/ 9 w 670"/>
                <a:gd name="T61" fmla="*/ 1531 h 2513"/>
                <a:gd name="T62" fmla="*/ 34 w 670"/>
                <a:gd name="T63" fmla="*/ 1788 h 2513"/>
                <a:gd name="T64" fmla="*/ 76 w 670"/>
                <a:gd name="T65" fmla="*/ 2040 h 2513"/>
                <a:gd name="T66" fmla="*/ 133 w 670"/>
                <a:gd name="T67" fmla="*/ 2288 h 2513"/>
                <a:gd name="T68" fmla="*/ 191 w 670"/>
                <a:gd name="T69" fmla="*/ 2322 h 2513"/>
                <a:gd name="T70" fmla="*/ 250 w 670"/>
                <a:gd name="T71" fmla="*/ 2354 h 2513"/>
                <a:gd name="T72" fmla="*/ 314 w 670"/>
                <a:gd name="T73" fmla="*/ 2384 h 2513"/>
                <a:gd name="T74" fmla="*/ 379 w 670"/>
                <a:gd name="T75" fmla="*/ 2414 h 2513"/>
                <a:gd name="T76" fmla="*/ 448 w 670"/>
                <a:gd name="T77" fmla="*/ 2442 h 2513"/>
                <a:gd name="T78" fmla="*/ 516 w 670"/>
                <a:gd name="T79" fmla="*/ 2467 h 2513"/>
                <a:gd name="T80" fmla="*/ 590 w 670"/>
                <a:gd name="T81" fmla="*/ 2490 h 2513"/>
                <a:gd name="T82" fmla="*/ 666 w 670"/>
                <a:gd name="T83" fmla="*/ 2513 h 2513"/>
                <a:gd name="T84" fmla="*/ 606 w 670"/>
                <a:gd name="T85" fmla="*/ 2492 h 2513"/>
                <a:gd name="T86" fmla="*/ 549 w 670"/>
                <a:gd name="T87" fmla="*/ 2471 h 2513"/>
                <a:gd name="T88" fmla="*/ 493 w 670"/>
                <a:gd name="T89" fmla="*/ 2449 h 2513"/>
                <a:gd name="T90" fmla="*/ 438 w 670"/>
                <a:gd name="T91" fmla="*/ 2423 h 2513"/>
                <a:gd name="T92" fmla="*/ 386 w 670"/>
                <a:gd name="T93" fmla="*/ 2398 h 2513"/>
                <a:gd name="T94" fmla="*/ 335 w 670"/>
                <a:gd name="T95" fmla="*/ 2373 h 2513"/>
                <a:gd name="T96" fmla="*/ 287 w 670"/>
                <a:gd name="T97" fmla="*/ 2345 h 2513"/>
                <a:gd name="T98" fmla="*/ 239 w 670"/>
                <a:gd name="T99" fmla="*/ 2318 h 251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70"/>
                <a:gd name="T151" fmla="*/ 0 h 2513"/>
                <a:gd name="T152" fmla="*/ 670 w 670"/>
                <a:gd name="T153" fmla="*/ 2513 h 251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70" h="2513">
                  <a:moveTo>
                    <a:pt x="232" y="2313"/>
                  </a:moveTo>
                  <a:lnTo>
                    <a:pt x="230" y="2306"/>
                  </a:lnTo>
                  <a:lnTo>
                    <a:pt x="197" y="2180"/>
                  </a:lnTo>
                  <a:lnTo>
                    <a:pt x="170" y="2052"/>
                  </a:lnTo>
                  <a:lnTo>
                    <a:pt x="147" y="1925"/>
                  </a:lnTo>
                  <a:lnTo>
                    <a:pt x="129" y="1795"/>
                  </a:lnTo>
                  <a:lnTo>
                    <a:pt x="112" y="1666"/>
                  </a:lnTo>
                  <a:lnTo>
                    <a:pt x="103" y="1535"/>
                  </a:lnTo>
                  <a:lnTo>
                    <a:pt x="96" y="1405"/>
                  </a:lnTo>
                  <a:lnTo>
                    <a:pt x="94" y="1274"/>
                  </a:lnTo>
                  <a:lnTo>
                    <a:pt x="96" y="1134"/>
                  </a:lnTo>
                  <a:lnTo>
                    <a:pt x="103" y="996"/>
                  </a:lnTo>
                  <a:lnTo>
                    <a:pt x="115" y="861"/>
                  </a:lnTo>
                  <a:lnTo>
                    <a:pt x="131" y="725"/>
                  </a:lnTo>
                  <a:lnTo>
                    <a:pt x="149" y="595"/>
                  </a:lnTo>
                  <a:lnTo>
                    <a:pt x="174" y="464"/>
                  </a:lnTo>
                  <a:lnTo>
                    <a:pt x="202" y="335"/>
                  </a:lnTo>
                  <a:lnTo>
                    <a:pt x="234" y="209"/>
                  </a:lnTo>
                  <a:lnTo>
                    <a:pt x="236" y="202"/>
                  </a:lnTo>
                  <a:lnTo>
                    <a:pt x="243" y="198"/>
                  </a:lnTo>
                  <a:lnTo>
                    <a:pt x="266" y="184"/>
                  </a:lnTo>
                  <a:lnTo>
                    <a:pt x="292" y="170"/>
                  </a:lnTo>
                  <a:lnTo>
                    <a:pt x="314" y="156"/>
                  </a:lnTo>
                  <a:lnTo>
                    <a:pt x="340" y="143"/>
                  </a:lnTo>
                  <a:lnTo>
                    <a:pt x="365" y="129"/>
                  </a:lnTo>
                  <a:lnTo>
                    <a:pt x="390" y="117"/>
                  </a:lnTo>
                  <a:lnTo>
                    <a:pt x="415" y="104"/>
                  </a:lnTo>
                  <a:lnTo>
                    <a:pt x="443" y="92"/>
                  </a:lnTo>
                  <a:lnTo>
                    <a:pt x="471" y="78"/>
                  </a:lnTo>
                  <a:lnTo>
                    <a:pt x="498" y="67"/>
                  </a:lnTo>
                  <a:lnTo>
                    <a:pt x="526" y="55"/>
                  </a:lnTo>
                  <a:lnTo>
                    <a:pt x="553" y="44"/>
                  </a:lnTo>
                  <a:lnTo>
                    <a:pt x="581" y="33"/>
                  </a:lnTo>
                  <a:lnTo>
                    <a:pt x="611" y="21"/>
                  </a:lnTo>
                  <a:lnTo>
                    <a:pt x="640" y="12"/>
                  </a:lnTo>
                  <a:lnTo>
                    <a:pt x="670" y="0"/>
                  </a:lnTo>
                  <a:lnTo>
                    <a:pt x="631" y="12"/>
                  </a:lnTo>
                  <a:lnTo>
                    <a:pt x="594" y="23"/>
                  </a:lnTo>
                  <a:lnTo>
                    <a:pt x="558" y="35"/>
                  </a:lnTo>
                  <a:lnTo>
                    <a:pt x="521" y="49"/>
                  </a:lnTo>
                  <a:lnTo>
                    <a:pt x="487" y="60"/>
                  </a:lnTo>
                  <a:lnTo>
                    <a:pt x="452" y="74"/>
                  </a:lnTo>
                  <a:lnTo>
                    <a:pt x="418" y="88"/>
                  </a:lnTo>
                  <a:lnTo>
                    <a:pt x="383" y="101"/>
                  </a:lnTo>
                  <a:lnTo>
                    <a:pt x="351" y="117"/>
                  </a:lnTo>
                  <a:lnTo>
                    <a:pt x="319" y="131"/>
                  </a:lnTo>
                  <a:lnTo>
                    <a:pt x="287" y="147"/>
                  </a:lnTo>
                  <a:lnTo>
                    <a:pt x="255" y="161"/>
                  </a:lnTo>
                  <a:lnTo>
                    <a:pt x="225" y="177"/>
                  </a:lnTo>
                  <a:lnTo>
                    <a:pt x="195" y="193"/>
                  </a:lnTo>
                  <a:lnTo>
                    <a:pt x="165" y="211"/>
                  </a:lnTo>
                  <a:lnTo>
                    <a:pt x="138" y="228"/>
                  </a:lnTo>
                  <a:lnTo>
                    <a:pt x="106" y="351"/>
                  </a:lnTo>
                  <a:lnTo>
                    <a:pt x="78" y="478"/>
                  </a:lnTo>
                  <a:lnTo>
                    <a:pt x="53" y="604"/>
                  </a:lnTo>
                  <a:lnTo>
                    <a:pt x="34" y="735"/>
                  </a:lnTo>
                  <a:lnTo>
                    <a:pt x="18" y="868"/>
                  </a:lnTo>
                  <a:lnTo>
                    <a:pt x="9" y="1001"/>
                  </a:lnTo>
                  <a:lnTo>
                    <a:pt x="2" y="1136"/>
                  </a:lnTo>
                  <a:lnTo>
                    <a:pt x="0" y="1274"/>
                  </a:lnTo>
                  <a:lnTo>
                    <a:pt x="2" y="1402"/>
                  </a:lnTo>
                  <a:lnTo>
                    <a:pt x="9" y="1531"/>
                  </a:lnTo>
                  <a:lnTo>
                    <a:pt x="18" y="1659"/>
                  </a:lnTo>
                  <a:lnTo>
                    <a:pt x="34" y="1788"/>
                  </a:lnTo>
                  <a:lnTo>
                    <a:pt x="53" y="1914"/>
                  </a:lnTo>
                  <a:lnTo>
                    <a:pt x="76" y="2040"/>
                  </a:lnTo>
                  <a:lnTo>
                    <a:pt x="103" y="2164"/>
                  </a:lnTo>
                  <a:lnTo>
                    <a:pt x="133" y="2288"/>
                  </a:lnTo>
                  <a:lnTo>
                    <a:pt x="161" y="2304"/>
                  </a:lnTo>
                  <a:lnTo>
                    <a:pt x="191" y="2322"/>
                  </a:lnTo>
                  <a:lnTo>
                    <a:pt x="220" y="2338"/>
                  </a:lnTo>
                  <a:lnTo>
                    <a:pt x="250" y="2354"/>
                  </a:lnTo>
                  <a:lnTo>
                    <a:pt x="282" y="2368"/>
                  </a:lnTo>
                  <a:lnTo>
                    <a:pt x="314" y="2384"/>
                  </a:lnTo>
                  <a:lnTo>
                    <a:pt x="347" y="2398"/>
                  </a:lnTo>
                  <a:lnTo>
                    <a:pt x="379" y="2414"/>
                  </a:lnTo>
                  <a:lnTo>
                    <a:pt x="413" y="2428"/>
                  </a:lnTo>
                  <a:lnTo>
                    <a:pt x="448" y="2442"/>
                  </a:lnTo>
                  <a:lnTo>
                    <a:pt x="482" y="2453"/>
                  </a:lnTo>
                  <a:lnTo>
                    <a:pt x="516" y="2467"/>
                  </a:lnTo>
                  <a:lnTo>
                    <a:pt x="553" y="2478"/>
                  </a:lnTo>
                  <a:lnTo>
                    <a:pt x="590" y="2490"/>
                  </a:lnTo>
                  <a:lnTo>
                    <a:pt x="627" y="2501"/>
                  </a:lnTo>
                  <a:lnTo>
                    <a:pt x="666" y="2513"/>
                  </a:lnTo>
                  <a:lnTo>
                    <a:pt x="636" y="2504"/>
                  </a:lnTo>
                  <a:lnTo>
                    <a:pt x="606" y="2492"/>
                  </a:lnTo>
                  <a:lnTo>
                    <a:pt x="576" y="2481"/>
                  </a:lnTo>
                  <a:lnTo>
                    <a:pt x="549" y="2471"/>
                  </a:lnTo>
                  <a:lnTo>
                    <a:pt x="521" y="2460"/>
                  </a:lnTo>
                  <a:lnTo>
                    <a:pt x="493" y="2449"/>
                  </a:lnTo>
                  <a:lnTo>
                    <a:pt x="466" y="2437"/>
                  </a:lnTo>
                  <a:lnTo>
                    <a:pt x="438" y="2423"/>
                  </a:lnTo>
                  <a:lnTo>
                    <a:pt x="411" y="2412"/>
                  </a:lnTo>
                  <a:lnTo>
                    <a:pt x="386" y="2398"/>
                  </a:lnTo>
                  <a:lnTo>
                    <a:pt x="360" y="2387"/>
                  </a:lnTo>
                  <a:lnTo>
                    <a:pt x="335" y="2373"/>
                  </a:lnTo>
                  <a:lnTo>
                    <a:pt x="310" y="2359"/>
                  </a:lnTo>
                  <a:lnTo>
                    <a:pt x="287" y="2345"/>
                  </a:lnTo>
                  <a:lnTo>
                    <a:pt x="262" y="2332"/>
                  </a:lnTo>
                  <a:lnTo>
                    <a:pt x="239" y="2318"/>
                  </a:lnTo>
                  <a:lnTo>
                    <a:pt x="232" y="2313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799" name="Freeform 7" descr="Газетная бумага"/>
            <p:cNvSpPr>
              <a:spLocks/>
            </p:cNvSpPr>
            <p:nvPr/>
          </p:nvSpPr>
          <p:spPr bwMode="auto">
            <a:xfrm>
              <a:off x="4058" y="1311"/>
              <a:ext cx="629" cy="2515"/>
            </a:xfrm>
            <a:custGeom>
              <a:avLst/>
              <a:gdLst>
                <a:gd name="T0" fmla="*/ 626 w 629"/>
                <a:gd name="T1" fmla="*/ 1129 h 2515"/>
                <a:gd name="T2" fmla="*/ 610 w 629"/>
                <a:gd name="T3" fmla="*/ 852 h 2515"/>
                <a:gd name="T4" fmla="*/ 576 w 629"/>
                <a:gd name="T5" fmla="*/ 585 h 2515"/>
                <a:gd name="T6" fmla="*/ 530 w 629"/>
                <a:gd name="T7" fmla="*/ 331 h 2515"/>
                <a:gd name="T8" fmla="*/ 475 w 629"/>
                <a:gd name="T9" fmla="*/ 191 h 2515"/>
                <a:gd name="T10" fmla="*/ 420 w 629"/>
                <a:gd name="T11" fmla="*/ 161 h 2515"/>
                <a:gd name="T12" fmla="*/ 360 w 629"/>
                <a:gd name="T13" fmla="*/ 133 h 2515"/>
                <a:gd name="T14" fmla="*/ 300 w 629"/>
                <a:gd name="T15" fmla="*/ 106 h 2515"/>
                <a:gd name="T16" fmla="*/ 236 w 629"/>
                <a:gd name="T17" fmla="*/ 81 h 2515"/>
                <a:gd name="T18" fmla="*/ 172 w 629"/>
                <a:gd name="T19" fmla="*/ 55 h 2515"/>
                <a:gd name="T20" fmla="*/ 105 w 629"/>
                <a:gd name="T21" fmla="*/ 33 h 2515"/>
                <a:gd name="T22" fmla="*/ 34 w 629"/>
                <a:gd name="T23" fmla="*/ 12 h 2515"/>
                <a:gd name="T24" fmla="*/ 30 w 629"/>
                <a:gd name="T25" fmla="*/ 12 h 2515"/>
                <a:gd name="T26" fmla="*/ 87 w 629"/>
                <a:gd name="T27" fmla="*/ 33 h 2515"/>
                <a:gd name="T28" fmla="*/ 144 w 629"/>
                <a:gd name="T29" fmla="*/ 55 h 2515"/>
                <a:gd name="T30" fmla="*/ 200 w 629"/>
                <a:gd name="T31" fmla="*/ 78 h 2515"/>
                <a:gd name="T32" fmla="*/ 252 w 629"/>
                <a:gd name="T33" fmla="*/ 101 h 2515"/>
                <a:gd name="T34" fmla="*/ 305 w 629"/>
                <a:gd name="T35" fmla="*/ 127 h 2515"/>
                <a:gd name="T36" fmla="*/ 353 w 629"/>
                <a:gd name="T37" fmla="*/ 152 h 2515"/>
                <a:gd name="T38" fmla="*/ 401 w 629"/>
                <a:gd name="T39" fmla="*/ 179 h 2515"/>
                <a:gd name="T40" fmla="*/ 431 w 629"/>
                <a:gd name="T41" fmla="*/ 198 h 2515"/>
                <a:gd name="T42" fmla="*/ 466 w 629"/>
                <a:gd name="T43" fmla="*/ 331 h 2515"/>
                <a:gd name="T44" fmla="*/ 521 w 629"/>
                <a:gd name="T45" fmla="*/ 592 h 2515"/>
                <a:gd name="T46" fmla="*/ 555 w 629"/>
                <a:gd name="T47" fmla="*/ 861 h 2515"/>
                <a:gd name="T48" fmla="*/ 574 w 629"/>
                <a:gd name="T49" fmla="*/ 1136 h 2515"/>
                <a:gd name="T50" fmla="*/ 574 w 629"/>
                <a:gd name="T51" fmla="*/ 1405 h 2515"/>
                <a:gd name="T52" fmla="*/ 558 w 629"/>
                <a:gd name="T53" fmla="*/ 1664 h 2515"/>
                <a:gd name="T54" fmla="*/ 523 w 629"/>
                <a:gd name="T55" fmla="*/ 1923 h 2515"/>
                <a:gd name="T56" fmla="*/ 470 w 629"/>
                <a:gd name="T57" fmla="*/ 2182 h 2515"/>
                <a:gd name="T58" fmla="*/ 436 w 629"/>
                <a:gd name="T59" fmla="*/ 2318 h 2515"/>
                <a:gd name="T60" fmla="*/ 406 w 629"/>
                <a:gd name="T61" fmla="*/ 2336 h 2515"/>
                <a:gd name="T62" fmla="*/ 358 w 629"/>
                <a:gd name="T63" fmla="*/ 2364 h 2515"/>
                <a:gd name="T64" fmla="*/ 310 w 629"/>
                <a:gd name="T65" fmla="*/ 2389 h 2515"/>
                <a:gd name="T66" fmla="*/ 257 w 629"/>
                <a:gd name="T67" fmla="*/ 2414 h 2515"/>
                <a:gd name="T68" fmla="*/ 204 w 629"/>
                <a:gd name="T69" fmla="*/ 2437 h 2515"/>
                <a:gd name="T70" fmla="*/ 149 w 629"/>
                <a:gd name="T71" fmla="*/ 2460 h 2515"/>
                <a:gd name="T72" fmla="*/ 92 w 629"/>
                <a:gd name="T73" fmla="*/ 2483 h 2515"/>
                <a:gd name="T74" fmla="*/ 34 w 629"/>
                <a:gd name="T75" fmla="*/ 2504 h 2515"/>
                <a:gd name="T76" fmla="*/ 39 w 629"/>
                <a:gd name="T77" fmla="*/ 2504 h 2515"/>
                <a:gd name="T78" fmla="*/ 108 w 629"/>
                <a:gd name="T79" fmla="*/ 2483 h 2515"/>
                <a:gd name="T80" fmla="*/ 174 w 629"/>
                <a:gd name="T81" fmla="*/ 2460 h 2515"/>
                <a:gd name="T82" fmla="*/ 239 w 629"/>
                <a:gd name="T83" fmla="*/ 2435 h 2515"/>
                <a:gd name="T84" fmla="*/ 300 w 629"/>
                <a:gd name="T85" fmla="*/ 2410 h 2515"/>
                <a:gd name="T86" fmla="*/ 362 w 629"/>
                <a:gd name="T87" fmla="*/ 2382 h 2515"/>
                <a:gd name="T88" fmla="*/ 420 w 629"/>
                <a:gd name="T89" fmla="*/ 2354 h 2515"/>
                <a:gd name="T90" fmla="*/ 475 w 629"/>
                <a:gd name="T91" fmla="*/ 2327 h 2515"/>
                <a:gd name="T92" fmla="*/ 530 w 629"/>
                <a:gd name="T93" fmla="*/ 2192 h 2515"/>
                <a:gd name="T94" fmla="*/ 576 w 629"/>
                <a:gd name="T95" fmla="*/ 1939 h 2515"/>
                <a:gd name="T96" fmla="*/ 608 w 629"/>
                <a:gd name="T97" fmla="*/ 1680 h 2515"/>
                <a:gd name="T98" fmla="*/ 626 w 629"/>
                <a:gd name="T99" fmla="*/ 1409 h 251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29"/>
                <a:gd name="T151" fmla="*/ 0 h 2515"/>
                <a:gd name="T152" fmla="*/ 629 w 629"/>
                <a:gd name="T153" fmla="*/ 2515 h 251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29" h="2515">
                  <a:moveTo>
                    <a:pt x="629" y="1272"/>
                  </a:moveTo>
                  <a:lnTo>
                    <a:pt x="626" y="1129"/>
                  </a:lnTo>
                  <a:lnTo>
                    <a:pt x="620" y="989"/>
                  </a:lnTo>
                  <a:lnTo>
                    <a:pt x="610" y="852"/>
                  </a:lnTo>
                  <a:lnTo>
                    <a:pt x="594" y="719"/>
                  </a:lnTo>
                  <a:lnTo>
                    <a:pt x="576" y="585"/>
                  </a:lnTo>
                  <a:lnTo>
                    <a:pt x="555" y="457"/>
                  </a:lnTo>
                  <a:lnTo>
                    <a:pt x="530" y="331"/>
                  </a:lnTo>
                  <a:lnTo>
                    <a:pt x="502" y="207"/>
                  </a:lnTo>
                  <a:lnTo>
                    <a:pt x="475" y="191"/>
                  </a:lnTo>
                  <a:lnTo>
                    <a:pt x="447" y="177"/>
                  </a:lnTo>
                  <a:lnTo>
                    <a:pt x="420" y="161"/>
                  </a:lnTo>
                  <a:lnTo>
                    <a:pt x="390" y="147"/>
                  </a:lnTo>
                  <a:lnTo>
                    <a:pt x="360" y="133"/>
                  </a:lnTo>
                  <a:lnTo>
                    <a:pt x="330" y="120"/>
                  </a:lnTo>
                  <a:lnTo>
                    <a:pt x="300" y="106"/>
                  </a:lnTo>
                  <a:lnTo>
                    <a:pt x="268" y="92"/>
                  </a:lnTo>
                  <a:lnTo>
                    <a:pt x="236" y="81"/>
                  </a:lnTo>
                  <a:lnTo>
                    <a:pt x="204" y="69"/>
                  </a:lnTo>
                  <a:lnTo>
                    <a:pt x="172" y="55"/>
                  </a:lnTo>
                  <a:lnTo>
                    <a:pt x="138" y="44"/>
                  </a:lnTo>
                  <a:lnTo>
                    <a:pt x="105" y="33"/>
                  </a:lnTo>
                  <a:lnTo>
                    <a:pt x="71" y="21"/>
                  </a:lnTo>
                  <a:lnTo>
                    <a:pt x="34" y="12"/>
                  </a:lnTo>
                  <a:lnTo>
                    <a:pt x="0" y="0"/>
                  </a:lnTo>
                  <a:lnTo>
                    <a:pt x="30" y="12"/>
                  </a:lnTo>
                  <a:lnTo>
                    <a:pt x="60" y="21"/>
                  </a:lnTo>
                  <a:lnTo>
                    <a:pt x="87" y="33"/>
                  </a:lnTo>
                  <a:lnTo>
                    <a:pt x="117" y="44"/>
                  </a:lnTo>
                  <a:lnTo>
                    <a:pt x="144" y="55"/>
                  </a:lnTo>
                  <a:lnTo>
                    <a:pt x="172" y="67"/>
                  </a:lnTo>
                  <a:lnTo>
                    <a:pt x="200" y="78"/>
                  </a:lnTo>
                  <a:lnTo>
                    <a:pt x="227" y="90"/>
                  </a:lnTo>
                  <a:lnTo>
                    <a:pt x="252" y="101"/>
                  </a:lnTo>
                  <a:lnTo>
                    <a:pt x="278" y="115"/>
                  </a:lnTo>
                  <a:lnTo>
                    <a:pt x="305" y="127"/>
                  </a:lnTo>
                  <a:lnTo>
                    <a:pt x="328" y="140"/>
                  </a:lnTo>
                  <a:lnTo>
                    <a:pt x="353" y="152"/>
                  </a:lnTo>
                  <a:lnTo>
                    <a:pt x="379" y="166"/>
                  </a:lnTo>
                  <a:lnTo>
                    <a:pt x="401" y="179"/>
                  </a:lnTo>
                  <a:lnTo>
                    <a:pt x="424" y="193"/>
                  </a:lnTo>
                  <a:lnTo>
                    <a:pt x="431" y="198"/>
                  </a:lnTo>
                  <a:lnTo>
                    <a:pt x="434" y="205"/>
                  </a:lnTo>
                  <a:lnTo>
                    <a:pt x="466" y="331"/>
                  </a:lnTo>
                  <a:lnTo>
                    <a:pt x="496" y="459"/>
                  </a:lnTo>
                  <a:lnTo>
                    <a:pt x="521" y="592"/>
                  </a:lnTo>
                  <a:lnTo>
                    <a:pt x="539" y="725"/>
                  </a:lnTo>
                  <a:lnTo>
                    <a:pt x="555" y="861"/>
                  </a:lnTo>
                  <a:lnTo>
                    <a:pt x="567" y="998"/>
                  </a:lnTo>
                  <a:lnTo>
                    <a:pt x="574" y="1136"/>
                  </a:lnTo>
                  <a:lnTo>
                    <a:pt x="576" y="1274"/>
                  </a:lnTo>
                  <a:lnTo>
                    <a:pt x="574" y="1405"/>
                  </a:lnTo>
                  <a:lnTo>
                    <a:pt x="567" y="1533"/>
                  </a:lnTo>
                  <a:lnTo>
                    <a:pt x="558" y="1664"/>
                  </a:lnTo>
                  <a:lnTo>
                    <a:pt x="541" y="1795"/>
                  </a:lnTo>
                  <a:lnTo>
                    <a:pt x="523" y="1923"/>
                  </a:lnTo>
                  <a:lnTo>
                    <a:pt x="498" y="2054"/>
                  </a:lnTo>
                  <a:lnTo>
                    <a:pt x="470" y="2182"/>
                  </a:lnTo>
                  <a:lnTo>
                    <a:pt x="438" y="2311"/>
                  </a:lnTo>
                  <a:lnTo>
                    <a:pt x="436" y="2318"/>
                  </a:lnTo>
                  <a:lnTo>
                    <a:pt x="429" y="2322"/>
                  </a:lnTo>
                  <a:lnTo>
                    <a:pt x="406" y="2336"/>
                  </a:lnTo>
                  <a:lnTo>
                    <a:pt x="383" y="2350"/>
                  </a:lnTo>
                  <a:lnTo>
                    <a:pt x="358" y="2364"/>
                  </a:lnTo>
                  <a:lnTo>
                    <a:pt x="333" y="2375"/>
                  </a:lnTo>
                  <a:lnTo>
                    <a:pt x="310" y="2389"/>
                  </a:lnTo>
                  <a:lnTo>
                    <a:pt x="282" y="2400"/>
                  </a:lnTo>
                  <a:lnTo>
                    <a:pt x="257" y="2414"/>
                  </a:lnTo>
                  <a:lnTo>
                    <a:pt x="232" y="2426"/>
                  </a:lnTo>
                  <a:lnTo>
                    <a:pt x="204" y="2437"/>
                  </a:lnTo>
                  <a:lnTo>
                    <a:pt x="177" y="2449"/>
                  </a:lnTo>
                  <a:lnTo>
                    <a:pt x="149" y="2460"/>
                  </a:lnTo>
                  <a:lnTo>
                    <a:pt x="121" y="2471"/>
                  </a:lnTo>
                  <a:lnTo>
                    <a:pt x="92" y="2483"/>
                  </a:lnTo>
                  <a:lnTo>
                    <a:pt x="64" y="2494"/>
                  </a:lnTo>
                  <a:lnTo>
                    <a:pt x="34" y="2504"/>
                  </a:lnTo>
                  <a:lnTo>
                    <a:pt x="4" y="2515"/>
                  </a:lnTo>
                  <a:lnTo>
                    <a:pt x="39" y="2504"/>
                  </a:lnTo>
                  <a:lnTo>
                    <a:pt x="73" y="2494"/>
                  </a:lnTo>
                  <a:lnTo>
                    <a:pt x="108" y="2483"/>
                  </a:lnTo>
                  <a:lnTo>
                    <a:pt x="142" y="2471"/>
                  </a:lnTo>
                  <a:lnTo>
                    <a:pt x="174" y="2460"/>
                  </a:lnTo>
                  <a:lnTo>
                    <a:pt x="206" y="2449"/>
                  </a:lnTo>
                  <a:lnTo>
                    <a:pt x="239" y="2435"/>
                  </a:lnTo>
                  <a:lnTo>
                    <a:pt x="271" y="2423"/>
                  </a:lnTo>
                  <a:lnTo>
                    <a:pt x="300" y="2410"/>
                  </a:lnTo>
                  <a:lnTo>
                    <a:pt x="333" y="2396"/>
                  </a:lnTo>
                  <a:lnTo>
                    <a:pt x="362" y="2382"/>
                  </a:lnTo>
                  <a:lnTo>
                    <a:pt x="390" y="2368"/>
                  </a:lnTo>
                  <a:lnTo>
                    <a:pt x="420" y="2354"/>
                  </a:lnTo>
                  <a:lnTo>
                    <a:pt x="447" y="2341"/>
                  </a:lnTo>
                  <a:lnTo>
                    <a:pt x="475" y="2327"/>
                  </a:lnTo>
                  <a:lnTo>
                    <a:pt x="502" y="2311"/>
                  </a:lnTo>
                  <a:lnTo>
                    <a:pt x="530" y="2192"/>
                  </a:lnTo>
                  <a:lnTo>
                    <a:pt x="555" y="2068"/>
                  </a:lnTo>
                  <a:lnTo>
                    <a:pt x="576" y="1939"/>
                  </a:lnTo>
                  <a:lnTo>
                    <a:pt x="594" y="1811"/>
                  </a:lnTo>
                  <a:lnTo>
                    <a:pt x="608" y="1680"/>
                  </a:lnTo>
                  <a:lnTo>
                    <a:pt x="620" y="1545"/>
                  </a:lnTo>
                  <a:lnTo>
                    <a:pt x="626" y="1409"/>
                  </a:lnTo>
                  <a:lnTo>
                    <a:pt x="629" y="1272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0" name="Freeform 8" descr="Гранит"/>
            <p:cNvSpPr>
              <a:spLocks/>
            </p:cNvSpPr>
            <p:nvPr/>
          </p:nvSpPr>
          <p:spPr bwMode="auto">
            <a:xfrm>
              <a:off x="567" y="981"/>
              <a:ext cx="3980" cy="3164"/>
            </a:xfrm>
            <a:custGeom>
              <a:avLst/>
              <a:gdLst>
                <a:gd name="T0" fmla="*/ 2265 w 3980"/>
                <a:gd name="T1" fmla="*/ 3031 h 3164"/>
                <a:gd name="T2" fmla="*/ 2132 w 3980"/>
                <a:gd name="T3" fmla="*/ 3031 h 3164"/>
                <a:gd name="T4" fmla="*/ 1806 w 3980"/>
                <a:gd name="T5" fmla="*/ 3017 h 3164"/>
                <a:gd name="T6" fmla="*/ 1499 w 3980"/>
                <a:gd name="T7" fmla="*/ 2983 h 3164"/>
                <a:gd name="T8" fmla="*/ 1212 w 3980"/>
                <a:gd name="T9" fmla="*/ 2932 h 3164"/>
                <a:gd name="T10" fmla="*/ 948 w 3980"/>
                <a:gd name="T11" fmla="*/ 2863 h 3164"/>
                <a:gd name="T12" fmla="*/ 711 w 3980"/>
                <a:gd name="T13" fmla="*/ 2776 h 3164"/>
                <a:gd name="T14" fmla="*/ 503 w 3980"/>
                <a:gd name="T15" fmla="*/ 2671 h 3164"/>
                <a:gd name="T16" fmla="*/ 395 w 3980"/>
                <a:gd name="T17" fmla="*/ 2382 h 3164"/>
                <a:gd name="T18" fmla="*/ 321 w 3980"/>
                <a:gd name="T19" fmla="*/ 1735 h 3164"/>
                <a:gd name="T20" fmla="*/ 356 w 3980"/>
                <a:gd name="T21" fmla="*/ 1055 h 3164"/>
                <a:gd name="T22" fmla="*/ 461 w 3980"/>
                <a:gd name="T23" fmla="*/ 532 h 3164"/>
                <a:gd name="T24" fmla="*/ 629 w 3980"/>
                <a:gd name="T25" fmla="*/ 441 h 3164"/>
                <a:gd name="T26" fmla="*/ 854 w 3980"/>
                <a:gd name="T27" fmla="*/ 346 h 3164"/>
                <a:gd name="T28" fmla="*/ 1106 w 3980"/>
                <a:gd name="T29" fmla="*/ 268 h 3164"/>
                <a:gd name="T30" fmla="*/ 1384 w 3980"/>
                <a:gd name="T31" fmla="*/ 211 h 3164"/>
                <a:gd name="T32" fmla="*/ 1682 w 3980"/>
                <a:gd name="T33" fmla="*/ 170 h 3164"/>
                <a:gd name="T34" fmla="*/ 1999 w 3980"/>
                <a:gd name="T35" fmla="*/ 149 h 3164"/>
                <a:gd name="T36" fmla="*/ 2231 w 3980"/>
                <a:gd name="T37" fmla="*/ 145 h 3164"/>
                <a:gd name="T38" fmla="*/ 2316 w 3980"/>
                <a:gd name="T39" fmla="*/ 145 h 3164"/>
                <a:gd name="T40" fmla="*/ 2577 w 3980"/>
                <a:gd name="T41" fmla="*/ 149 h 3164"/>
                <a:gd name="T42" fmla="*/ 2869 w 3980"/>
                <a:gd name="T43" fmla="*/ 172 h 3164"/>
                <a:gd name="T44" fmla="*/ 3147 w 3980"/>
                <a:gd name="T45" fmla="*/ 211 h 3164"/>
                <a:gd name="T46" fmla="*/ 3406 w 3980"/>
                <a:gd name="T47" fmla="*/ 266 h 3164"/>
                <a:gd name="T48" fmla="*/ 3645 w 3980"/>
                <a:gd name="T49" fmla="*/ 337 h 3164"/>
                <a:gd name="T50" fmla="*/ 3863 w 3980"/>
                <a:gd name="T51" fmla="*/ 424 h 3164"/>
                <a:gd name="T52" fmla="*/ 3971 w 3980"/>
                <a:gd name="T53" fmla="*/ 452 h 3164"/>
                <a:gd name="T54" fmla="*/ 3828 w 3980"/>
                <a:gd name="T55" fmla="*/ 346 h 3164"/>
                <a:gd name="T56" fmla="*/ 3580 w 3980"/>
                <a:gd name="T57" fmla="*/ 236 h 3164"/>
                <a:gd name="T58" fmla="*/ 3305 w 3980"/>
                <a:gd name="T59" fmla="*/ 149 h 3164"/>
                <a:gd name="T60" fmla="*/ 3004 w 3980"/>
                <a:gd name="T61" fmla="*/ 80 h 3164"/>
                <a:gd name="T62" fmla="*/ 2683 w 3980"/>
                <a:gd name="T63" fmla="*/ 34 h 3164"/>
                <a:gd name="T64" fmla="*/ 2343 w 3980"/>
                <a:gd name="T65" fmla="*/ 7 h 3164"/>
                <a:gd name="T66" fmla="*/ 1992 w 3980"/>
                <a:gd name="T67" fmla="*/ 0 h 3164"/>
                <a:gd name="T68" fmla="*/ 1641 w 3980"/>
                <a:gd name="T69" fmla="*/ 16 h 3164"/>
                <a:gd name="T70" fmla="*/ 1308 w 3980"/>
                <a:gd name="T71" fmla="*/ 50 h 3164"/>
                <a:gd name="T72" fmla="*/ 991 w 3980"/>
                <a:gd name="T73" fmla="*/ 106 h 3164"/>
                <a:gd name="T74" fmla="*/ 700 w 3980"/>
                <a:gd name="T75" fmla="*/ 184 h 3164"/>
                <a:gd name="T76" fmla="*/ 434 w 3980"/>
                <a:gd name="T77" fmla="*/ 280 h 3164"/>
                <a:gd name="T78" fmla="*/ 197 w 3980"/>
                <a:gd name="T79" fmla="*/ 399 h 3164"/>
                <a:gd name="T80" fmla="*/ 39 w 3980"/>
                <a:gd name="T81" fmla="*/ 984 h 3164"/>
                <a:gd name="T82" fmla="*/ 2 w 3980"/>
                <a:gd name="T83" fmla="*/ 1755 h 3164"/>
                <a:gd name="T84" fmla="*/ 87 w 3980"/>
                <a:gd name="T85" fmla="*/ 2478 h 3164"/>
                <a:gd name="T86" fmla="*/ 285 w 3980"/>
                <a:gd name="T87" fmla="*/ 2818 h 3164"/>
                <a:gd name="T88" fmla="*/ 532 w 3980"/>
                <a:gd name="T89" fmla="*/ 2928 h 3164"/>
                <a:gd name="T90" fmla="*/ 810 w 3980"/>
                <a:gd name="T91" fmla="*/ 3015 h 3164"/>
                <a:gd name="T92" fmla="*/ 1113 w 3980"/>
                <a:gd name="T93" fmla="*/ 3084 h 3164"/>
                <a:gd name="T94" fmla="*/ 1439 w 3980"/>
                <a:gd name="T95" fmla="*/ 3132 h 3164"/>
                <a:gd name="T96" fmla="*/ 1779 w 3980"/>
                <a:gd name="T97" fmla="*/ 3157 h 3164"/>
                <a:gd name="T98" fmla="*/ 2134 w 3980"/>
                <a:gd name="T99" fmla="*/ 3164 h 3164"/>
                <a:gd name="T100" fmla="*/ 2481 w 3980"/>
                <a:gd name="T101" fmla="*/ 3150 h 3164"/>
                <a:gd name="T102" fmla="*/ 2814 w 3980"/>
                <a:gd name="T103" fmla="*/ 3114 h 3164"/>
                <a:gd name="T104" fmla="*/ 3128 w 3980"/>
                <a:gd name="T105" fmla="*/ 3058 h 3164"/>
                <a:gd name="T106" fmla="*/ 3422 w 3980"/>
                <a:gd name="T107" fmla="*/ 2983 h 3164"/>
                <a:gd name="T108" fmla="*/ 3686 w 3980"/>
                <a:gd name="T109" fmla="*/ 2889 h 3164"/>
                <a:gd name="T110" fmla="*/ 3922 w 3980"/>
                <a:gd name="T111" fmla="*/ 2772 h 3164"/>
                <a:gd name="T112" fmla="*/ 3980 w 3980"/>
                <a:gd name="T113" fmla="*/ 2694 h 3164"/>
                <a:gd name="T114" fmla="*/ 3778 w 3980"/>
                <a:gd name="T115" fmla="*/ 2788 h 3164"/>
                <a:gd name="T116" fmla="*/ 3553 w 3980"/>
                <a:gd name="T117" fmla="*/ 2868 h 3164"/>
                <a:gd name="T118" fmla="*/ 3305 w 3980"/>
                <a:gd name="T119" fmla="*/ 2932 h 3164"/>
                <a:gd name="T120" fmla="*/ 3039 w 3980"/>
                <a:gd name="T121" fmla="*/ 2983 h 3164"/>
                <a:gd name="T122" fmla="*/ 2754 w 3980"/>
                <a:gd name="T123" fmla="*/ 3015 h 3164"/>
                <a:gd name="T124" fmla="*/ 2456 w 3980"/>
                <a:gd name="T125" fmla="*/ 3029 h 316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980"/>
                <a:gd name="T190" fmla="*/ 0 h 3164"/>
                <a:gd name="T191" fmla="*/ 3980 w 3980"/>
                <a:gd name="T192" fmla="*/ 3164 h 316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980" h="3164">
                  <a:moveTo>
                    <a:pt x="2332" y="3031"/>
                  </a:moveTo>
                  <a:lnTo>
                    <a:pt x="2316" y="3031"/>
                  </a:lnTo>
                  <a:lnTo>
                    <a:pt x="2297" y="3031"/>
                  </a:lnTo>
                  <a:lnTo>
                    <a:pt x="2281" y="3031"/>
                  </a:lnTo>
                  <a:lnTo>
                    <a:pt x="2265" y="3031"/>
                  </a:lnTo>
                  <a:lnTo>
                    <a:pt x="2249" y="3031"/>
                  </a:lnTo>
                  <a:lnTo>
                    <a:pt x="2231" y="3031"/>
                  </a:lnTo>
                  <a:lnTo>
                    <a:pt x="2215" y="3031"/>
                  </a:lnTo>
                  <a:lnTo>
                    <a:pt x="2199" y="3031"/>
                  </a:lnTo>
                  <a:lnTo>
                    <a:pt x="2132" y="3031"/>
                  </a:lnTo>
                  <a:lnTo>
                    <a:pt x="2066" y="3029"/>
                  </a:lnTo>
                  <a:lnTo>
                    <a:pt x="1999" y="3026"/>
                  </a:lnTo>
                  <a:lnTo>
                    <a:pt x="1935" y="3024"/>
                  </a:lnTo>
                  <a:lnTo>
                    <a:pt x="1870" y="3022"/>
                  </a:lnTo>
                  <a:lnTo>
                    <a:pt x="1806" y="3017"/>
                  </a:lnTo>
                  <a:lnTo>
                    <a:pt x="1742" y="3013"/>
                  </a:lnTo>
                  <a:lnTo>
                    <a:pt x="1680" y="3006"/>
                  </a:lnTo>
                  <a:lnTo>
                    <a:pt x="1618" y="2999"/>
                  </a:lnTo>
                  <a:lnTo>
                    <a:pt x="1558" y="2992"/>
                  </a:lnTo>
                  <a:lnTo>
                    <a:pt x="1499" y="2983"/>
                  </a:lnTo>
                  <a:lnTo>
                    <a:pt x="1439" y="2976"/>
                  </a:lnTo>
                  <a:lnTo>
                    <a:pt x="1382" y="2964"/>
                  </a:lnTo>
                  <a:lnTo>
                    <a:pt x="1324" y="2955"/>
                  </a:lnTo>
                  <a:lnTo>
                    <a:pt x="1267" y="2944"/>
                  </a:lnTo>
                  <a:lnTo>
                    <a:pt x="1212" y="2932"/>
                  </a:lnTo>
                  <a:lnTo>
                    <a:pt x="1157" y="2921"/>
                  </a:lnTo>
                  <a:lnTo>
                    <a:pt x="1104" y="2907"/>
                  </a:lnTo>
                  <a:lnTo>
                    <a:pt x="1051" y="2893"/>
                  </a:lnTo>
                  <a:lnTo>
                    <a:pt x="998" y="2877"/>
                  </a:lnTo>
                  <a:lnTo>
                    <a:pt x="948" y="2863"/>
                  </a:lnTo>
                  <a:lnTo>
                    <a:pt x="897" y="2847"/>
                  </a:lnTo>
                  <a:lnTo>
                    <a:pt x="849" y="2829"/>
                  </a:lnTo>
                  <a:lnTo>
                    <a:pt x="803" y="2813"/>
                  </a:lnTo>
                  <a:lnTo>
                    <a:pt x="755" y="2795"/>
                  </a:lnTo>
                  <a:lnTo>
                    <a:pt x="711" y="2776"/>
                  </a:lnTo>
                  <a:lnTo>
                    <a:pt x="666" y="2756"/>
                  </a:lnTo>
                  <a:lnTo>
                    <a:pt x="624" y="2735"/>
                  </a:lnTo>
                  <a:lnTo>
                    <a:pt x="581" y="2714"/>
                  </a:lnTo>
                  <a:lnTo>
                    <a:pt x="542" y="2694"/>
                  </a:lnTo>
                  <a:lnTo>
                    <a:pt x="503" y="2671"/>
                  </a:lnTo>
                  <a:lnTo>
                    <a:pt x="464" y="2648"/>
                  </a:lnTo>
                  <a:lnTo>
                    <a:pt x="457" y="2643"/>
                  </a:lnTo>
                  <a:lnTo>
                    <a:pt x="454" y="2636"/>
                  </a:lnTo>
                  <a:lnTo>
                    <a:pt x="422" y="2510"/>
                  </a:lnTo>
                  <a:lnTo>
                    <a:pt x="395" y="2382"/>
                  </a:lnTo>
                  <a:lnTo>
                    <a:pt x="372" y="2255"/>
                  </a:lnTo>
                  <a:lnTo>
                    <a:pt x="353" y="2125"/>
                  </a:lnTo>
                  <a:lnTo>
                    <a:pt x="337" y="1996"/>
                  </a:lnTo>
                  <a:lnTo>
                    <a:pt x="328" y="1865"/>
                  </a:lnTo>
                  <a:lnTo>
                    <a:pt x="321" y="1735"/>
                  </a:lnTo>
                  <a:lnTo>
                    <a:pt x="319" y="1604"/>
                  </a:lnTo>
                  <a:lnTo>
                    <a:pt x="321" y="1464"/>
                  </a:lnTo>
                  <a:lnTo>
                    <a:pt x="328" y="1326"/>
                  </a:lnTo>
                  <a:lnTo>
                    <a:pt x="340" y="1191"/>
                  </a:lnTo>
                  <a:lnTo>
                    <a:pt x="356" y="1055"/>
                  </a:lnTo>
                  <a:lnTo>
                    <a:pt x="374" y="925"/>
                  </a:lnTo>
                  <a:lnTo>
                    <a:pt x="399" y="794"/>
                  </a:lnTo>
                  <a:lnTo>
                    <a:pt x="427" y="665"/>
                  </a:lnTo>
                  <a:lnTo>
                    <a:pt x="459" y="539"/>
                  </a:lnTo>
                  <a:lnTo>
                    <a:pt x="461" y="532"/>
                  </a:lnTo>
                  <a:lnTo>
                    <a:pt x="468" y="528"/>
                  </a:lnTo>
                  <a:lnTo>
                    <a:pt x="507" y="505"/>
                  </a:lnTo>
                  <a:lnTo>
                    <a:pt x="546" y="482"/>
                  </a:lnTo>
                  <a:lnTo>
                    <a:pt x="585" y="461"/>
                  </a:lnTo>
                  <a:lnTo>
                    <a:pt x="629" y="441"/>
                  </a:lnTo>
                  <a:lnTo>
                    <a:pt x="670" y="420"/>
                  </a:lnTo>
                  <a:lnTo>
                    <a:pt x="714" y="399"/>
                  </a:lnTo>
                  <a:lnTo>
                    <a:pt x="760" y="381"/>
                  </a:lnTo>
                  <a:lnTo>
                    <a:pt x="806" y="363"/>
                  </a:lnTo>
                  <a:lnTo>
                    <a:pt x="854" y="346"/>
                  </a:lnTo>
                  <a:lnTo>
                    <a:pt x="902" y="328"/>
                  </a:lnTo>
                  <a:lnTo>
                    <a:pt x="952" y="312"/>
                  </a:lnTo>
                  <a:lnTo>
                    <a:pt x="1003" y="298"/>
                  </a:lnTo>
                  <a:lnTo>
                    <a:pt x="1053" y="282"/>
                  </a:lnTo>
                  <a:lnTo>
                    <a:pt x="1106" y="268"/>
                  </a:lnTo>
                  <a:lnTo>
                    <a:pt x="1161" y="255"/>
                  </a:lnTo>
                  <a:lnTo>
                    <a:pt x="1214" y="243"/>
                  </a:lnTo>
                  <a:lnTo>
                    <a:pt x="1269" y="232"/>
                  </a:lnTo>
                  <a:lnTo>
                    <a:pt x="1327" y="220"/>
                  </a:lnTo>
                  <a:lnTo>
                    <a:pt x="1384" y="211"/>
                  </a:lnTo>
                  <a:lnTo>
                    <a:pt x="1441" y="200"/>
                  </a:lnTo>
                  <a:lnTo>
                    <a:pt x="1501" y="193"/>
                  </a:lnTo>
                  <a:lnTo>
                    <a:pt x="1561" y="184"/>
                  </a:lnTo>
                  <a:lnTo>
                    <a:pt x="1620" y="177"/>
                  </a:lnTo>
                  <a:lnTo>
                    <a:pt x="1682" y="170"/>
                  </a:lnTo>
                  <a:lnTo>
                    <a:pt x="1744" y="163"/>
                  </a:lnTo>
                  <a:lnTo>
                    <a:pt x="1806" y="158"/>
                  </a:lnTo>
                  <a:lnTo>
                    <a:pt x="1870" y="154"/>
                  </a:lnTo>
                  <a:lnTo>
                    <a:pt x="1935" y="151"/>
                  </a:lnTo>
                  <a:lnTo>
                    <a:pt x="1999" y="149"/>
                  </a:lnTo>
                  <a:lnTo>
                    <a:pt x="2066" y="147"/>
                  </a:lnTo>
                  <a:lnTo>
                    <a:pt x="2132" y="145"/>
                  </a:lnTo>
                  <a:lnTo>
                    <a:pt x="2199" y="145"/>
                  </a:lnTo>
                  <a:lnTo>
                    <a:pt x="2215" y="145"/>
                  </a:lnTo>
                  <a:lnTo>
                    <a:pt x="2231" y="145"/>
                  </a:lnTo>
                  <a:lnTo>
                    <a:pt x="2249" y="145"/>
                  </a:lnTo>
                  <a:lnTo>
                    <a:pt x="2265" y="145"/>
                  </a:lnTo>
                  <a:lnTo>
                    <a:pt x="2281" y="145"/>
                  </a:lnTo>
                  <a:lnTo>
                    <a:pt x="2297" y="145"/>
                  </a:lnTo>
                  <a:lnTo>
                    <a:pt x="2316" y="145"/>
                  </a:lnTo>
                  <a:lnTo>
                    <a:pt x="2332" y="145"/>
                  </a:lnTo>
                  <a:lnTo>
                    <a:pt x="2394" y="145"/>
                  </a:lnTo>
                  <a:lnTo>
                    <a:pt x="2456" y="147"/>
                  </a:lnTo>
                  <a:lnTo>
                    <a:pt x="2515" y="147"/>
                  </a:lnTo>
                  <a:lnTo>
                    <a:pt x="2577" y="149"/>
                  </a:lnTo>
                  <a:lnTo>
                    <a:pt x="2637" y="154"/>
                  </a:lnTo>
                  <a:lnTo>
                    <a:pt x="2694" y="156"/>
                  </a:lnTo>
                  <a:lnTo>
                    <a:pt x="2754" y="161"/>
                  </a:lnTo>
                  <a:lnTo>
                    <a:pt x="2811" y="167"/>
                  </a:lnTo>
                  <a:lnTo>
                    <a:pt x="2869" y="172"/>
                  </a:lnTo>
                  <a:lnTo>
                    <a:pt x="2926" y="179"/>
                  </a:lnTo>
                  <a:lnTo>
                    <a:pt x="2984" y="186"/>
                  </a:lnTo>
                  <a:lnTo>
                    <a:pt x="3039" y="195"/>
                  </a:lnTo>
                  <a:lnTo>
                    <a:pt x="3094" y="202"/>
                  </a:lnTo>
                  <a:lnTo>
                    <a:pt x="3147" y="211"/>
                  </a:lnTo>
                  <a:lnTo>
                    <a:pt x="3199" y="220"/>
                  </a:lnTo>
                  <a:lnTo>
                    <a:pt x="3252" y="232"/>
                  </a:lnTo>
                  <a:lnTo>
                    <a:pt x="3305" y="243"/>
                  </a:lnTo>
                  <a:lnTo>
                    <a:pt x="3355" y="255"/>
                  </a:lnTo>
                  <a:lnTo>
                    <a:pt x="3406" y="266"/>
                  </a:lnTo>
                  <a:lnTo>
                    <a:pt x="3456" y="280"/>
                  </a:lnTo>
                  <a:lnTo>
                    <a:pt x="3505" y="294"/>
                  </a:lnTo>
                  <a:lnTo>
                    <a:pt x="3553" y="307"/>
                  </a:lnTo>
                  <a:lnTo>
                    <a:pt x="3599" y="324"/>
                  </a:lnTo>
                  <a:lnTo>
                    <a:pt x="3645" y="337"/>
                  </a:lnTo>
                  <a:lnTo>
                    <a:pt x="3691" y="353"/>
                  </a:lnTo>
                  <a:lnTo>
                    <a:pt x="3734" y="372"/>
                  </a:lnTo>
                  <a:lnTo>
                    <a:pt x="3778" y="388"/>
                  </a:lnTo>
                  <a:lnTo>
                    <a:pt x="3819" y="406"/>
                  </a:lnTo>
                  <a:lnTo>
                    <a:pt x="3863" y="424"/>
                  </a:lnTo>
                  <a:lnTo>
                    <a:pt x="3902" y="445"/>
                  </a:lnTo>
                  <a:lnTo>
                    <a:pt x="3941" y="463"/>
                  </a:lnTo>
                  <a:lnTo>
                    <a:pt x="3980" y="484"/>
                  </a:lnTo>
                  <a:lnTo>
                    <a:pt x="3975" y="468"/>
                  </a:lnTo>
                  <a:lnTo>
                    <a:pt x="3971" y="452"/>
                  </a:lnTo>
                  <a:lnTo>
                    <a:pt x="3966" y="436"/>
                  </a:lnTo>
                  <a:lnTo>
                    <a:pt x="3961" y="420"/>
                  </a:lnTo>
                  <a:lnTo>
                    <a:pt x="3918" y="395"/>
                  </a:lnTo>
                  <a:lnTo>
                    <a:pt x="3874" y="369"/>
                  </a:lnTo>
                  <a:lnTo>
                    <a:pt x="3828" y="346"/>
                  </a:lnTo>
                  <a:lnTo>
                    <a:pt x="3780" y="321"/>
                  </a:lnTo>
                  <a:lnTo>
                    <a:pt x="3732" y="301"/>
                  </a:lnTo>
                  <a:lnTo>
                    <a:pt x="3684" y="278"/>
                  </a:lnTo>
                  <a:lnTo>
                    <a:pt x="3631" y="257"/>
                  </a:lnTo>
                  <a:lnTo>
                    <a:pt x="3580" y="236"/>
                  </a:lnTo>
                  <a:lnTo>
                    <a:pt x="3528" y="218"/>
                  </a:lnTo>
                  <a:lnTo>
                    <a:pt x="3472" y="200"/>
                  </a:lnTo>
                  <a:lnTo>
                    <a:pt x="3417" y="181"/>
                  </a:lnTo>
                  <a:lnTo>
                    <a:pt x="3362" y="165"/>
                  </a:lnTo>
                  <a:lnTo>
                    <a:pt x="3305" y="149"/>
                  </a:lnTo>
                  <a:lnTo>
                    <a:pt x="3245" y="133"/>
                  </a:lnTo>
                  <a:lnTo>
                    <a:pt x="3188" y="119"/>
                  </a:lnTo>
                  <a:lnTo>
                    <a:pt x="3126" y="106"/>
                  </a:lnTo>
                  <a:lnTo>
                    <a:pt x="3066" y="94"/>
                  </a:lnTo>
                  <a:lnTo>
                    <a:pt x="3004" y="80"/>
                  </a:lnTo>
                  <a:lnTo>
                    <a:pt x="2942" y="69"/>
                  </a:lnTo>
                  <a:lnTo>
                    <a:pt x="2878" y="60"/>
                  </a:lnTo>
                  <a:lnTo>
                    <a:pt x="2814" y="50"/>
                  </a:lnTo>
                  <a:lnTo>
                    <a:pt x="2750" y="41"/>
                  </a:lnTo>
                  <a:lnTo>
                    <a:pt x="2683" y="34"/>
                  </a:lnTo>
                  <a:lnTo>
                    <a:pt x="2616" y="28"/>
                  </a:lnTo>
                  <a:lnTo>
                    <a:pt x="2550" y="21"/>
                  </a:lnTo>
                  <a:lnTo>
                    <a:pt x="2481" y="16"/>
                  </a:lnTo>
                  <a:lnTo>
                    <a:pt x="2412" y="11"/>
                  </a:lnTo>
                  <a:lnTo>
                    <a:pt x="2343" y="7"/>
                  </a:lnTo>
                  <a:lnTo>
                    <a:pt x="2274" y="5"/>
                  </a:lnTo>
                  <a:lnTo>
                    <a:pt x="2206" y="2"/>
                  </a:lnTo>
                  <a:lnTo>
                    <a:pt x="2134" y="0"/>
                  </a:lnTo>
                  <a:lnTo>
                    <a:pt x="2063" y="0"/>
                  </a:lnTo>
                  <a:lnTo>
                    <a:pt x="1992" y="0"/>
                  </a:lnTo>
                  <a:lnTo>
                    <a:pt x="1921" y="2"/>
                  </a:lnTo>
                  <a:lnTo>
                    <a:pt x="1850" y="5"/>
                  </a:lnTo>
                  <a:lnTo>
                    <a:pt x="1781" y="7"/>
                  </a:lnTo>
                  <a:lnTo>
                    <a:pt x="1710" y="11"/>
                  </a:lnTo>
                  <a:lnTo>
                    <a:pt x="1641" y="16"/>
                  </a:lnTo>
                  <a:lnTo>
                    <a:pt x="1574" y="21"/>
                  </a:lnTo>
                  <a:lnTo>
                    <a:pt x="1506" y="28"/>
                  </a:lnTo>
                  <a:lnTo>
                    <a:pt x="1439" y="34"/>
                  </a:lnTo>
                  <a:lnTo>
                    <a:pt x="1372" y="41"/>
                  </a:lnTo>
                  <a:lnTo>
                    <a:pt x="1308" y="50"/>
                  </a:lnTo>
                  <a:lnTo>
                    <a:pt x="1242" y="60"/>
                  </a:lnTo>
                  <a:lnTo>
                    <a:pt x="1180" y="71"/>
                  </a:lnTo>
                  <a:lnTo>
                    <a:pt x="1115" y="83"/>
                  </a:lnTo>
                  <a:lnTo>
                    <a:pt x="1053" y="94"/>
                  </a:lnTo>
                  <a:lnTo>
                    <a:pt x="991" y="106"/>
                  </a:lnTo>
                  <a:lnTo>
                    <a:pt x="932" y="119"/>
                  </a:lnTo>
                  <a:lnTo>
                    <a:pt x="872" y="135"/>
                  </a:lnTo>
                  <a:lnTo>
                    <a:pt x="815" y="149"/>
                  </a:lnTo>
                  <a:lnTo>
                    <a:pt x="757" y="165"/>
                  </a:lnTo>
                  <a:lnTo>
                    <a:pt x="700" y="184"/>
                  </a:lnTo>
                  <a:lnTo>
                    <a:pt x="645" y="202"/>
                  </a:lnTo>
                  <a:lnTo>
                    <a:pt x="590" y="220"/>
                  </a:lnTo>
                  <a:lnTo>
                    <a:pt x="537" y="239"/>
                  </a:lnTo>
                  <a:lnTo>
                    <a:pt x="484" y="259"/>
                  </a:lnTo>
                  <a:lnTo>
                    <a:pt x="434" y="280"/>
                  </a:lnTo>
                  <a:lnTo>
                    <a:pt x="383" y="303"/>
                  </a:lnTo>
                  <a:lnTo>
                    <a:pt x="335" y="326"/>
                  </a:lnTo>
                  <a:lnTo>
                    <a:pt x="289" y="349"/>
                  </a:lnTo>
                  <a:lnTo>
                    <a:pt x="241" y="374"/>
                  </a:lnTo>
                  <a:lnTo>
                    <a:pt x="197" y="399"/>
                  </a:lnTo>
                  <a:lnTo>
                    <a:pt x="154" y="424"/>
                  </a:lnTo>
                  <a:lnTo>
                    <a:pt x="119" y="558"/>
                  </a:lnTo>
                  <a:lnTo>
                    <a:pt x="87" y="698"/>
                  </a:lnTo>
                  <a:lnTo>
                    <a:pt x="62" y="840"/>
                  </a:lnTo>
                  <a:lnTo>
                    <a:pt x="39" y="984"/>
                  </a:lnTo>
                  <a:lnTo>
                    <a:pt x="23" y="1133"/>
                  </a:lnTo>
                  <a:lnTo>
                    <a:pt x="9" y="1287"/>
                  </a:lnTo>
                  <a:lnTo>
                    <a:pt x="2" y="1443"/>
                  </a:lnTo>
                  <a:lnTo>
                    <a:pt x="0" y="1602"/>
                  </a:lnTo>
                  <a:lnTo>
                    <a:pt x="2" y="1755"/>
                  </a:lnTo>
                  <a:lnTo>
                    <a:pt x="11" y="1904"/>
                  </a:lnTo>
                  <a:lnTo>
                    <a:pt x="23" y="2054"/>
                  </a:lnTo>
                  <a:lnTo>
                    <a:pt x="41" y="2198"/>
                  </a:lnTo>
                  <a:lnTo>
                    <a:pt x="62" y="2338"/>
                  </a:lnTo>
                  <a:lnTo>
                    <a:pt x="87" y="2478"/>
                  </a:lnTo>
                  <a:lnTo>
                    <a:pt x="117" y="2611"/>
                  </a:lnTo>
                  <a:lnTo>
                    <a:pt x="149" y="2742"/>
                  </a:lnTo>
                  <a:lnTo>
                    <a:pt x="193" y="2767"/>
                  </a:lnTo>
                  <a:lnTo>
                    <a:pt x="236" y="2792"/>
                  </a:lnTo>
                  <a:lnTo>
                    <a:pt x="285" y="2818"/>
                  </a:lnTo>
                  <a:lnTo>
                    <a:pt x="330" y="2840"/>
                  </a:lnTo>
                  <a:lnTo>
                    <a:pt x="379" y="2863"/>
                  </a:lnTo>
                  <a:lnTo>
                    <a:pt x="429" y="2886"/>
                  </a:lnTo>
                  <a:lnTo>
                    <a:pt x="482" y="2907"/>
                  </a:lnTo>
                  <a:lnTo>
                    <a:pt x="532" y="2928"/>
                  </a:lnTo>
                  <a:lnTo>
                    <a:pt x="588" y="2946"/>
                  </a:lnTo>
                  <a:lnTo>
                    <a:pt x="640" y="2964"/>
                  </a:lnTo>
                  <a:lnTo>
                    <a:pt x="698" y="2983"/>
                  </a:lnTo>
                  <a:lnTo>
                    <a:pt x="753" y="2999"/>
                  </a:lnTo>
                  <a:lnTo>
                    <a:pt x="810" y="3015"/>
                  </a:lnTo>
                  <a:lnTo>
                    <a:pt x="870" y="3031"/>
                  </a:lnTo>
                  <a:lnTo>
                    <a:pt x="930" y="3045"/>
                  </a:lnTo>
                  <a:lnTo>
                    <a:pt x="989" y="3058"/>
                  </a:lnTo>
                  <a:lnTo>
                    <a:pt x="1051" y="3072"/>
                  </a:lnTo>
                  <a:lnTo>
                    <a:pt x="1113" y="3084"/>
                  </a:lnTo>
                  <a:lnTo>
                    <a:pt x="1177" y="3095"/>
                  </a:lnTo>
                  <a:lnTo>
                    <a:pt x="1242" y="3104"/>
                  </a:lnTo>
                  <a:lnTo>
                    <a:pt x="1306" y="3114"/>
                  </a:lnTo>
                  <a:lnTo>
                    <a:pt x="1372" y="3123"/>
                  </a:lnTo>
                  <a:lnTo>
                    <a:pt x="1439" y="3132"/>
                  </a:lnTo>
                  <a:lnTo>
                    <a:pt x="1506" y="3139"/>
                  </a:lnTo>
                  <a:lnTo>
                    <a:pt x="1572" y="3143"/>
                  </a:lnTo>
                  <a:lnTo>
                    <a:pt x="1641" y="3150"/>
                  </a:lnTo>
                  <a:lnTo>
                    <a:pt x="1710" y="3155"/>
                  </a:lnTo>
                  <a:lnTo>
                    <a:pt x="1779" y="3157"/>
                  </a:lnTo>
                  <a:lnTo>
                    <a:pt x="1850" y="3159"/>
                  </a:lnTo>
                  <a:lnTo>
                    <a:pt x="1921" y="3162"/>
                  </a:lnTo>
                  <a:lnTo>
                    <a:pt x="1992" y="3164"/>
                  </a:lnTo>
                  <a:lnTo>
                    <a:pt x="2063" y="3164"/>
                  </a:lnTo>
                  <a:lnTo>
                    <a:pt x="2134" y="3164"/>
                  </a:lnTo>
                  <a:lnTo>
                    <a:pt x="2206" y="3162"/>
                  </a:lnTo>
                  <a:lnTo>
                    <a:pt x="2274" y="3159"/>
                  </a:lnTo>
                  <a:lnTo>
                    <a:pt x="2346" y="3157"/>
                  </a:lnTo>
                  <a:lnTo>
                    <a:pt x="2414" y="3155"/>
                  </a:lnTo>
                  <a:lnTo>
                    <a:pt x="2481" y="3150"/>
                  </a:lnTo>
                  <a:lnTo>
                    <a:pt x="2550" y="3143"/>
                  </a:lnTo>
                  <a:lnTo>
                    <a:pt x="2616" y="3139"/>
                  </a:lnTo>
                  <a:lnTo>
                    <a:pt x="2683" y="3132"/>
                  </a:lnTo>
                  <a:lnTo>
                    <a:pt x="2750" y="3123"/>
                  </a:lnTo>
                  <a:lnTo>
                    <a:pt x="2814" y="3114"/>
                  </a:lnTo>
                  <a:lnTo>
                    <a:pt x="2880" y="3104"/>
                  </a:lnTo>
                  <a:lnTo>
                    <a:pt x="2942" y="3095"/>
                  </a:lnTo>
                  <a:lnTo>
                    <a:pt x="3007" y="3084"/>
                  </a:lnTo>
                  <a:lnTo>
                    <a:pt x="3069" y="3072"/>
                  </a:lnTo>
                  <a:lnTo>
                    <a:pt x="3128" y="3058"/>
                  </a:lnTo>
                  <a:lnTo>
                    <a:pt x="3190" y="3047"/>
                  </a:lnTo>
                  <a:lnTo>
                    <a:pt x="3250" y="3031"/>
                  </a:lnTo>
                  <a:lnTo>
                    <a:pt x="3307" y="3017"/>
                  </a:lnTo>
                  <a:lnTo>
                    <a:pt x="3365" y="3001"/>
                  </a:lnTo>
                  <a:lnTo>
                    <a:pt x="3422" y="2983"/>
                  </a:lnTo>
                  <a:lnTo>
                    <a:pt x="3477" y="2967"/>
                  </a:lnTo>
                  <a:lnTo>
                    <a:pt x="3530" y="2948"/>
                  </a:lnTo>
                  <a:lnTo>
                    <a:pt x="3583" y="2928"/>
                  </a:lnTo>
                  <a:lnTo>
                    <a:pt x="3635" y="2909"/>
                  </a:lnTo>
                  <a:lnTo>
                    <a:pt x="3686" y="2889"/>
                  </a:lnTo>
                  <a:lnTo>
                    <a:pt x="3736" y="2866"/>
                  </a:lnTo>
                  <a:lnTo>
                    <a:pt x="3785" y="2845"/>
                  </a:lnTo>
                  <a:lnTo>
                    <a:pt x="3833" y="2820"/>
                  </a:lnTo>
                  <a:lnTo>
                    <a:pt x="3879" y="2797"/>
                  </a:lnTo>
                  <a:lnTo>
                    <a:pt x="3922" y="2772"/>
                  </a:lnTo>
                  <a:lnTo>
                    <a:pt x="3966" y="2746"/>
                  </a:lnTo>
                  <a:lnTo>
                    <a:pt x="3971" y="2735"/>
                  </a:lnTo>
                  <a:lnTo>
                    <a:pt x="3973" y="2721"/>
                  </a:lnTo>
                  <a:lnTo>
                    <a:pt x="3977" y="2707"/>
                  </a:lnTo>
                  <a:lnTo>
                    <a:pt x="3980" y="2694"/>
                  </a:lnTo>
                  <a:lnTo>
                    <a:pt x="3941" y="2714"/>
                  </a:lnTo>
                  <a:lnTo>
                    <a:pt x="3902" y="2733"/>
                  </a:lnTo>
                  <a:lnTo>
                    <a:pt x="3863" y="2753"/>
                  </a:lnTo>
                  <a:lnTo>
                    <a:pt x="3821" y="2772"/>
                  </a:lnTo>
                  <a:lnTo>
                    <a:pt x="3778" y="2788"/>
                  </a:lnTo>
                  <a:lnTo>
                    <a:pt x="3736" y="2806"/>
                  </a:lnTo>
                  <a:lnTo>
                    <a:pt x="3691" y="2822"/>
                  </a:lnTo>
                  <a:lnTo>
                    <a:pt x="3647" y="2838"/>
                  </a:lnTo>
                  <a:lnTo>
                    <a:pt x="3601" y="2854"/>
                  </a:lnTo>
                  <a:lnTo>
                    <a:pt x="3553" y="2868"/>
                  </a:lnTo>
                  <a:lnTo>
                    <a:pt x="3505" y="2882"/>
                  </a:lnTo>
                  <a:lnTo>
                    <a:pt x="3456" y="2896"/>
                  </a:lnTo>
                  <a:lnTo>
                    <a:pt x="3408" y="2909"/>
                  </a:lnTo>
                  <a:lnTo>
                    <a:pt x="3358" y="2921"/>
                  </a:lnTo>
                  <a:lnTo>
                    <a:pt x="3305" y="2932"/>
                  </a:lnTo>
                  <a:lnTo>
                    <a:pt x="3254" y="2944"/>
                  </a:lnTo>
                  <a:lnTo>
                    <a:pt x="3202" y="2955"/>
                  </a:lnTo>
                  <a:lnTo>
                    <a:pt x="3149" y="2964"/>
                  </a:lnTo>
                  <a:lnTo>
                    <a:pt x="3094" y="2974"/>
                  </a:lnTo>
                  <a:lnTo>
                    <a:pt x="3039" y="2983"/>
                  </a:lnTo>
                  <a:lnTo>
                    <a:pt x="2984" y="2990"/>
                  </a:lnTo>
                  <a:lnTo>
                    <a:pt x="2926" y="2997"/>
                  </a:lnTo>
                  <a:lnTo>
                    <a:pt x="2871" y="3003"/>
                  </a:lnTo>
                  <a:lnTo>
                    <a:pt x="2814" y="3008"/>
                  </a:lnTo>
                  <a:lnTo>
                    <a:pt x="2754" y="3015"/>
                  </a:lnTo>
                  <a:lnTo>
                    <a:pt x="2697" y="3019"/>
                  </a:lnTo>
                  <a:lnTo>
                    <a:pt x="2637" y="3022"/>
                  </a:lnTo>
                  <a:lnTo>
                    <a:pt x="2577" y="3026"/>
                  </a:lnTo>
                  <a:lnTo>
                    <a:pt x="2515" y="3029"/>
                  </a:lnTo>
                  <a:lnTo>
                    <a:pt x="2456" y="3029"/>
                  </a:lnTo>
                  <a:lnTo>
                    <a:pt x="2394" y="3031"/>
                  </a:lnTo>
                  <a:lnTo>
                    <a:pt x="2332" y="3031"/>
                  </a:lnTo>
                  <a:close/>
                </a:path>
              </a:pathLst>
            </a:custGeom>
            <a:blipFill dpi="0" rotWithShape="1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1" name="Freeform 9"/>
            <p:cNvSpPr>
              <a:spLocks/>
            </p:cNvSpPr>
            <p:nvPr/>
          </p:nvSpPr>
          <p:spPr bwMode="auto">
            <a:xfrm>
              <a:off x="4813" y="1757"/>
              <a:ext cx="335" cy="334"/>
            </a:xfrm>
            <a:custGeom>
              <a:avLst/>
              <a:gdLst>
                <a:gd name="T0" fmla="*/ 167 w 335"/>
                <a:gd name="T1" fmla="*/ 0 h 334"/>
                <a:gd name="T2" fmla="*/ 133 w 335"/>
                <a:gd name="T3" fmla="*/ 2 h 334"/>
                <a:gd name="T4" fmla="*/ 103 w 335"/>
                <a:gd name="T5" fmla="*/ 13 h 334"/>
                <a:gd name="T6" fmla="*/ 73 w 335"/>
                <a:gd name="T7" fmla="*/ 27 h 334"/>
                <a:gd name="T8" fmla="*/ 50 w 335"/>
                <a:gd name="T9" fmla="*/ 48 h 334"/>
                <a:gd name="T10" fmla="*/ 30 w 335"/>
                <a:gd name="T11" fmla="*/ 73 h 334"/>
                <a:gd name="T12" fmla="*/ 14 w 335"/>
                <a:gd name="T13" fmla="*/ 100 h 334"/>
                <a:gd name="T14" fmla="*/ 2 w 335"/>
                <a:gd name="T15" fmla="*/ 133 h 334"/>
                <a:gd name="T16" fmla="*/ 0 w 335"/>
                <a:gd name="T17" fmla="*/ 167 h 334"/>
                <a:gd name="T18" fmla="*/ 2 w 335"/>
                <a:gd name="T19" fmla="*/ 201 h 334"/>
                <a:gd name="T20" fmla="*/ 14 w 335"/>
                <a:gd name="T21" fmla="*/ 231 h 334"/>
                <a:gd name="T22" fmla="*/ 30 w 335"/>
                <a:gd name="T23" fmla="*/ 261 h 334"/>
                <a:gd name="T24" fmla="*/ 50 w 335"/>
                <a:gd name="T25" fmla="*/ 284 h 334"/>
                <a:gd name="T26" fmla="*/ 73 w 335"/>
                <a:gd name="T27" fmla="*/ 305 h 334"/>
                <a:gd name="T28" fmla="*/ 103 w 335"/>
                <a:gd name="T29" fmla="*/ 321 h 334"/>
                <a:gd name="T30" fmla="*/ 133 w 335"/>
                <a:gd name="T31" fmla="*/ 332 h 334"/>
                <a:gd name="T32" fmla="*/ 167 w 335"/>
                <a:gd name="T33" fmla="*/ 334 h 334"/>
                <a:gd name="T34" fmla="*/ 202 w 335"/>
                <a:gd name="T35" fmla="*/ 332 h 334"/>
                <a:gd name="T36" fmla="*/ 234 w 335"/>
                <a:gd name="T37" fmla="*/ 321 h 334"/>
                <a:gd name="T38" fmla="*/ 262 w 335"/>
                <a:gd name="T39" fmla="*/ 305 h 334"/>
                <a:gd name="T40" fmla="*/ 287 w 335"/>
                <a:gd name="T41" fmla="*/ 284 h 334"/>
                <a:gd name="T42" fmla="*/ 307 w 335"/>
                <a:gd name="T43" fmla="*/ 261 h 334"/>
                <a:gd name="T44" fmla="*/ 321 w 335"/>
                <a:gd name="T45" fmla="*/ 231 h 334"/>
                <a:gd name="T46" fmla="*/ 333 w 335"/>
                <a:gd name="T47" fmla="*/ 201 h 334"/>
                <a:gd name="T48" fmla="*/ 335 w 335"/>
                <a:gd name="T49" fmla="*/ 167 h 334"/>
                <a:gd name="T50" fmla="*/ 333 w 335"/>
                <a:gd name="T51" fmla="*/ 133 h 334"/>
                <a:gd name="T52" fmla="*/ 321 w 335"/>
                <a:gd name="T53" fmla="*/ 100 h 334"/>
                <a:gd name="T54" fmla="*/ 307 w 335"/>
                <a:gd name="T55" fmla="*/ 73 h 334"/>
                <a:gd name="T56" fmla="*/ 287 w 335"/>
                <a:gd name="T57" fmla="*/ 48 h 334"/>
                <a:gd name="T58" fmla="*/ 262 w 335"/>
                <a:gd name="T59" fmla="*/ 27 h 334"/>
                <a:gd name="T60" fmla="*/ 234 w 335"/>
                <a:gd name="T61" fmla="*/ 13 h 334"/>
                <a:gd name="T62" fmla="*/ 202 w 335"/>
                <a:gd name="T63" fmla="*/ 2 h 334"/>
                <a:gd name="T64" fmla="*/ 167 w 335"/>
                <a:gd name="T65" fmla="*/ 0 h 3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5"/>
                <a:gd name="T100" fmla="*/ 0 h 334"/>
                <a:gd name="T101" fmla="*/ 335 w 335"/>
                <a:gd name="T102" fmla="*/ 334 h 3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5" h="334">
                  <a:moveTo>
                    <a:pt x="167" y="0"/>
                  </a:moveTo>
                  <a:lnTo>
                    <a:pt x="133" y="2"/>
                  </a:lnTo>
                  <a:lnTo>
                    <a:pt x="103" y="13"/>
                  </a:lnTo>
                  <a:lnTo>
                    <a:pt x="73" y="27"/>
                  </a:lnTo>
                  <a:lnTo>
                    <a:pt x="50" y="48"/>
                  </a:lnTo>
                  <a:lnTo>
                    <a:pt x="30" y="73"/>
                  </a:lnTo>
                  <a:lnTo>
                    <a:pt x="14" y="100"/>
                  </a:lnTo>
                  <a:lnTo>
                    <a:pt x="2" y="133"/>
                  </a:lnTo>
                  <a:lnTo>
                    <a:pt x="0" y="167"/>
                  </a:lnTo>
                  <a:lnTo>
                    <a:pt x="2" y="201"/>
                  </a:lnTo>
                  <a:lnTo>
                    <a:pt x="14" y="231"/>
                  </a:lnTo>
                  <a:lnTo>
                    <a:pt x="30" y="261"/>
                  </a:lnTo>
                  <a:lnTo>
                    <a:pt x="50" y="284"/>
                  </a:lnTo>
                  <a:lnTo>
                    <a:pt x="73" y="305"/>
                  </a:lnTo>
                  <a:lnTo>
                    <a:pt x="103" y="321"/>
                  </a:lnTo>
                  <a:lnTo>
                    <a:pt x="133" y="332"/>
                  </a:lnTo>
                  <a:lnTo>
                    <a:pt x="167" y="334"/>
                  </a:lnTo>
                  <a:lnTo>
                    <a:pt x="202" y="332"/>
                  </a:lnTo>
                  <a:lnTo>
                    <a:pt x="234" y="321"/>
                  </a:lnTo>
                  <a:lnTo>
                    <a:pt x="262" y="305"/>
                  </a:lnTo>
                  <a:lnTo>
                    <a:pt x="287" y="284"/>
                  </a:lnTo>
                  <a:lnTo>
                    <a:pt x="307" y="261"/>
                  </a:lnTo>
                  <a:lnTo>
                    <a:pt x="321" y="231"/>
                  </a:lnTo>
                  <a:lnTo>
                    <a:pt x="333" y="201"/>
                  </a:lnTo>
                  <a:lnTo>
                    <a:pt x="335" y="167"/>
                  </a:lnTo>
                  <a:lnTo>
                    <a:pt x="333" y="133"/>
                  </a:lnTo>
                  <a:lnTo>
                    <a:pt x="321" y="100"/>
                  </a:lnTo>
                  <a:lnTo>
                    <a:pt x="307" y="73"/>
                  </a:lnTo>
                  <a:lnTo>
                    <a:pt x="287" y="48"/>
                  </a:lnTo>
                  <a:lnTo>
                    <a:pt x="262" y="27"/>
                  </a:lnTo>
                  <a:lnTo>
                    <a:pt x="234" y="13"/>
                  </a:lnTo>
                  <a:lnTo>
                    <a:pt x="202" y="2"/>
                  </a:lnTo>
                  <a:lnTo>
                    <a:pt x="167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2" name="Freeform 10"/>
            <p:cNvSpPr>
              <a:spLocks/>
            </p:cNvSpPr>
            <p:nvPr/>
          </p:nvSpPr>
          <p:spPr bwMode="auto">
            <a:xfrm>
              <a:off x="4857" y="2259"/>
              <a:ext cx="220" cy="218"/>
            </a:xfrm>
            <a:custGeom>
              <a:avLst/>
              <a:gdLst>
                <a:gd name="T0" fmla="*/ 110 w 220"/>
                <a:gd name="T1" fmla="*/ 0 h 218"/>
                <a:gd name="T2" fmla="*/ 87 w 220"/>
                <a:gd name="T3" fmla="*/ 2 h 218"/>
                <a:gd name="T4" fmla="*/ 66 w 220"/>
                <a:gd name="T5" fmla="*/ 9 h 218"/>
                <a:gd name="T6" fmla="*/ 48 w 220"/>
                <a:gd name="T7" fmla="*/ 18 h 218"/>
                <a:gd name="T8" fmla="*/ 32 w 220"/>
                <a:gd name="T9" fmla="*/ 32 h 218"/>
                <a:gd name="T10" fmla="*/ 18 w 220"/>
                <a:gd name="T11" fmla="*/ 48 h 218"/>
                <a:gd name="T12" fmla="*/ 9 w 220"/>
                <a:gd name="T13" fmla="*/ 67 h 218"/>
                <a:gd name="T14" fmla="*/ 2 w 220"/>
                <a:gd name="T15" fmla="*/ 87 h 218"/>
                <a:gd name="T16" fmla="*/ 0 w 220"/>
                <a:gd name="T17" fmla="*/ 110 h 218"/>
                <a:gd name="T18" fmla="*/ 2 w 220"/>
                <a:gd name="T19" fmla="*/ 131 h 218"/>
                <a:gd name="T20" fmla="*/ 9 w 220"/>
                <a:gd name="T21" fmla="*/ 151 h 218"/>
                <a:gd name="T22" fmla="*/ 18 w 220"/>
                <a:gd name="T23" fmla="*/ 170 h 218"/>
                <a:gd name="T24" fmla="*/ 32 w 220"/>
                <a:gd name="T25" fmla="*/ 186 h 218"/>
                <a:gd name="T26" fmla="*/ 48 w 220"/>
                <a:gd name="T27" fmla="*/ 200 h 218"/>
                <a:gd name="T28" fmla="*/ 66 w 220"/>
                <a:gd name="T29" fmla="*/ 209 h 218"/>
                <a:gd name="T30" fmla="*/ 87 w 220"/>
                <a:gd name="T31" fmla="*/ 216 h 218"/>
                <a:gd name="T32" fmla="*/ 110 w 220"/>
                <a:gd name="T33" fmla="*/ 218 h 218"/>
                <a:gd name="T34" fmla="*/ 133 w 220"/>
                <a:gd name="T35" fmla="*/ 216 h 218"/>
                <a:gd name="T36" fmla="*/ 151 w 220"/>
                <a:gd name="T37" fmla="*/ 209 h 218"/>
                <a:gd name="T38" fmla="*/ 172 w 220"/>
                <a:gd name="T39" fmla="*/ 200 h 218"/>
                <a:gd name="T40" fmla="*/ 188 w 220"/>
                <a:gd name="T41" fmla="*/ 186 h 218"/>
                <a:gd name="T42" fmla="*/ 201 w 220"/>
                <a:gd name="T43" fmla="*/ 170 h 218"/>
                <a:gd name="T44" fmla="*/ 211 w 220"/>
                <a:gd name="T45" fmla="*/ 151 h 218"/>
                <a:gd name="T46" fmla="*/ 218 w 220"/>
                <a:gd name="T47" fmla="*/ 131 h 218"/>
                <a:gd name="T48" fmla="*/ 220 w 220"/>
                <a:gd name="T49" fmla="*/ 110 h 218"/>
                <a:gd name="T50" fmla="*/ 218 w 220"/>
                <a:gd name="T51" fmla="*/ 87 h 218"/>
                <a:gd name="T52" fmla="*/ 211 w 220"/>
                <a:gd name="T53" fmla="*/ 67 h 218"/>
                <a:gd name="T54" fmla="*/ 201 w 220"/>
                <a:gd name="T55" fmla="*/ 48 h 218"/>
                <a:gd name="T56" fmla="*/ 188 w 220"/>
                <a:gd name="T57" fmla="*/ 32 h 218"/>
                <a:gd name="T58" fmla="*/ 172 w 220"/>
                <a:gd name="T59" fmla="*/ 18 h 218"/>
                <a:gd name="T60" fmla="*/ 151 w 220"/>
                <a:gd name="T61" fmla="*/ 9 h 218"/>
                <a:gd name="T62" fmla="*/ 133 w 220"/>
                <a:gd name="T63" fmla="*/ 2 h 218"/>
                <a:gd name="T64" fmla="*/ 110 w 220"/>
                <a:gd name="T65" fmla="*/ 0 h 2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0"/>
                <a:gd name="T100" fmla="*/ 0 h 218"/>
                <a:gd name="T101" fmla="*/ 220 w 220"/>
                <a:gd name="T102" fmla="*/ 218 h 21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0" h="218">
                  <a:moveTo>
                    <a:pt x="110" y="0"/>
                  </a:moveTo>
                  <a:lnTo>
                    <a:pt x="87" y="2"/>
                  </a:lnTo>
                  <a:lnTo>
                    <a:pt x="66" y="9"/>
                  </a:lnTo>
                  <a:lnTo>
                    <a:pt x="48" y="18"/>
                  </a:lnTo>
                  <a:lnTo>
                    <a:pt x="32" y="32"/>
                  </a:lnTo>
                  <a:lnTo>
                    <a:pt x="18" y="48"/>
                  </a:lnTo>
                  <a:lnTo>
                    <a:pt x="9" y="67"/>
                  </a:lnTo>
                  <a:lnTo>
                    <a:pt x="2" y="87"/>
                  </a:lnTo>
                  <a:lnTo>
                    <a:pt x="0" y="110"/>
                  </a:lnTo>
                  <a:lnTo>
                    <a:pt x="2" y="131"/>
                  </a:lnTo>
                  <a:lnTo>
                    <a:pt x="9" y="151"/>
                  </a:lnTo>
                  <a:lnTo>
                    <a:pt x="18" y="170"/>
                  </a:lnTo>
                  <a:lnTo>
                    <a:pt x="32" y="186"/>
                  </a:lnTo>
                  <a:lnTo>
                    <a:pt x="48" y="200"/>
                  </a:lnTo>
                  <a:lnTo>
                    <a:pt x="66" y="209"/>
                  </a:lnTo>
                  <a:lnTo>
                    <a:pt x="87" y="216"/>
                  </a:lnTo>
                  <a:lnTo>
                    <a:pt x="110" y="218"/>
                  </a:lnTo>
                  <a:lnTo>
                    <a:pt x="133" y="216"/>
                  </a:lnTo>
                  <a:lnTo>
                    <a:pt x="151" y="209"/>
                  </a:lnTo>
                  <a:lnTo>
                    <a:pt x="172" y="200"/>
                  </a:lnTo>
                  <a:lnTo>
                    <a:pt x="188" y="186"/>
                  </a:lnTo>
                  <a:lnTo>
                    <a:pt x="201" y="170"/>
                  </a:lnTo>
                  <a:lnTo>
                    <a:pt x="211" y="151"/>
                  </a:lnTo>
                  <a:lnTo>
                    <a:pt x="218" y="131"/>
                  </a:lnTo>
                  <a:lnTo>
                    <a:pt x="220" y="110"/>
                  </a:lnTo>
                  <a:lnTo>
                    <a:pt x="218" y="87"/>
                  </a:lnTo>
                  <a:lnTo>
                    <a:pt x="211" y="67"/>
                  </a:lnTo>
                  <a:lnTo>
                    <a:pt x="201" y="48"/>
                  </a:lnTo>
                  <a:lnTo>
                    <a:pt x="188" y="32"/>
                  </a:lnTo>
                  <a:lnTo>
                    <a:pt x="172" y="18"/>
                  </a:lnTo>
                  <a:lnTo>
                    <a:pt x="151" y="9"/>
                  </a:lnTo>
                  <a:lnTo>
                    <a:pt x="133" y="2"/>
                  </a:lnTo>
                  <a:lnTo>
                    <a:pt x="11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3" name="Freeform 11"/>
            <p:cNvSpPr>
              <a:spLocks/>
            </p:cNvSpPr>
            <p:nvPr/>
          </p:nvSpPr>
          <p:spPr bwMode="auto">
            <a:xfrm>
              <a:off x="4857" y="2617"/>
              <a:ext cx="220" cy="218"/>
            </a:xfrm>
            <a:custGeom>
              <a:avLst/>
              <a:gdLst>
                <a:gd name="T0" fmla="*/ 110 w 220"/>
                <a:gd name="T1" fmla="*/ 0 h 218"/>
                <a:gd name="T2" fmla="*/ 87 w 220"/>
                <a:gd name="T3" fmla="*/ 2 h 218"/>
                <a:gd name="T4" fmla="*/ 66 w 220"/>
                <a:gd name="T5" fmla="*/ 9 h 218"/>
                <a:gd name="T6" fmla="*/ 48 w 220"/>
                <a:gd name="T7" fmla="*/ 18 h 218"/>
                <a:gd name="T8" fmla="*/ 32 w 220"/>
                <a:gd name="T9" fmla="*/ 32 h 218"/>
                <a:gd name="T10" fmla="*/ 18 w 220"/>
                <a:gd name="T11" fmla="*/ 48 h 218"/>
                <a:gd name="T12" fmla="*/ 9 w 220"/>
                <a:gd name="T13" fmla="*/ 69 h 218"/>
                <a:gd name="T14" fmla="*/ 2 w 220"/>
                <a:gd name="T15" fmla="*/ 87 h 218"/>
                <a:gd name="T16" fmla="*/ 0 w 220"/>
                <a:gd name="T17" fmla="*/ 110 h 218"/>
                <a:gd name="T18" fmla="*/ 2 w 220"/>
                <a:gd name="T19" fmla="*/ 131 h 218"/>
                <a:gd name="T20" fmla="*/ 9 w 220"/>
                <a:gd name="T21" fmla="*/ 151 h 218"/>
                <a:gd name="T22" fmla="*/ 18 w 220"/>
                <a:gd name="T23" fmla="*/ 170 h 218"/>
                <a:gd name="T24" fmla="*/ 32 w 220"/>
                <a:gd name="T25" fmla="*/ 186 h 218"/>
                <a:gd name="T26" fmla="*/ 48 w 220"/>
                <a:gd name="T27" fmla="*/ 200 h 218"/>
                <a:gd name="T28" fmla="*/ 66 w 220"/>
                <a:gd name="T29" fmla="*/ 209 h 218"/>
                <a:gd name="T30" fmla="*/ 87 w 220"/>
                <a:gd name="T31" fmla="*/ 216 h 218"/>
                <a:gd name="T32" fmla="*/ 110 w 220"/>
                <a:gd name="T33" fmla="*/ 218 h 218"/>
                <a:gd name="T34" fmla="*/ 133 w 220"/>
                <a:gd name="T35" fmla="*/ 216 h 218"/>
                <a:gd name="T36" fmla="*/ 151 w 220"/>
                <a:gd name="T37" fmla="*/ 209 h 218"/>
                <a:gd name="T38" fmla="*/ 172 w 220"/>
                <a:gd name="T39" fmla="*/ 200 h 218"/>
                <a:gd name="T40" fmla="*/ 188 w 220"/>
                <a:gd name="T41" fmla="*/ 186 h 218"/>
                <a:gd name="T42" fmla="*/ 201 w 220"/>
                <a:gd name="T43" fmla="*/ 170 h 218"/>
                <a:gd name="T44" fmla="*/ 211 w 220"/>
                <a:gd name="T45" fmla="*/ 151 h 218"/>
                <a:gd name="T46" fmla="*/ 218 w 220"/>
                <a:gd name="T47" fmla="*/ 131 h 218"/>
                <a:gd name="T48" fmla="*/ 220 w 220"/>
                <a:gd name="T49" fmla="*/ 110 h 218"/>
                <a:gd name="T50" fmla="*/ 218 w 220"/>
                <a:gd name="T51" fmla="*/ 87 h 218"/>
                <a:gd name="T52" fmla="*/ 211 w 220"/>
                <a:gd name="T53" fmla="*/ 69 h 218"/>
                <a:gd name="T54" fmla="*/ 201 w 220"/>
                <a:gd name="T55" fmla="*/ 48 h 218"/>
                <a:gd name="T56" fmla="*/ 188 w 220"/>
                <a:gd name="T57" fmla="*/ 32 h 218"/>
                <a:gd name="T58" fmla="*/ 172 w 220"/>
                <a:gd name="T59" fmla="*/ 18 h 218"/>
                <a:gd name="T60" fmla="*/ 151 w 220"/>
                <a:gd name="T61" fmla="*/ 9 h 218"/>
                <a:gd name="T62" fmla="*/ 133 w 220"/>
                <a:gd name="T63" fmla="*/ 2 h 218"/>
                <a:gd name="T64" fmla="*/ 110 w 220"/>
                <a:gd name="T65" fmla="*/ 0 h 2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0"/>
                <a:gd name="T100" fmla="*/ 0 h 218"/>
                <a:gd name="T101" fmla="*/ 220 w 220"/>
                <a:gd name="T102" fmla="*/ 218 h 21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0" h="218">
                  <a:moveTo>
                    <a:pt x="110" y="0"/>
                  </a:moveTo>
                  <a:lnTo>
                    <a:pt x="87" y="2"/>
                  </a:lnTo>
                  <a:lnTo>
                    <a:pt x="66" y="9"/>
                  </a:lnTo>
                  <a:lnTo>
                    <a:pt x="48" y="18"/>
                  </a:lnTo>
                  <a:lnTo>
                    <a:pt x="32" y="32"/>
                  </a:lnTo>
                  <a:lnTo>
                    <a:pt x="18" y="48"/>
                  </a:lnTo>
                  <a:lnTo>
                    <a:pt x="9" y="69"/>
                  </a:lnTo>
                  <a:lnTo>
                    <a:pt x="2" y="87"/>
                  </a:lnTo>
                  <a:lnTo>
                    <a:pt x="0" y="110"/>
                  </a:lnTo>
                  <a:lnTo>
                    <a:pt x="2" y="131"/>
                  </a:lnTo>
                  <a:lnTo>
                    <a:pt x="9" y="151"/>
                  </a:lnTo>
                  <a:lnTo>
                    <a:pt x="18" y="170"/>
                  </a:lnTo>
                  <a:lnTo>
                    <a:pt x="32" y="186"/>
                  </a:lnTo>
                  <a:lnTo>
                    <a:pt x="48" y="200"/>
                  </a:lnTo>
                  <a:lnTo>
                    <a:pt x="66" y="209"/>
                  </a:lnTo>
                  <a:lnTo>
                    <a:pt x="87" y="216"/>
                  </a:lnTo>
                  <a:lnTo>
                    <a:pt x="110" y="218"/>
                  </a:lnTo>
                  <a:lnTo>
                    <a:pt x="133" y="216"/>
                  </a:lnTo>
                  <a:lnTo>
                    <a:pt x="151" y="209"/>
                  </a:lnTo>
                  <a:lnTo>
                    <a:pt x="172" y="200"/>
                  </a:lnTo>
                  <a:lnTo>
                    <a:pt x="188" y="186"/>
                  </a:lnTo>
                  <a:lnTo>
                    <a:pt x="201" y="170"/>
                  </a:lnTo>
                  <a:lnTo>
                    <a:pt x="211" y="151"/>
                  </a:lnTo>
                  <a:lnTo>
                    <a:pt x="218" y="131"/>
                  </a:lnTo>
                  <a:lnTo>
                    <a:pt x="220" y="110"/>
                  </a:lnTo>
                  <a:lnTo>
                    <a:pt x="218" y="87"/>
                  </a:lnTo>
                  <a:lnTo>
                    <a:pt x="211" y="69"/>
                  </a:lnTo>
                  <a:lnTo>
                    <a:pt x="201" y="48"/>
                  </a:lnTo>
                  <a:lnTo>
                    <a:pt x="188" y="32"/>
                  </a:lnTo>
                  <a:lnTo>
                    <a:pt x="172" y="18"/>
                  </a:lnTo>
                  <a:lnTo>
                    <a:pt x="151" y="9"/>
                  </a:lnTo>
                  <a:lnTo>
                    <a:pt x="133" y="2"/>
                  </a:lnTo>
                  <a:lnTo>
                    <a:pt x="11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4" name="Freeform 12"/>
            <p:cNvSpPr>
              <a:spLocks/>
            </p:cNvSpPr>
            <p:nvPr/>
          </p:nvSpPr>
          <p:spPr bwMode="auto">
            <a:xfrm>
              <a:off x="1357" y="1552"/>
              <a:ext cx="851" cy="1031"/>
            </a:xfrm>
            <a:custGeom>
              <a:avLst/>
              <a:gdLst>
                <a:gd name="T0" fmla="*/ 851 w 851"/>
                <a:gd name="T1" fmla="*/ 466 h 1031"/>
                <a:gd name="T2" fmla="*/ 849 w 851"/>
                <a:gd name="T3" fmla="*/ 466 h 1031"/>
                <a:gd name="T4" fmla="*/ 440 w 851"/>
                <a:gd name="T5" fmla="*/ 466 h 1031"/>
                <a:gd name="T6" fmla="*/ 626 w 851"/>
                <a:gd name="T7" fmla="*/ 280 h 1031"/>
                <a:gd name="T8" fmla="*/ 615 w 851"/>
                <a:gd name="T9" fmla="*/ 266 h 1031"/>
                <a:gd name="T10" fmla="*/ 424 w 851"/>
                <a:gd name="T11" fmla="*/ 455 h 1031"/>
                <a:gd name="T12" fmla="*/ 424 w 851"/>
                <a:gd name="T13" fmla="*/ 0 h 1031"/>
                <a:gd name="T14" fmla="*/ 422 w 851"/>
                <a:gd name="T15" fmla="*/ 0 h 1031"/>
                <a:gd name="T16" fmla="*/ 422 w 851"/>
                <a:gd name="T17" fmla="*/ 0 h 1031"/>
                <a:gd name="T18" fmla="*/ 403 w 851"/>
                <a:gd name="T19" fmla="*/ 0 h 1031"/>
                <a:gd name="T20" fmla="*/ 403 w 851"/>
                <a:gd name="T21" fmla="*/ 0 h 1031"/>
                <a:gd name="T22" fmla="*/ 401 w 851"/>
                <a:gd name="T23" fmla="*/ 0 h 1031"/>
                <a:gd name="T24" fmla="*/ 401 w 851"/>
                <a:gd name="T25" fmla="*/ 452 h 1031"/>
                <a:gd name="T26" fmla="*/ 236 w 851"/>
                <a:gd name="T27" fmla="*/ 287 h 1031"/>
                <a:gd name="T28" fmla="*/ 224 w 851"/>
                <a:gd name="T29" fmla="*/ 301 h 1031"/>
                <a:gd name="T30" fmla="*/ 390 w 851"/>
                <a:gd name="T31" fmla="*/ 466 h 1031"/>
                <a:gd name="T32" fmla="*/ 0 w 851"/>
                <a:gd name="T33" fmla="*/ 466 h 1031"/>
                <a:gd name="T34" fmla="*/ 0 w 851"/>
                <a:gd name="T35" fmla="*/ 484 h 1031"/>
                <a:gd name="T36" fmla="*/ 0 w 851"/>
                <a:gd name="T37" fmla="*/ 491 h 1031"/>
                <a:gd name="T38" fmla="*/ 390 w 851"/>
                <a:gd name="T39" fmla="*/ 491 h 1031"/>
                <a:gd name="T40" fmla="*/ 234 w 851"/>
                <a:gd name="T41" fmla="*/ 645 h 1031"/>
                <a:gd name="T42" fmla="*/ 247 w 851"/>
                <a:gd name="T43" fmla="*/ 659 h 1031"/>
                <a:gd name="T44" fmla="*/ 401 w 851"/>
                <a:gd name="T45" fmla="*/ 505 h 1031"/>
                <a:gd name="T46" fmla="*/ 401 w 851"/>
                <a:gd name="T47" fmla="*/ 1031 h 1031"/>
                <a:gd name="T48" fmla="*/ 424 w 851"/>
                <a:gd name="T49" fmla="*/ 1031 h 1031"/>
                <a:gd name="T50" fmla="*/ 424 w 851"/>
                <a:gd name="T51" fmla="*/ 503 h 1031"/>
                <a:gd name="T52" fmla="*/ 603 w 851"/>
                <a:gd name="T53" fmla="*/ 679 h 1031"/>
                <a:gd name="T54" fmla="*/ 617 w 851"/>
                <a:gd name="T55" fmla="*/ 668 h 1031"/>
                <a:gd name="T56" fmla="*/ 440 w 851"/>
                <a:gd name="T57" fmla="*/ 491 h 1031"/>
                <a:gd name="T58" fmla="*/ 851 w 851"/>
                <a:gd name="T59" fmla="*/ 491 h 1031"/>
                <a:gd name="T60" fmla="*/ 851 w 851"/>
                <a:gd name="T61" fmla="*/ 466 h 103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851"/>
                <a:gd name="T94" fmla="*/ 0 h 1031"/>
                <a:gd name="T95" fmla="*/ 851 w 851"/>
                <a:gd name="T96" fmla="*/ 1031 h 103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851" h="1031">
                  <a:moveTo>
                    <a:pt x="851" y="466"/>
                  </a:moveTo>
                  <a:lnTo>
                    <a:pt x="849" y="466"/>
                  </a:lnTo>
                  <a:lnTo>
                    <a:pt x="440" y="466"/>
                  </a:lnTo>
                  <a:lnTo>
                    <a:pt x="626" y="280"/>
                  </a:lnTo>
                  <a:lnTo>
                    <a:pt x="615" y="266"/>
                  </a:lnTo>
                  <a:lnTo>
                    <a:pt x="424" y="455"/>
                  </a:lnTo>
                  <a:lnTo>
                    <a:pt x="424" y="0"/>
                  </a:lnTo>
                  <a:lnTo>
                    <a:pt x="422" y="0"/>
                  </a:lnTo>
                  <a:lnTo>
                    <a:pt x="403" y="0"/>
                  </a:lnTo>
                  <a:lnTo>
                    <a:pt x="401" y="0"/>
                  </a:lnTo>
                  <a:lnTo>
                    <a:pt x="401" y="452"/>
                  </a:lnTo>
                  <a:lnTo>
                    <a:pt x="236" y="287"/>
                  </a:lnTo>
                  <a:lnTo>
                    <a:pt x="224" y="301"/>
                  </a:lnTo>
                  <a:lnTo>
                    <a:pt x="390" y="466"/>
                  </a:lnTo>
                  <a:lnTo>
                    <a:pt x="0" y="466"/>
                  </a:lnTo>
                  <a:lnTo>
                    <a:pt x="0" y="484"/>
                  </a:lnTo>
                  <a:lnTo>
                    <a:pt x="0" y="491"/>
                  </a:lnTo>
                  <a:lnTo>
                    <a:pt x="390" y="491"/>
                  </a:lnTo>
                  <a:lnTo>
                    <a:pt x="234" y="645"/>
                  </a:lnTo>
                  <a:lnTo>
                    <a:pt x="247" y="659"/>
                  </a:lnTo>
                  <a:lnTo>
                    <a:pt x="401" y="505"/>
                  </a:lnTo>
                  <a:lnTo>
                    <a:pt x="401" y="1031"/>
                  </a:lnTo>
                  <a:lnTo>
                    <a:pt x="424" y="1031"/>
                  </a:lnTo>
                  <a:lnTo>
                    <a:pt x="424" y="503"/>
                  </a:lnTo>
                  <a:lnTo>
                    <a:pt x="603" y="679"/>
                  </a:lnTo>
                  <a:lnTo>
                    <a:pt x="617" y="668"/>
                  </a:lnTo>
                  <a:lnTo>
                    <a:pt x="440" y="491"/>
                  </a:lnTo>
                  <a:lnTo>
                    <a:pt x="851" y="491"/>
                  </a:lnTo>
                  <a:lnTo>
                    <a:pt x="851" y="46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357290" y="928670"/>
            <a:ext cx="650085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200000"/>
              <a:buBlip>
                <a:blip r:embed="rId5"/>
              </a:buBlip>
              <a:tabLst>
                <a:tab pos="457200" algn="l"/>
              </a:tabLst>
            </a:pPr>
            <a:r>
              <a:rPr kumimoji="0" lang="ru-RU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Шершавые буквы, рамки вкладыши с буквами. Хороши тем, что их можно потрогать, прочувствовать все изгибы. Доказано, что это стимулирует ребенка к их написанию.</a:t>
            </a:r>
            <a:endParaRPr kumimoji="0" lang="ru-RU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200000"/>
              <a:buBlip>
                <a:blip r:embed="rId5"/>
              </a:buBlip>
              <a:tabLst>
                <a:tab pos="457200" algn="l"/>
              </a:tabLst>
            </a:pPr>
            <a:r>
              <a:rPr kumimoji="0" lang="ru-RU" b="1" i="0" u="none" strike="noStrike" normalizeH="0" baseline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Упражнения </a:t>
            </a:r>
            <a:r>
              <a:rPr kumimoji="0" lang="ru-RU" b="1" i="0" u="none" strike="noStrike" normalizeH="0" baseline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типа «Назови звуки моего слова», «Добавь звук к моему слову», «Предметы вокруг нас» (назвать предметы с заданным звуком, кто больше, быстрее</a:t>
            </a:r>
            <a:r>
              <a:rPr kumimoji="0" lang="ru-RU" b="1" i="0" u="none" strike="noStrike" normalizeH="0" baseline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).</a:t>
            </a:r>
            <a:endParaRPr kumimoji="0" lang="ru-RU" b="1" i="0" u="none" strike="noStrike" normalizeH="0" baseline="0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200000"/>
              <a:buBlip>
                <a:blip r:embed="rId5"/>
              </a:buBlip>
              <a:tabLst>
                <a:tab pos="457200" algn="l"/>
              </a:tabLst>
            </a:pPr>
            <a:r>
              <a:rPr kumimoji="0" lang="ru-RU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Игра «Магазин игрушек», «Кто быстрее увидит предметы в названии, которых есть заданный звук». </a:t>
            </a:r>
            <a:endParaRPr kumimoji="0" lang="ru-RU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200000"/>
              <a:buBlip>
                <a:blip r:embed="rId5"/>
              </a:buBlip>
              <a:tabLst>
                <a:tab pos="457200" algn="l"/>
              </a:tabLst>
            </a:pPr>
            <a:r>
              <a:rPr kumimoji="0" lang="ru-RU" b="1" i="0" u="none" strike="noStrike" normalizeH="0" baseline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Игры</a:t>
            </a:r>
            <a:r>
              <a:rPr kumimoji="0" lang="ru-RU" b="1" i="0" u="none" strike="noStrike" normalizeH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по типу «Сколько букв и звуков в словах»</a:t>
            </a:r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«Посчитай гласные и согласные в слове», «Подбери слово к схеме»,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200000"/>
              <a:tabLst>
                <a:tab pos="457200" algn="l"/>
              </a:tabLst>
            </a:pPr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«Подбери к картинкам схемы».</a:t>
            </a:r>
            <a:r>
              <a:rPr kumimoji="0" lang="ru-RU" b="1" i="0" u="none" strike="noStrike" normalizeH="0" baseline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1" i="0" u="none" strike="noStrike" normalizeH="0" baseline="0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200000"/>
              <a:buBlip>
                <a:blip r:embed="rId5"/>
              </a:buBlip>
              <a:tabLst>
                <a:tab pos="457200" algn="l"/>
              </a:tabLst>
            </a:pPr>
            <a:r>
              <a:rPr kumimoji="0" lang="ru-RU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Игра «Хор». </a:t>
            </a:r>
            <a:r>
              <a:rPr kumimoji="0" lang="ru-RU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Дети, изображающие звуки, произносят их вместе. </a:t>
            </a:r>
            <a:r>
              <a:rPr kumimoji="0" lang="ru-RU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Прийти </a:t>
            </a:r>
            <a:r>
              <a:rPr kumimoji="0" lang="ru-RU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 выводу, что звуки в слове надо произносить друг за другом. </a:t>
            </a:r>
            <a:endParaRPr kumimoji="0" lang="ru-RU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200000"/>
              <a:buBlip>
                <a:blip r:embed="rId5"/>
              </a:buBlip>
              <a:tabLst>
                <a:tab pos="457200" algn="l"/>
              </a:tabLst>
            </a:pPr>
            <a:r>
              <a:rPr kumimoji="0" lang="ru-RU" b="1" i="0" u="none" strike="noStrike" normalizeH="0" baseline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Игра-упражнение «Я задумала звук».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200000"/>
              <a:tabLst>
                <a:tab pos="457200" algn="l"/>
              </a:tabLst>
            </a:pPr>
            <a:r>
              <a:rPr kumimoji="0" lang="ru-RU" b="1" i="0" u="none" strike="noStrike" normalizeH="0" baseline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Отгадать его можно задав только 7 вопросов.  </a:t>
            </a:r>
            <a:endParaRPr kumimoji="0" lang="ru-RU" b="1" i="0" u="none" strike="noStrike" normalizeH="0" baseline="0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фон тумба"/>
          <p:cNvPicPr>
            <a:picLocks noChangeAspect="1" noChangeArrowheads="1"/>
          </p:cNvPicPr>
          <p:nvPr/>
        </p:nvPicPr>
        <p:blipFill>
          <a:blip r:embed="rId2">
            <a:lum bright="24000" contrast="-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0" y="0"/>
            <a:ext cx="9144000" cy="6858000"/>
            <a:chOff x="567" y="981"/>
            <a:chExt cx="4581" cy="3164"/>
          </a:xfrm>
        </p:grpSpPr>
        <p:sp>
          <p:nvSpPr>
            <p:cNvPr id="33796" name="AutoShape 4"/>
            <p:cNvSpPr>
              <a:spLocks noChangeAspect="1" noChangeArrowheads="1" noTextEdit="1"/>
            </p:cNvSpPr>
            <p:nvPr/>
          </p:nvSpPr>
          <p:spPr bwMode="auto">
            <a:xfrm>
              <a:off x="567" y="981"/>
              <a:ext cx="4581" cy="3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797" name="Freeform 5"/>
            <p:cNvSpPr>
              <a:spLocks/>
            </p:cNvSpPr>
            <p:nvPr/>
          </p:nvSpPr>
          <p:spPr bwMode="auto">
            <a:xfrm>
              <a:off x="1060" y="1165"/>
              <a:ext cx="3535" cy="2806"/>
            </a:xfrm>
            <a:custGeom>
              <a:avLst/>
              <a:gdLst>
                <a:gd name="T0" fmla="*/ 3459 w 3535"/>
                <a:gd name="T1" fmla="*/ 2186 h 2806"/>
                <a:gd name="T2" fmla="*/ 3517 w 3535"/>
                <a:gd name="T3" fmla="*/ 1803 h 2806"/>
                <a:gd name="T4" fmla="*/ 3535 w 3535"/>
                <a:gd name="T5" fmla="*/ 1420 h 2806"/>
                <a:gd name="T6" fmla="*/ 3514 w 3535"/>
                <a:gd name="T7" fmla="*/ 1016 h 2806"/>
                <a:gd name="T8" fmla="*/ 3455 w 3535"/>
                <a:gd name="T9" fmla="*/ 621 h 2806"/>
                <a:gd name="T10" fmla="*/ 3358 w 3535"/>
                <a:gd name="T11" fmla="*/ 348 h 2806"/>
                <a:gd name="T12" fmla="*/ 3243 w 3535"/>
                <a:gd name="T13" fmla="*/ 289 h 2806"/>
                <a:gd name="T14" fmla="*/ 3117 w 3535"/>
                <a:gd name="T15" fmla="*/ 234 h 2806"/>
                <a:gd name="T16" fmla="*/ 2982 w 3535"/>
                <a:gd name="T17" fmla="*/ 183 h 2806"/>
                <a:gd name="T18" fmla="*/ 2839 w 3535"/>
                <a:gd name="T19" fmla="*/ 140 h 2806"/>
                <a:gd name="T20" fmla="*/ 2688 w 3535"/>
                <a:gd name="T21" fmla="*/ 101 h 2806"/>
                <a:gd name="T22" fmla="*/ 2530 w 3535"/>
                <a:gd name="T23" fmla="*/ 68 h 2806"/>
                <a:gd name="T24" fmla="*/ 2364 w 3535"/>
                <a:gd name="T25" fmla="*/ 43 h 2806"/>
                <a:gd name="T26" fmla="*/ 2195 w 3535"/>
                <a:gd name="T27" fmla="*/ 22 h 2806"/>
                <a:gd name="T28" fmla="*/ 2018 w 3535"/>
                <a:gd name="T29" fmla="*/ 9 h 2806"/>
                <a:gd name="T30" fmla="*/ 1834 w 3535"/>
                <a:gd name="T31" fmla="*/ 2 h 2806"/>
                <a:gd name="T32" fmla="*/ 1646 w 3535"/>
                <a:gd name="T33" fmla="*/ 2 h 2806"/>
                <a:gd name="T34" fmla="*/ 1462 w 3535"/>
                <a:gd name="T35" fmla="*/ 13 h 2806"/>
                <a:gd name="T36" fmla="*/ 1286 w 3535"/>
                <a:gd name="T37" fmla="*/ 29 h 2806"/>
                <a:gd name="T38" fmla="*/ 1114 w 3535"/>
                <a:gd name="T39" fmla="*/ 52 h 2806"/>
                <a:gd name="T40" fmla="*/ 951 w 3535"/>
                <a:gd name="T41" fmla="*/ 80 h 2806"/>
                <a:gd name="T42" fmla="*/ 792 w 3535"/>
                <a:gd name="T43" fmla="*/ 114 h 2806"/>
                <a:gd name="T44" fmla="*/ 643 w 3535"/>
                <a:gd name="T45" fmla="*/ 156 h 2806"/>
                <a:gd name="T46" fmla="*/ 503 w 3535"/>
                <a:gd name="T47" fmla="*/ 201 h 2806"/>
                <a:gd name="T48" fmla="*/ 370 w 3535"/>
                <a:gd name="T49" fmla="*/ 252 h 2806"/>
                <a:gd name="T50" fmla="*/ 248 w 3535"/>
                <a:gd name="T51" fmla="*/ 312 h 2806"/>
                <a:gd name="T52" fmla="*/ 136 w 3535"/>
                <a:gd name="T53" fmla="*/ 374 h 2806"/>
                <a:gd name="T54" fmla="*/ 53 w 3535"/>
                <a:gd name="T55" fmla="*/ 750 h 2806"/>
                <a:gd name="T56" fmla="*/ 10 w 3535"/>
                <a:gd name="T57" fmla="*/ 1147 h 2806"/>
                <a:gd name="T58" fmla="*/ 3 w 3535"/>
                <a:gd name="T59" fmla="*/ 1548 h 2806"/>
                <a:gd name="T60" fmla="*/ 33 w 3535"/>
                <a:gd name="T61" fmla="*/ 1934 h 2806"/>
                <a:gd name="T62" fmla="*/ 101 w 3535"/>
                <a:gd name="T63" fmla="*/ 2310 h 2806"/>
                <a:gd name="T64" fmla="*/ 205 w 3535"/>
                <a:gd name="T65" fmla="*/ 2478 h 2806"/>
                <a:gd name="T66" fmla="*/ 324 w 3535"/>
                <a:gd name="T67" fmla="*/ 2535 h 2806"/>
                <a:gd name="T68" fmla="*/ 455 w 3535"/>
                <a:gd name="T69" fmla="*/ 2590 h 2806"/>
                <a:gd name="T70" fmla="*/ 593 w 3535"/>
                <a:gd name="T71" fmla="*/ 2638 h 2806"/>
                <a:gd name="T72" fmla="*/ 739 w 3535"/>
                <a:gd name="T73" fmla="*/ 2679 h 2806"/>
                <a:gd name="T74" fmla="*/ 893 w 3535"/>
                <a:gd name="T75" fmla="*/ 2716 h 2806"/>
                <a:gd name="T76" fmla="*/ 1056 w 3535"/>
                <a:gd name="T77" fmla="*/ 2746 h 2806"/>
                <a:gd name="T78" fmla="*/ 1226 w 3535"/>
                <a:gd name="T79" fmla="*/ 2771 h 2806"/>
                <a:gd name="T80" fmla="*/ 1400 w 3535"/>
                <a:gd name="T81" fmla="*/ 2790 h 2806"/>
                <a:gd name="T82" fmla="*/ 1584 w 3535"/>
                <a:gd name="T83" fmla="*/ 2801 h 2806"/>
                <a:gd name="T84" fmla="*/ 1772 w 3535"/>
                <a:gd name="T85" fmla="*/ 2806 h 2806"/>
                <a:gd name="T86" fmla="*/ 1958 w 3535"/>
                <a:gd name="T87" fmla="*/ 2801 h 2806"/>
                <a:gd name="T88" fmla="*/ 2137 w 3535"/>
                <a:gd name="T89" fmla="*/ 2790 h 2806"/>
                <a:gd name="T90" fmla="*/ 2312 w 3535"/>
                <a:gd name="T91" fmla="*/ 2771 h 2806"/>
                <a:gd name="T92" fmla="*/ 2479 w 3535"/>
                <a:gd name="T93" fmla="*/ 2746 h 2806"/>
                <a:gd name="T94" fmla="*/ 2640 w 3535"/>
                <a:gd name="T95" fmla="*/ 2716 h 2806"/>
                <a:gd name="T96" fmla="*/ 2794 w 3535"/>
                <a:gd name="T97" fmla="*/ 2682 h 2806"/>
                <a:gd name="T98" fmla="*/ 2940 w 3535"/>
                <a:gd name="T99" fmla="*/ 2638 h 2806"/>
                <a:gd name="T100" fmla="*/ 3078 w 3535"/>
                <a:gd name="T101" fmla="*/ 2592 h 2806"/>
                <a:gd name="T102" fmla="*/ 3207 w 3535"/>
                <a:gd name="T103" fmla="*/ 2539 h 2806"/>
                <a:gd name="T104" fmla="*/ 3326 w 3535"/>
                <a:gd name="T105" fmla="*/ 2480 h 280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535"/>
                <a:gd name="T160" fmla="*/ 0 h 2806"/>
                <a:gd name="T161" fmla="*/ 3535 w 3535"/>
                <a:gd name="T162" fmla="*/ 2806 h 280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535" h="2806">
                  <a:moveTo>
                    <a:pt x="3399" y="2439"/>
                  </a:moveTo>
                  <a:lnTo>
                    <a:pt x="3432" y="2312"/>
                  </a:lnTo>
                  <a:lnTo>
                    <a:pt x="3459" y="2186"/>
                  </a:lnTo>
                  <a:lnTo>
                    <a:pt x="3482" y="2060"/>
                  </a:lnTo>
                  <a:lnTo>
                    <a:pt x="3500" y="1931"/>
                  </a:lnTo>
                  <a:lnTo>
                    <a:pt x="3517" y="1803"/>
                  </a:lnTo>
                  <a:lnTo>
                    <a:pt x="3526" y="1677"/>
                  </a:lnTo>
                  <a:lnTo>
                    <a:pt x="3533" y="1548"/>
                  </a:lnTo>
                  <a:lnTo>
                    <a:pt x="3535" y="1420"/>
                  </a:lnTo>
                  <a:lnTo>
                    <a:pt x="3533" y="1284"/>
                  </a:lnTo>
                  <a:lnTo>
                    <a:pt x="3526" y="1149"/>
                  </a:lnTo>
                  <a:lnTo>
                    <a:pt x="3514" y="1016"/>
                  </a:lnTo>
                  <a:lnTo>
                    <a:pt x="3500" y="883"/>
                  </a:lnTo>
                  <a:lnTo>
                    <a:pt x="3480" y="750"/>
                  </a:lnTo>
                  <a:lnTo>
                    <a:pt x="3455" y="621"/>
                  </a:lnTo>
                  <a:lnTo>
                    <a:pt x="3427" y="493"/>
                  </a:lnTo>
                  <a:lnTo>
                    <a:pt x="3395" y="369"/>
                  </a:lnTo>
                  <a:lnTo>
                    <a:pt x="3358" y="348"/>
                  </a:lnTo>
                  <a:lnTo>
                    <a:pt x="3321" y="328"/>
                  </a:lnTo>
                  <a:lnTo>
                    <a:pt x="3282" y="307"/>
                  </a:lnTo>
                  <a:lnTo>
                    <a:pt x="3243" y="289"/>
                  </a:lnTo>
                  <a:lnTo>
                    <a:pt x="3202" y="268"/>
                  </a:lnTo>
                  <a:lnTo>
                    <a:pt x="3161" y="250"/>
                  </a:lnTo>
                  <a:lnTo>
                    <a:pt x="3117" y="234"/>
                  </a:lnTo>
                  <a:lnTo>
                    <a:pt x="3074" y="215"/>
                  </a:lnTo>
                  <a:lnTo>
                    <a:pt x="3028" y="199"/>
                  </a:lnTo>
                  <a:lnTo>
                    <a:pt x="2982" y="183"/>
                  </a:lnTo>
                  <a:lnTo>
                    <a:pt x="2936" y="169"/>
                  </a:lnTo>
                  <a:lnTo>
                    <a:pt x="2888" y="153"/>
                  </a:lnTo>
                  <a:lnTo>
                    <a:pt x="2839" y="140"/>
                  </a:lnTo>
                  <a:lnTo>
                    <a:pt x="2789" y="126"/>
                  </a:lnTo>
                  <a:lnTo>
                    <a:pt x="2741" y="114"/>
                  </a:lnTo>
                  <a:lnTo>
                    <a:pt x="2688" y="101"/>
                  </a:lnTo>
                  <a:lnTo>
                    <a:pt x="2638" y="91"/>
                  </a:lnTo>
                  <a:lnTo>
                    <a:pt x="2585" y="80"/>
                  </a:lnTo>
                  <a:lnTo>
                    <a:pt x="2530" y="68"/>
                  </a:lnTo>
                  <a:lnTo>
                    <a:pt x="2477" y="59"/>
                  </a:lnTo>
                  <a:lnTo>
                    <a:pt x="2422" y="52"/>
                  </a:lnTo>
                  <a:lnTo>
                    <a:pt x="2364" y="43"/>
                  </a:lnTo>
                  <a:lnTo>
                    <a:pt x="2309" y="36"/>
                  </a:lnTo>
                  <a:lnTo>
                    <a:pt x="2252" y="29"/>
                  </a:lnTo>
                  <a:lnTo>
                    <a:pt x="2195" y="22"/>
                  </a:lnTo>
                  <a:lnTo>
                    <a:pt x="2135" y="18"/>
                  </a:lnTo>
                  <a:lnTo>
                    <a:pt x="2078" y="13"/>
                  </a:lnTo>
                  <a:lnTo>
                    <a:pt x="2018" y="9"/>
                  </a:lnTo>
                  <a:lnTo>
                    <a:pt x="1956" y="6"/>
                  </a:lnTo>
                  <a:lnTo>
                    <a:pt x="1896" y="2"/>
                  </a:lnTo>
                  <a:lnTo>
                    <a:pt x="1834" y="2"/>
                  </a:lnTo>
                  <a:lnTo>
                    <a:pt x="1772" y="0"/>
                  </a:lnTo>
                  <a:lnTo>
                    <a:pt x="1710" y="2"/>
                  </a:lnTo>
                  <a:lnTo>
                    <a:pt x="1646" y="2"/>
                  </a:lnTo>
                  <a:lnTo>
                    <a:pt x="1584" y="6"/>
                  </a:lnTo>
                  <a:lnTo>
                    <a:pt x="1524" y="9"/>
                  </a:lnTo>
                  <a:lnTo>
                    <a:pt x="1462" y="13"/>
                  </a:lnTo>
                  <a:lnTo>
                    <a:pt x="1403" y="18"/>
                  </a:lnTo>
                  <a:lnTo>
                    <a:pt x="1343" y="22"/>
                  </a:lnTo>
                  <a:lnTo>
                    <a:pt x="1286" y="29"/>
                  </a:lnTo>
                  <a:lnTo>
                    <a:pt x="1228" y="36"/>
                  </a:lnTo>
                  <a:lnTo>
                    <a:pt x="1171" y="43"/>
                  </a:lnTo>
                  <a:lnTo>
                    <a:pt x="1114" y="52"/>
                  </a:lnTo>
                  <a:lnTo>
                    <a:pt x="1058" y="59"/>
                  </a:lnTo>
                  <a:lnTo>
                    <a:pt x="1003" y="71"/>
                  </a:lnTo>
                  <a:lnTo>
                    <a:pt x="951" y="80"/>
                  </a:lnTo>
                  <a:lnTo>
                    <a:pt x="896" y="91"/>
                  </a:lnTo>
                  <a:lnTo>
                    <a:pt x="845" y="103"/>
                  </a:lnTo>
                  <a:lnTo>
                    <a:pt x="792" y="114"/>
                  </a:lnTo>
                  <a:lnTo>
                    <a:pt x="742" y="128"/>
                  </a:lnTo>
                  <a:lnTo>
                    <a:pt x="691" y="142"/>
                  </a:lnTo>
                  <a:lnTo>
                    <a:pt x="643" y="156"/>
                  </a:lnTo>
                  <a:lnTo>
                    <a:pt x="595" y="169"/>
                  </a:lnTo>
                  <a:lnTo>
                    <a:pt x="549" y="185"/>
                  </a:lnTo>
                  <a:lnTo>
                    <a:pt x="503" y="201"/>
                  </a:lnTo>
                  <a:lnTo>
                    <a:pt x="457" y="218"/>
                  </a:lnTo>
                  <a:lnTo>
                    <a:pt x="414" y="236"/>
                  </a:lnTo>
                  <a:lnTo>
                    <a:pt x="370" y="252"/>
                  </a:lnTo>
                  <a:lnTo>
                    <a:pt x="329" y="273"/>
                  </a:lnTo>
                  <a:lnTo>
                    <a:pt x="287" y="291"/>
                  </a:lnTo>
                  <a:lnTo>
                    <a:pt x="248" y="312"/>
                  </a:lnTo>
                  <a:lnTo>
                    <a:pt x="209" y="330"/>
                  </a:lnTo>
                  <a:lnTo>
                    <a:pt x="173" y="353"/>
                  </a:lnTo>
                  <a:lnTo>
                    <a:pt x="136" y="374"/>
                  </a:lnTo>
                  <a:lnTo>
                    <a:pt x="104" y="497"/>
                  </a:lnTo>
                  <a:lnTo>
                    <a:pt x="76" y="624"/>
                  </a:lnTo>
                  <a:lnTo>
                    <a:pt x="53" y="750"/>
                  </a:lnTo>
                  <a:lnTo>
                    <a:pt x="35" y="881"/>
                  </a:lnTo>
                  <a:lnTo>
                    <a:pt x="19" y="1014"/>
                  </a:lnTo>
                  <a:lnTo>
                    <a:pt x="10" y="1147"/>
                  </a:lnTo>
                  <a:lnTo>
                    <a:pt x="3" y="1282"/>
                  </a:lnTo>
                  <a:lnTo>
                    <a:pt x="0" y="1420"/>
                  </a:lnTo>
                  <a:lnTo>
                    <a:pt x="3" y="1548"/>
                  </a:lnTo>
                  <a:lnTo>
                    <a:pt x="10" y="1677"/>
                  </a:lnTo>
                  <a:lnTo>
                    <a:pt x="19" y="1805"/>
                  </a:lnTo>
                  <a:lnTo>
                    <a:pt x="33" y="1934"/>
                  </a:lnTo>
                  <a:lnTo>
                    <a:pt x="51" y="2060"/>
                  </a:lnTo>
                  <a:lnTo>
                    <a:pt x="74" y="2186"/>
                  </a:lnTo>
                  <a:lnTo>
                    <a:pt x="101" y="2310"/>
                  </a:lnTo>
                  <a:lnTo>
                    <a:pt x="131" y="2434"/>
                  </a:lnTo>
                  <a:lnTo>
                    <a:pt x="168" y="2455"/>
                  </a:lnTo>
                  <a:lnTo>
                    <a:pt x="205" y="2478"/>
                  </a:lnTo>
                  <a:lnTo>
                    <a:pt x="244" y="2496"/>
                  </a:lnTo>
                  <a:lnTo>
                    <a:pt x="285" y="2517"/>
                  </a:lnTo>
                  <a:lnTo>
                    <a:pt x="324" y="2535"/>
                  </a:lnTo>
                  <a:lnTo>
                    <a:pt x="368" y="2556"/>
                  </a:lnTo>
                  <a:lnTo>
                    <a:pt x="409" y="2572"/>
                  </a:lnTo>
                  <a:lnTo>
                    <a:pt x="455" y="2590"/>
                  </a:lnTo>
                  <a:lnTo>
                    <a:pt x="498" y="2606"/>
                  </a:lnTo>
                  <a:lnTo>
                    <a:pt x="544" y="2622"/>
                  </a:lnTo>
                  <a:lnTo>
                    <a:pt x="593" y="2638"/>
                  </a:lnTo>
                  <a:lnTo>
                    <a:pt x="641" y="2652"/>
                  </a:lnTo>
                  <a:lnTo>
                    <a:pt x="689" y="2666"/>
                  </a:lnTo>
                  <a:lnTo>
                    <a:pt x="739" y="2679"/>
                  </a:lnTo>
                  <a:lnTo>
                    <a:pt x="790" y="2693"/>
                  </a:lnTo>
                  <a:lnTo>
                    <a:pt x="840" y="2705"/>
                  </a:lnTo>
                  <a:lnTo>
                    <a:pt x="893" y="2716"/>
                  </a:lnTo>
                  <a:lnTo>
                    <a:pt x="946" y="2728"/>
                  </a:lnTo>
                  <a:lnTo>
                    <a:pt x="1001" y="2737"/>
                  </a:lnTo>
                  <a:lnTo>
                    <a:pt x="1056" y="2746"/>
                  </a:lnTo>
                  <a:lnTo>
                    <a:pt x="1111" y="2755"/>
                  </a:lnTo>
                  <a:lnTo>
                    <a:pt x="1169" y="2764"/>
                  </a:lnTo>
                  <a:lnTo>
                    <a:pt x="1226" y="2771"/>
                  </a:lnTo>
                  <a:lnTo>
                    <a:pt x="1283" y="2778"/>
                  </a:lnTo>
                  <a:lnTo>
                    <a:pt x="1341" y="2783"/>
                  </a:lnTo>
                  <a:lnTo>
                    <a:pt x="1400" y="2790"/>
                  </a:lnTo>
                  <a:lnTo>
                    <a:pt x="1462" y="2794"/>
                  </a:lnTo>
                  <a:lnTo>
                    <a:pt x="1522" y="2796"/>
                  </a:lnTo>
                  <a:lnTo>
                    <a:pt x="1584" y="2801"/>
                  </a:lnTo>
                  <a:lnTo>
                    <a:pt x="1646" y="2803"/>
                  </a:lnTo>
                  <a:lnTo>
                    <a:pt x="1708" y="2806"/>
                  </a:lnTo>
                  <a:lnTo>
                    <a:pt x="1772" y="2806"/>
                  </a:lnTo>
                  <a:lnTo>
                    <a:pt x="1834" y="2806"/>
                  </a:lnTo>
                  <a:lnTo>
                    <a:pt x="1896" y="2803"/>
                  </a:lnTo>
                  <a:lnTo>
                    <a:pt x="1958" y="2801"/>
                  </a:lnTo>
                  <a:lnTo>
                    <a:pt x="2018" y="2796"/>
                  </a:lnTo>
                  <a:lnTo>
                    <a:pt x="2078" y="2794"/>
                  </a:lnTo>
                  <a:lnTo>
                    <a:pt x="2137" y="2790"/>
                  </a:lnTo>
                  <a:lnTo>
                    <a:pt x="2195" y="2783"/>
                  </a:lnTo>
                  <a:lnTo>
                    <a:pt x="2254" y="2778"/>
                  </a:lnTo>
                  <a:lnTo>
                    <a:pt x="2312" y="2771"/>
                  </a:lnTo>
                  <a:lnTo>
                    <a:pt x="2367" y="2764"/>
                  </a:lnTo>
                  <a:lnTo>
                    <a:pt x="2424" y="2755"/>
                  </a:lnTo>
                  <a:lnTo>
                    <a:pt x="2479" y="2746"/>
                  </a:lnTo>
                  <a:lnTo>
                    <a:pt x="2532" y="2737"/>
                  </a:lnTo>
                  <a:lnTo>
                    <a:pt x="2587" y="2728"/>
                  </a:lnTo>
                  <a:lnTo>
                    <a:pt x="2640" y="2716"/>
                  </a:lnTo>
                  <a:lnTo>
                    <a:pt x="2693" y="2705"/>
                  </a:lnTo>
                  <a:lnTo>
                    <a:pt x="2743" y="2693"/>
                  </a:lnTo>
                  <a:lnTo>
                    <a:pt x="2794" y="2682"/>
                  </a:lnTo>
                  <a:lnTo>
                    <a:pt x="2844" y="2668"/>
                  </a:lnTo>
                  <a:lnTo>
                    <a:pt x="2892" y="2654"/>
                  </a:lnTo>
                  <a:lnTo>
                    <a:pt x="2940" y="2638"/>
                  </a:lnTo>
                  <a:lnTo>
                    <a:pt x="2986" y="2624"/>
                  </a:lnTo>
                  <a:lnTo>
                    <a:pt x="3032" y="2608"/>
                  </a:lnTo>
                  <a:lnTo>
                    <a:pt x="3078" y="2592"/>
                  </a:lnTo>
                  <a:lnTo>
                    <a:pt x="3122" y="2574"/>
                  </a:lnTo>
                  <a:lnTo>
                    <a:pt x="3163" y="2558"/>
                  </a:lnTo>
                  <a:lnTo>
                    <a:pt x="3207" y="2539"/>
                  </a:lnTo>
                  <a:lnTo>
                    <a:pt x="3246" y="2519"/>
                  </a:lnTo>
                  <a:lnTo>
                    <a:pt x="3287" y="2500"/>
                  </a:lnTo>
                  <a:lnTo>
                    <a:pt x="3326" y="2480"/>
                  </a:lnTo>
                  <a:lnTo>
                    <a:pt x="3363" y="2459"/>
                  </a:lnTo>
                  <a:lnTo>
                    <a:pt x="3399" y="2439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798" name="Freeform 6" descr="Газетная бумага"/>
            <p:cNvSpPr>
              <a:spLocks/>
            </p:cNvSpPr>
            <p:nvPr/>
          </p:nvSpPr>
          <p:spPr bwMode="auto">
            <a:xfrm>
              <a:off x="925" y="1311"/>
              <a:ext cx="670" cy="2513"/>
            </a:xfrm>
            <a:custGeom>
              <a:avLst/>
              <a:gdLst>
                <a:gd name="T0" fmla="*/ 230 w 670"/>
                <a:gd name="T1" fmla="*/ 2306 h 2513"/>
                <a:gd name="T2" fmla="*/ 170 w 670"/>
                <a:gd name="T3" fmla="*/ 2052 h 2513"/>
                <a:gd name="T4" fmla="*/ 129 w 670"/>
                <a:gd name="T5" fmla="*/ 1795 h 2513"/>
                <a:gd name="T6" fmla="*/ 103 w 670"/>
                <a:gd name="T7" fmla="*/ 1535 h 2513"/>
                <a:gd name="T8" fmla="*/ 94 w 670"/>
                <a:gd name="T9" fmla="*/ 1274 h 2513"/>
                <a:gd name="T10" fmla="*/ 103 w 670"/>
                <a:gd name="T11" fmla="*/ 996 h 2513"/>
                <a:gd name="T12" fmla="*/ 131 w 670"/>
                <a:gd name="T13" fmla="*/ 725 h 2513"/>
                <a:gd name="T14" fmla="*/ 174 w 670"/>
                <a:gd name="T15" fmla="*/ 464 h 2513"/>
                <a:gd name="T16" fmla="*/ 234 w 670"/>
                <a:gd name="T17" fmla="*/ 209 h 2513"/>
                <a:gd name="T18" fmla="*/ 243 w 670"/>
                <a:gd name="T19" fmla="*/ 198 h 2513"/>
                <a:gd name="T20" fmla="*/ 292 w 670"/>
                <a:gd name="T21" fmla="*/ 170 h 2513"/>
                <a:gd name="T22" fmla="*/ 340 w 670"/>
                <a:gd name="T23" fmla="*/ 143 h 2513"/>
                <a:gd name="T24" fmla="*/ 390 w 670"/>
                <a:gd name="T25" fmla="*/ 117 h 2513"/>
                <a:gd name="T26" fmla="*/ 443 w 670"/>
                <a:gd name="T27" fmla="*/ 92 h 2513"/>
                <a:gd name="T28" fmla="*/ 498 w 670"/>
                <a:gd name="T29" fmla="*/ 67 h 2513"/>
                <a:gd name="T30" fmla="*/ 553 w 670"/>
                <a:gd name="T31" fmla="*/ 44 h 2513"/>
                <a:gd name="T32" fmla="*/ 611 w 670"/>
                <a:gd name="T33" fmla="*/ 21 h 2513"/>
                <a:gd name="T34" fmla="*/ 670 w 670"/>
                <a:gd name="T35" fmla="*/ 0 h 2513"/>
                <a:gd name="T36" fmla="*/ 594 w 670"/>
                <a:gd name="T37" fmla="*/ 23 h 2513"/>
                <a:gd name="T38" fmla="*/ 521 w 670"/>
                <a:gd name="T39" fmla="*/ 49 h 2513"/>
                <a:gd name="T40" fmla="*/ 452 w 670"/>
                <a:gd name="T41" fmla="*/ 74 h 2513"/>
                <a:gd name="T42" fmla="*/ 383 w 670"/>
                <a:gd name="T43" fmla="*/ 101 h 2513"/>
                <a:gd name="T44" fmla="*/ 319 w 670"/>
                <a:gd name="T45" fmla="*/ 131 h 2513"/>
                <a:gd name="T46" fmla="*/ 255 w 670"/>
                <a:gd name="T47" fmla="*/ 161 h 2513"/>
                <a:gd name="T48" fmla="*/ 195 w 670"/>
                <a:gd name="T49" fmla="*/ 193 h 2513"/>
                <a:gd name="T50" fmla="*/ 138 w 670"/>
                <a:gd name="T51" fmla="*/ 228 h 2513"/>
                <a:gd name="T52" fmla="*/ 78 w 670"/>
                <a:gd name="T53" fmla="*/ 478 h 2513"/>
                <a:gd name="T54" fmla="*/ 34 w 670"/>
                <a:gd name="T55" fmla="*/ 735 h 2513"/>
                <a:gd name="T56" fmla="*/ 9 w 670"/>
                <a:gd name="T57" fmla="*/ 1001 h 2513"/>
                <a:gd name="T58" fmla="*/ 0 w 670"/>
                <a:gd name="T59" fmla="*/ 1274 h 2513"/>
                <a:gd name="T60" fmla="*/ 9 w 670"/>
                <a:gd name="T61" fmla="*/ 1531 h 2513"/>
                <a:gd name="T62" fmla="*/ 34 w 670"/>
                <a:gd name="T63" fmla="*/ 1788 h 2513"/>
                <a:gd name="T64" fmla="*/ 76 w 670"/>
                <a:gd name="T65" fmla="*/ 2040 h 2513"/>
                <a:gd name="T66" fmla="*/ 133 w 670"/>
                <a:gd name="T67" fmla="*/ 2288 h 2513"/>
                <a:gd name="T68" fmla="*/ 191 w 670"/>
                <a:gd name="T69" fmla="*/ 2322 h 2513"/>
                <a:gd name="T70" fmla="*/ 250 w 670"/>
                <a:gd name="T71" fmla="*/ 2354 h 2513"/>
                <a:gd name="T72" fmla="*/ 314 w 670"/>
                <a:gd name="T73" fmla="*/ 2384 h 2513"/>
                <a:gd name="T74" fmla="*/ 379 w 670"/>
                <a:gd name="T75" fmla="*/ 2414 h 2513"/>
                <a:gd name="T76" fmla="*/ 448 w 670"/>
                <a:gd name="T77" fmla="*/ 2442 h 2513"/>
                <a:gd name="T78" fmla="*/ 516 w 670"/>
                <a:gd name="T79" fmla="*/ 2467 h 2513"/>
                <a:gd name="T80" fmla="*/ 590 w 670"/>
                <a:gd name="T81" fmla="*/ 2490 h 2513"/>
                <a:gd name="T82" fmla="*/ 666 w 670"/>
                <a:gd name="T83" fmla="*/ 2513 h 2513"/>
                <a:gd name="T84" fmla="*/ 606 w 670"/>
                <a:gd name="T85" fmla="*/ 2492 h 2513"/>
                <a:gd name="T86" fmla="*/ 549 w 670"/>
                <a:gd name="T87" fmla="*/ 2471 h 2513"/>
                <a:gd name="T88" fmla="*/ 493 w 670"/>
                <a:gd name="T89" fmla="*/ 2449 h 2513"/>
                <a:gd name="T90" fmla="*/ 438 w 670"/>
                <a:gd name="T91" fmla="*/ 2423 h 2513"/>
                <a:gd name="T92" fmla="*/ 386 w 670"/>
                <a:gd name="T93" fmla="*/ 2398 h 2513"/>
                <a:gd name="T94" fmla="*/ 335 w 670"/>
                <a:gd name="T95" fmla="*/ 2373 h 2513"/>
                <a:gd name="T96" fmla="*/ 287 w 670"/>
                <a:gd name="T97" fmla="*/ 2345 h 2513"/>
                <a:gd name="T98" fmla="*/ 239 w 670"/>
                <a:gd name="T99" fmla="*/ 2318 h 251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70"/>
                <a:gd name="T151" fmla="*/ 0 h 2513"/>
                <a:gd name="T152" fmla="*/ 670 w 670"/>
                <a:gd name="T153" fmla="*/ 2513 h 251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70" h="2513">
                  <a:moveTo>
                    <a:pt x="232" y="2313"/>
                  </a:moveTo>
                  <a:lnTo>
                    <a:pt x="230" y="2306"/>
                  </a:lnTo>
                  <a:lnTo>
                    <a:pt x="197" y="2180"/>
                  </a:lnTo>
                  <a:lnTo>
                    <a:pt x="170" y="2052"/>
                  </a:lnTo>
                  <a:lnTo>
                    <a:pt x="147" y="1925"/>
                  </a:lnTo>
                  <a:lnTo>
                    <a:pt x="129" y="1795"/>
                  </a:lnTo>
                  <a:lnTo>
                    <a:pt x="112" y="1666"/>
                  </a:lnTo>
                  <a:lnTo>
                    <a:pt x="103" y="1535"/>
                  </a:lnTo>
                  <a:lnTo>
                    <a:pt x="96" y="1405"/>
                  </a:lnTo>
                  <a:lnTo>
                    <a:pt x="94" y="1274"/>
                  </a:lnTo>
                  <a:lnTo>
                    <a:pt x="96" y="1134"/>
                  </a:lnTo>
                  <a:lnTo>
                    <a:pt x="103" y="996"/>
                  </a:lnTo>
                  <a:lnTo>
                    <a:pt x="115" y="861"/>
                  </a:lnTo>
                  <a:lnTo>
                    <a:pt x="131" y="725"/>
                  </a:lnTo>
                  <a:lnTo>
                    <a:pt x="149" y="595"/>
                  </a:lnTo>
                  <a:lnTo>
                    <a:pt x="174" y="464"/>
                  </a:lnTo>
                  <a:lnTo>
                    <a:pt x="202" y="335"/>
                  </a:lnTo>
                  <a:lnTo>
                    <a:pt x="234" y="209"/>
                  </a:lnTo>
                  <a:lnTo>
                    <a:pt x="236" y="202"/>
                  </a:lnTo>
                  <a:lnTo>
                    <a:pt x="243" y="198"/>
                  </a:lnTo>
                  <a:lnTo>
                    <a:pt x="266" y="184"/>
                  </a:lnTo>
                  <a:lnTo>
                    <a:pt x="292" y="170"/>
                  </a:lnTo>
                  <a:lnTo>
                    <a:pt x="314" y="156"/>
                  </a:lnTo>
                  <a:lnTo>
                    <a:pt x="340" y="143"/>
                  </a:lnTo>
                  <a:lnTo>
                    <a:pt x="365" y="129"/>
                  </a:lnTo>
                  <a:lnTo>
                    <a:pt x="390" y="117"/>
                  </a:lnTo>
                  <a:lnTo>
                    <a:pt x="415" y="104"/>
                  </a:lnTo>
                  <a:lnTo>
                    <a:pt x="443" y="92"/>
                  </a:lnTo>
                  <a:lnTo>
                    <a:pt x="471" y="78"/>
                  </a:lnTo>
                  <a:lnTo>
                    <a:pt x="498" y="67"/>
                  </a:lnTo>
                  <a:lnTo>
                    <a:pt x="526" y="55"/>
                  </a:lnTo>
                  <a:lnTo>
                    <a:pt x="553" y="44"/>
                  </a:lnTo>
                  <a:lnTo>
                    <a:pt x="581" y="33"/>
                  </a:lnTo>
                  <a:lnTo>
                    <a:pt x="611" y="21"/>
                  </a:lnTo>
                  <a:lnTo>
                    <a:pt x="640" y="12"/>
                  </a:lnTo>
                  <a:lnTo>
                    <a:pt x="670" y="0"/>
                  </a:lnTo>
                  <a:lnTo>
                    <a:pt x="631" y="12"/>
                  </a:lnTo>
                  <a:lnTo>
                    <a:pt x="594" y="23"/>
                  </a:lnTo>
                  <a:lnTo>
                    <a:pt x="558" y="35"/>
                  </a:lnTo>
                  <a:lnTo>
                    <a:pt x="521" y="49"/>
                  </a:lnTo>
                  <a:lnTo>
                    <a:pt x="487" y="60"/>
                  </a:lnTo>
                  <a:lnTo>
                    <a:pt x="452" y="74"/>
                  </a:lnTo>
                  <a:lnTo>
                    <a:pt x="418" y="88"/>
                  </a:lnTo>
                  <a:lnTo>
                    <a:pt x="383" y="101"/>
                  </a:lnTo>
                  <a:lnTo>
                    <a:pt x="351" y="117"/>
                  </a:lnTo>
                  <a:lnTo>
                    <a:pt x="319" y="131"/>
                  </a:lnTo>
                  <a:lnTo>
                    <a:pt x="287" y="147"/>
                  </a:lnTo>
                  <a:lnTo>
                    <a:pt x="255" y="161"/>
                  </a:lnTo>
                  <a:lnTo>
                    <a:pt x="225" y="177"/>
                  </a:lnTo>
                  <a:lnTo>
                    <a:pt x="195" y="193"/>
                  </a:lnTo>
                  <a:lnTo>
                    <a:pt x="165" y="211"/>
                  </a:lnTo>
                  <a:lnTo>
                    <a:pt x="138" y="228"/>
                  </a:lnTo>
                  <a:lnTo>
                    <a:pt x="106" y="351"/>
                  </a:lnTo>
                  <a:lnTo>
                    <a:pt x="78" y="478"/>
                  </a:lnTo>
                  <a:lnTo>
                    <a:pt x="53" y="604"/>
                  </a:lnTo>
                  <a:lnTo>
                    <a:pt x="34" y="735"/>
                  </a:lnTo>
                  <a:lnTo>
                    <a:pt x="18" y="868"/>
                  </a:lnTo>
                  <a:lnTo>
                    <a:pt x="9" y="1001"/>
                  </a:lnTo>
                  <a:lnTo>
                    <a:pt x="2" y="1136"/>
                  </a:lnTo>
                  <a:lnTo>
                    <a:pt x="0" y="1274"/>
                  </a:lnTo>
                  <a:lnTo>
                    <a:pt x="2" y="1402"/>
                  </a:lnTo>
                  <a:lnTo>
                    <a:pt x="9" y="1531"/>
                  </a:lnTo>
                  <a:lnTo>
                    <a:pt x="18" y="1659"/>
                  </a:lnTo>
                  <a:lnTo>
                    <a:pt x="34" y="1788"/>
                  </a:lnTo>
                  <a:lnTo>
                    <a:pt x="53" y="1914"/>
                  </a:lnTo>
                  <a:lnTo>
                    <a:pt x="76" y="2040"/>
                  </a:lnTo>
                  <a:lnTo>
                    <a:pt x="103" y="2164"/>
                  </a:lnTo>
                  <a:lnTo>
                    <a:pt x="133" y="2288"/>
                  </a:lnTo>
                  <a:lnTo>
                    <a:pt x="161" y="2304"/>
                  </a:lnTo>
                  <a:lnTo>
                    <a:pt x="191" y="2322"/>
                  </a:lnTo>
                  <a:lnTo>
                    <a:pt x="220" y="2338"/>
                  </a:lnTo>
                  <a:lnTo>
                    <a:pt x="250" y="2354"/>
                  </a:lnTo>
                  <a:lnTo>
                    <a:pt x="282" y="2368"/>
                  </a:lnTo>
                  <a:lnTo>
                    <a:pt x="314" y="2384"/>
                  </a:lnTo>
                  <a:lnTo>
                    <a:pt x="347" y="2398"/>
                  </a:lnTo>
                  <a:lnTo>
                    <a:pt x="379" y="2414"/>
                  </a:lnTo>
                  <a:lnTo>
                    <a:pt x="413" y="2428"/>
                  </a:lnTo>
                  <a:lnTo>
                    <a:pt x="448" y="2442"/>
                  </a:lnTo>
                  <a:lnTo>
                    <a:pt x="482" y="2453"/>
                  </a:lnTo>
                  <a:lnTo>
                    <a:pt x="516" y="2467"/>
                  </a:lnTo>
                  <a:lnTo>
                    <a:pt x="553" y="2478"/>
                  </a:lnTo>
                  <a:lnTo>
                    <a:pt x="590" y="2490"/>
                  </a:lnTo>
                  <a:lnTo>
                    <a:pt x="627" y="2501"/>
                  </a:lnTo>
                  <a:lnTo>
                    <a:pt x="666" y="2513"/>
                  </a:lnTo>
                  <a:lnTo>
                    <a:pt x="636" y="2504"/>
                  </a:lnTo>
                  <a:lnTo>
                    <a:pt x="606" y="2492"/>
                  </a:lnTo>
                  <a:lnTo>
                    <a:pt x="576" y="2481"/>
                  </a:lnTo>
                  <a:lnTo>
                    <a:pt x="549" y="2471"/>
                  </a:lnTo>
                  <a:lnTo>
                    <a:pt x="521" y="2460"/>
                  </a:lnTo>
                  <a:lnTo>
                    <a:pt x="493" y="2449"/>
                  </a:lnTo>
                  <a:lnTo>
                    <a:pt x="466" y="2437"/>
                  </a:lnTo>
                  <a:lnTo>
                    <a:pt x="438" y="2423"/>
                  </a:lnTo>
                  <a:lnTo>
                    <a:pt x="411" y="2412"/>
                  </a:lnTo>
                  <a:lnTo>
                    <a:pt x="386" y="2398"/>
                  </a:lnTo>
                  <a:lnTo>
                    <a:pt x="360" y="2387"/>
                  </a:lnTo>
                  <a:lnTo>
                    <a:pt x="335" y="2373"/>
                  </a:lnTo>
                  <a:lnTo>
                    <a:pt x="310" y="2359"/>
                  </a:lnTo>
                  <a:lnTo>
                    <a:pt x="287" y="2345"/>
                  </a:lnTo>
                  <a:lnTo>
                    <a:pt x="262" y="2332"/>
                  </a:lnTo>
                  <a:lnTo>
                    <a:pt x="239" y="2318"/>
                  </a:lnTo>
                  <a:lnTo>
                    <a:pt x="232" y="2313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799" name="Freeform 7" descr="Газетная бумага"/>
            <p:cNvSpPr>
              <a:spLocks/>
            </p:cNvSpPr>
            <p:nvPr/>
          </p:nvSpPr>
          <p:spPr bwMode="auto">
            <a:xfrm>
              <a:off x="4058" y="1311"/>
              <a:ext cx="629" cy="2515"/>
            </a:xfrm>
            <a:custGeom>
              <a:avLst/>
              <a:gdLst>
                <a:gd name="T0" fmla="*/ 626 w 629"/>
                <a:gd name="T1" fmla="*/ 1129 h 2515"/>
                <a:gd name="T2" fmla="*/ 610 w 629"/>
                <a:gd name="T3" fmla="*/ 852 h 2515"/>
                <a:gd name="T4" fmla="*/ 576 w 629"/>
                <a:gd name="T5" fmla="*/ 585 h 2515"/>
                <a:gd name="T6" fmla="*/ 530 w 629"/>
                <a:gd name="T7" fmla="*/ 331 h 2515"/>
                <a:gd name="T8" fmla="*/ 475 w 629"/>
                <a:gd name="T9" fmla="*/ 191 h 2515"/>
                <a:gd name="T10" fmla="*/ 420 w 629"/>
                <a:gd name="T11" fmla="*/ 161 h 2515"/>
                <a:gd name="T12" fmla="*/ 360 w 629"/>
                <a:gd name="T13" fmla="*/ 133 h 2515"/>
                <a:gd name="T14" fmla="*/ 300 w 629"/>
                <a:gd name="T15" fmla="*/ 106 h 2515"/>
                <a:gd name="T16" fmla="*/ 236 w 629"/>
                <a:gd name="T17" fmla="*/ 81 h 2515"/>
                <a:gd name="T18" fmla="*/ 172 w 629"/>
                <a:gd name="T19" fmla="*/ 55 h 2515"/>
                <a:gd name="T20" fmla="*/ 105 w 629"/>
                <a:gd name="T21" fmla="*/ 33 h 2515"/>
                <a:gd name="T22" fmla="*/ 34 w 629"/>
                <a:gd name="T23" fmla="*/ 12 h 2515"/>
                <a:gd name="T24" fmla="*/ 30 w 629"/>
                <a:gd name="T25" fmla="*/ 12 h 2515"/>
                <a:gd name="T26" fmla="*/ 87 w 629"/>
                <a:gd name="T27" fmla="*/ 33 h 2515"/>
                <a:gd name="T28" fmla="*/ 144 w 629"/>
                <a:gd name="T29" fmla="*/ 55 h 2515"/>
                <a:gd name="T30" fmla="*/ 200 w 629"/>
                <a:gd name="T31" fmla="*/ 78 h 2515"/>
                <a:gd name="T32" fmla="*/ 252 w 629"/>
                <a:gd name="T33" fmla="*/ 101 h 2515"/>
                <a:gd name="T34" fmla="*/ 305 w 629"/>
                <a:gd name="T35" fmla="*/ 127 h 2515"/>
                <a:gd name="T36" fmla="*/ 353 w 629"/>
                <a:gd name="T37" fmla="*/ 152 h 2515"/>
                <a:gd name="T38" fmla="*/ 401 w 629"/>
                <a:gd name="T39" fmla="*/ 179 h 2515"/>
                <a:gd name="T40" fmla="*/ 431 w 629"/>
                <a:gd name="T41" fmla="*/ 198 h 2515"/>
                <a:gd name="T42" fmla="*/ 466 w 629"/>
                <a:gd name="T43" fmla="*/ 331 h 2515"/>
                <a:gd name="T44" fmla="*/ 521 w 629"/>
                <a:gd name="T45" fmla="*/ 592 h 2515"/>
                <a:gd name="T46" fmla="*/ 555 w 629"/>
                <a:gd name="T47" fmla="*/ 861 h 2515"/>
                <a:gd name="T48" fmla="*/ 574 w 629"/>
                <a:gd name="T49" fmla="*/ 1136 h 2515"/>
                <a:gd name="T50" fmla="*/ 574 w 629"/>
                <a:gd name="T51" fmla="*/ 1405 h 2515"/>
                <a:gd name="T52" fmla="*/ 558 w 629"/>
                <a:gd name="T53" fmla="*/ 1664 h 2515"/>
                <a:gd name="T54" fmla="*/ 523 w 629"/>
                <a:gd name="T55" fmla="*/ 1923 h 2515"/>
                <a:gd name="T56" fmla="*/ 470 w 629"/>
                <a:gd name="T57" fmla="*/ 2182 h 2515"/>
                <a:gd name="T58" fmla="*/ 436 w 629"/>
                <a:gd name="T59" fmla="*/ 2318 h 2515"/>
                <a:gd name="T60" fmla="*/ 406 w 629"/>
                <a:gd name="T61" fmla="*/ 2336 h 2515"/>
                <a:gd name="T62" fmla="*/ 358 w 629"/>
                <a:gd name="T63" fmla="*/ 2364 h 2515"/>
                <a:gd name="T64" fmla="*/ 310 w 629"/>
                <a:gd name="T65" fmla="*/ 2389 h 2515"/>
                <a:gd name="T66" fmla="*/ 257 w 629"/>
                <a:gd name="T67" fmla="*/ 2414 h 2515"/>
                <a:gd name="T68" fmla="*/ 204 w 629"/>
                <a:gd name="T69" fmla="*/ 2437 h 2515"/>
                <a:gd name="T70" fmla="*/ 149 w 629"/>
                <a:gd name="T71" fmla="*/ 2460 h 2515"/>
                <a:gd name="T72" fmla="*/ 92 w 629"/>
                <a:gd name="T73" fmla="*/ 2483 h 2515"/>
                <a:gd name="T74" fmla="*/ 34 w 629"/>
                <a:gd name="T75" fmla="*/ 2504 h 2515"/>
                <a:gd name="T76" fmla="*/ 39 w 629"/>
                <a:gd name="T77" fmla="*/ 2504 h 2515"/>
                <a:gd name="T78" fmla="*/ 108 w 629"/>
                <a:gd name="T79" fmla="*/ 2483 h 2515"/>
                <a:gd name="T80" fmla="*/ 174 w 629"/>
                <a:gd name="T81" fmla="*/ 2460 h 2515"/>
                <a:gd name="T82" fmla="*/ 239 w 629"/>
                <a:gd name="T83" fmla="*/ 2435 h 2515"/>
                <a:gd name="T84" fmla="*/ 300 w 629"/>
                <a:gd name="T85" fmla="*/ 2410 h 2515"/>
                <a:gd name="T86" fmla="*/ 362 w 629"/>
                <a:gd name="T87" fmla="*/ 2382 h 2515"/>
                <a:gd name="T88" fmla="*/ 420 w 629"/>
                <a:gd name="T89" fmla="*/ 2354 h 2515"/>
                <a:gd name="T90" fmla="*/ 475 w 629"/>
                <a:gd name="T91" fmla="*/ 2327 h 2515"/>
                <a:gd name="T92" fmla="*/ 530 w 629"/>
                <a:gd name="T93" fmla="*/ 2192 h 2515"/>
                <a:gd name="T94" fmla="*/ 576 w 629"/>
                <a:gd name="T95" fmla="*/ 1939 h 2515"/>
                <a:gd name="T96" fmla="*/ 608 w 629"/>
                <a:gd name="T97" fmla="*/ 1680 h 2515"/>
                <a:gd name="T98" fmla="*/ 626 w 629"/>
                <a:gd name="T99" fmla="*/ 1409 h 251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29"/>
                <a:gd name="T151" fmla="*/ 0 h 2515"/>
                <a:gd name="T152" fmla="*/ 629 w 629"/>
                <a:gd name="T153" fmla="*/ 2515 h 251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29" h="2515">
                  <a:moveTo>
                    <a:pt x="629" y="1272"/>
                  </a:moveTo>
                  <a:lnTo>
                    <a:pt x="626" y="1129"/>
                  </a:lnTo>
                  <a:lnTo>
                    <a:pt x="620" y="989"/>
                  </a:lnTo>
                  <a:lnTo>
                    <a:pt x="610" y="852"/>
                  </a:lnTo>
                  <a:lnTo>
                    <a:pt x="594" y="719"/>
                  </a:lnTo>
                  <a:lnTo>
                    <a:pt x="576" y="585"/>
                  </a:lnTo>
                  <a:lnTo>
                    <a:pt x="555" y="457"/>
                  </a:lnTo>
                  <a:lnTo>
                    <a:pt x="530" y="331"/>
                  </a:lnTo>
                  <a:lnTo>
                    <a:pt x="502" y="207"/>
                  </a:lnTo>
                  <a:lnTo>
                    <a:pt x="475" y="191"/>
                  </a:lnTo>
                  <a:lnTo>
                    <a:pt x="447" y="177"/>
                  </a:lnTo>
                  <a:lnTo>
                    <a:pt x="420" y="161"/>
                  </a:lnTo>
                  <a:lnTo>
                    <a:pt x="390" y="147"/>
                  </a:lnTo>
                  <a:lnTo>
                    <a:pt x="360" y="133"/>
                  </a:lnTo>
                  <a:lnTo>
                    <a:pt x="330" y="120"/>
                  </a:lnTo>
                  <a:lnTo>
                    <a:pt x="300" y="106"/>
                  </a:lnTo>
                  <a:lnTo>
                    <a:pt x="268" y="92"/>
                  </a:lnTo>
                  <a:lnTo>
                    <a:pt x="236" y="81"/>
                  </a:lnTo>
                  <a:lnTo>
                    <a:pt x="204" y="69"/>
                  </a:lnTo>
                  <a:lnTo>
                    <a:pt x="172" y="55"/>
                  </a:lnTo>
                  <a:lnTo>
                    <a:pt x="138" y="44"/>
                  </a:lnTo>
                  <a:lnTo>
                    <a:pt x="105" y="33"/>
                  </a:lnTo>
                  <a:lnTo>
                    <a:pt x="71" y="21"/>
                  </a:lnTo>
                  <a:lnTo>
                    <a:pt x="34" y="12"/>
                  </a:lnTo>
                  <a:lnTo>
                    <a:pt x="0" y="0"/>
                  </a:lnTo>
                  <a:lnTo>
                    <a:pt x="30" y="12"/>
                  </a:lnTo>
                  <a:lnTo>
                    <a:pt x="60" y="21"/>
                  </a:lnTo>
                  <a:lnTo>
                    <a:pt x="87" y="33"/>
                  </a:lnTo>
                  <a:lnTo>
                    <a:pt x="117" y="44"/>
                  </a:lnTo>
                  <a:lnTo>
                    <a:pt x="144" y="55"/>
                  </a:lnTo>
                  <a:lnTo>
                    <a:pt x="172" y="67"/>
                  </a:lnTo>
                  <a:lnTo>
                    <a:pt x="200" y="78"/>
                  </a:lnTo>
                  <a:lnTo>
                    <a:pt x="227" y="90"/>
                  </a:lnTo>
                  <a:lnTo>
                    <a:pt x="252" y="101"/>
                  </a:lnTo>
                  <a:lnTo>
                    <a:pt x="278" y="115"/>
                  </a:lnTo>
                  <a:lnTo>
                    <a:pt x="305" y="127"/>
                  </a:lnTo>
                  <a:lnTo>
                    <a:pt x="328" y="140"/>
                  </a:lnTo>
                  <a:lnTo>
                    <a:pt x="353" y="152"/>
                  </a:lnTo>
                  <a:lnTo>
                    <a:pt x="379" y="166"/>
                  </a:lnTo>
                  <a:lnTo>
                    <a:pt x="401" y="179"/>
                  </a:lnTo>
                  <a:lnTo>
                    <a:pt x="424" y="193"/>
                  </a:lnTo>
                  <a:lnTo>
                    <a:pt x="431" y="198"/>
                  </a:lnTo>
                  <a:lnTo>
                    <a:pt x="434" y="205"/>
                  </a:lnTo>
                  <a:lnTo>
                    <a:pt x="466" y="331"/>
                  </a:lnTo>
                  <a:lnTo>
                    <a:pt x="496" y="459"/>
                  </a:lnTo>
                  <a:lnTo>
                    <a:pt x="521" y="592"/>
                  </a:lnTo>
                  <a:lnTo>
                    <a:pt x="539" y="725"/>
                  </a:lnTo>
                  <a:lnTo>
                    <a:pt x="555" y="861"/>
                  </a:lnTo>
                  <a:lnTo>
                    <a:pt x="567" y="998"/>
                  </a:lnTo>
                  <a:lnTo>
                    <a:pt x="574" y="1136"/>
                  </a:lnTo>
                  <a:lnTo>
                    <a:pt x="576" y="1274"/>
                  </a:lnTo>
                  <a:lnTo>
                    <a:pt x="574" y="1405"/>
                  </a:lnTo>
                  <a:lnTo>
                    <a:pt x="567" y="1533"/>
                  </a:lnTo>
                  <a:lnTo>
                    <a:pt x="558" y="1664"/>
                  </a:lnTo>
                  <a:lnTo>
                    <a:pt x="541" y="1795"/>
                  </a:lnTo>
                  <a:lnTo>
                    <a:pt x="523" y="1923"/>
                  </a:lnTo>
                  <a:lnTo>
                    <a:pt x="498" y="2054"/>
                  </a:lnTo>
                  <a:lnTo>
                    <a:pt x="470" y="2182"/>
                  </a:lnTo>
                  <a:lnTo>
                    <a:pt x="438" y="2311"/>
                  </a:lnTo>
                  <a:lnTo>
                    <a:pt x="436" y="2318"/>
                  </a:lnTo>
                  <a:lnTo>
                    <a:pt x="429" y="2322"/>
                  </a:lnTo>
                  <a:lnTo>
                    <a:pt x="406" y="2336"/>
                  </a:lnTo>
                  <a:lnTo>
                    <a:pt x="383" y="2350"/>
                  </a:lnTo>
                  <a:lnTo>
                    <a:pt x="358" y="2364"/>
                  </a:lnTo>
                  <a:lnTo>
                    <a:pt x="333" y="2375"/>
                  </a:lnTo>
                  <a:lnTo>
                    <a:pt x="310" y="2389"/>
                  </a:lnTo>
                  <a:lnTo>
                    <a:pt x="282" y="2400"/>
                  </a:lnTo>
                  <a:lnTo>
                    <a:pt x="257" y="2414"/>
                  </a:lnTo>
                  <a:lnTo>
                    <a:pt x="232" y="2426"/>
                  </a:lnTo>
                  <a:lnTo>
                    <a:pt x="204" y="2437"/>
                  </a:lnTo>
                  <a:lnTo>
                    <a:pt x="177" y="2449"/>
                  </a:lnTo>
                  <a:lnTo>
                    <a:pt x="149" y="2460"/>
                  </a:lnTo>
                  <a:lnTo>
                    <a:pt x="121" y="2471"/>
                  </a:lnTo>
                  <a:lnTo>
                    <a:pt x="92" y="2483"/>
                  </a:lnTo>
                  <a:lnTo>
                    <a:pt x="64" y="2494"/>
                  </a:lnTo>
                  <a:lnTo>
                    <a:pt x="34" y="2504"/>
                  </a:lnTo>
                  <a:lnTo>
                    <a:pt x="4" y="2515"/>
                  </a:lnTo>
                  <a:lnTo>
                    <a:pt x="39" y="2504"/>
                  </a:lnTo>
                  <a:lnTo>
                    <a:pt x="73" y="2494"/>
                  </a:lnTo>
                  <a:lnTo>
                    <a:pt x="108" y="2483"/>
                  </a:lnTo>
                  <a:lnTo>
                    <a:pt x="142" y="2471"/>
                  </a:lnTo>
                  <a:lnTo>
                    <a:pt x="174" y="2460"/>
                  </a:lnTo>
                  <a:lnTo>
                    <a:pt x="206" y="2449"/>
                  </a:lnTo>
                  <a:lnTo>
                    <a:pt x="239" y="2435"/>
                  </a:lnTo>
                  <a:lnTo>
                    <a:pt x="271" y="2423"/>
                  </a:lnTo>
                  <a:lnTo>
                    <a:pt x="300" y="2410"/>
                  </a:lnTo>
                  <a:lnTo>
                    <a:pt x="333" y="2396"/>
                  </a:lnTo>
                  <a:lnTo>
                    <a:pt x="362" y="2382"/>
                  </a:lnTo>
                  <a:lnTo>
                    <a:pt x="390" y="2368"/>
                  </a:lnTo>
                  <a:lnTo>
                    <a:pt x="420" y="2354"/>
                  </a:lnTo>
                  <a:lnTo>
                    <a:pt x="447" y="2341"/>
                  </a:lnTo>
                  <a:lnTo>
                    <a:pt x="475" y="2327"/>
                  </a:lnTo>
                  <a:lnTo>
                    <a:pt x="502" y="2311"/>
                  </a:lnTo>
                  <a:lnTo>
                    <a:pt x="530" y="2192"/>
                  </a:lnTo>
                  <a:lnTo>
                    <a:pt x="555" y="2068"/>
                  </a:lnTo>
                  <a:lnTo>
                    <a:pt x="576" y="1939"/>
                  </a:lnTo>
                  <a:lnTo>
                    <a:pt x="594" y="1811"/>
                  </a:lnTo>
                  <a:lnTo>
                    <a:pt x="608" y="1680"/>
                  </a:lnTo>
                  <a:lnTo>
                    <a:pt x="620" y="1545"/>
                  </a:lnTo>
                  <a:lnTo>
                    <a:pt x="626" y="1409"/>
                  </a:lnTo>
                  <a:lnTo>
                    <a:pt x="629" y="1272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0" name="Freeform 8" descr="Гранит"/>
            <p:cNvSpPr>
              <a:spLocks/>
            </p:cNvSpPr>
            <p:nvPr/>
          </p:nvSpPr>
          <p:spPr bwMode="auto">
            <a:xfrm>
              <a:off x="567" y="981"/>
              <a:ext cx="3980" cy="3164"/>
            </a:xfrm>
            <a:custGeom>
              <a:avLst/>
              <a:gdLst>
                <a:gd name="T0" fmla="*/ 2265 w 3980"/>
                <a:gd name="T1" fmla="*/ 3031 h 3164"/>
                <a:gd name="T2" fmla="*/ 2132 w 3980"/>
                <a:gd name="T3" fmla="*/ 3031 h 3164"/>
                <a:gd name="T4" fmla="*/ 1806 w 3980"/>
                <a:gd name="T5" fmla="*/ 3017 h 3164"/>
                <a:gd name="T6" fmla="*/ 1499 w 3980"/>
                <a:gd name="T7" fmla="*/ 2983 h 3164"/>
                <a:gd name="T8" fmla="*/ 1212 w 3980"/>
                <a:gd name="T9" fmla="*/ 2932 h 3164"/>
                <a:gd name="T10" fmla="*/ 948 w 3980"/>
                <a:gd name="T11" fmla="*/ 2863 h 3164"/>
                <a:gd name="T12" fmla="*/ 711 w 3980"/>
                <a:gd name="T13" fmla="*/ 2776 h 3164"/>
                <a:gd name="T14" fmla="*/ 503 w 3980"/>
                <a:gd name="T15" fmla="*/ 2671 h 3164"/>
                <a:gd name="T16" fmla="*/ 395 w 3980"/>
                <a:gd name="T17" fmla="*/ 2382 h 3164"/>
                <a:gd name="T18" fmla="*/ 321 w 3980"/>
                <a:gd name="T19" fmla="*/ 1735 h 3164"/>
                <a:gd name="T20" fmla="*/ 356 w 3980"/>
                <a:gd name="T21" fmla="*/ 1055 h 3164"/>
                <a:gd name="T22" fmla="*/ 461 w 3980"/>
                <a:gd name="T23" fmla="*/ 532 h 3164"/>
                <a:gd name="T24" fmla="*/ 629 w 3980"/>
                <a:gd name="T25" fmla="*/ 441 h 3164"/>
                <a:gd name="T26" fmla="*/ 854 w 3980"/>
                <a:gd name="T27" fmla="*/ 346 h 3164"/>
                <a:gd name="T28" fmla="*/ 1106 w 3980"/>
                <a:gd name="T29" fmla="*/ 268 h 3164"/>
                <a:gd name="T30" fmla="*/ 1384 w 3980"/>
                <a:gd name="T31" fmla="*/ 211 h 3164"/>
                <a:gd name="T32" fmla="*/ 1682 w 3980"/>
                <a:gd name="T33" fmla="*/ 170 h 3164"/>
                <a:gd name="T34" fmla="*/ 1999 w 3980"/>
                <a:gd name="T35" fmla="*/ 149 h 3164"/>
                <a:gd name="T36" fmla="*/ 2231 w 3980"/>
                <a:gd name="T37" fmla="*/ 145 h 3164"/>
                <a:gd name="T38" fmla="*/ 2316 w 3980"/>
                <a:gd name="T39" fmla="*/ 145 h 3164"/>
                <a:gd name="T40" fmla="*/ 2577 w 3980"/>
                <a:gd name="T41" fmla="*/ 149 h 3164"/>
                <a:gd name="T42" fmla="*/ 2869 w 3980"/>
                <a:gd name="T43" fmla="*/ 172 h 3164"/>
                <a:gd name="T44" fmla="*/ 3147 w 3980"/>
                <a:gd name="T45" fmla="*/ 211 h 3164"/>
                <a:gd name="T46" fmla="*/ 3406 w 3980"/>
                <a:gd name="T47" fmla="*/ 266 h 3164"/>
                <a:gd name="T48" fmla="*/ 3645 w 3980"/>
                <a:gd name="T49" fmla="*/ 337 h 3164"/>
                <a:gd name="T50" fmla="*/ 3863 w 3980"/>
                <a:gd name="T51" fmla="*/ 424 h 3164"/>
                <a:gd name="T52" fmla="*/ 3971 w 3980"/>
                <a:gd name="T53" fmla="*/ 452 h 3164"/>
                <a:gd name="T54" fmla="*/ 3828 w 3980"/>
                <a:gd name="T55" fmla="*/ 346 h 3164"/>
                <a:gd name="T56" fmla="*/ 3580 w 3980"/>
                <a:gd name="T57" fmla="*/ 236 h 3164"/>
                <a:gd name="T58" fmla="*/ 3305 w 3980"/>
                <a:gd name="T59" fmla="*/ 149 h 3164"/>
                <a:gd name="T60" fmla="*/ 3004 w 3980"/>
                <a:gd name="T61" fmla="*/ 80 h 3164"/>
                <a:gd name="T62" fmla="*/ 2683 w 3980"/>
                <a:gd name="T63" fmla="*/ 34 h 3164"/>
                <a:gd name="T64" fmla="*/ 2343 w 3980"/>
                <a:gd name="T65" fmla="*/ 7 h 3164"/>
                <a:gd name="T66" fmla="*/ 1992 w 3980"/>
                <a:gd name="T67" fmla="*/ 0 h 3164"/>
                <a:gd name="T68" fmla="*/ 1641 w 3980"/>
                <a:gd name="T69" fmla="*/ 16 h 3164"/>
                <a:gd name="T70" fmla="*/ 1308 w 3980"/>
                <a:gd name="T71" fmla="*/ 50 h 3164"/>
                <a:gd name="T72" fmla="*/ 991 w 3980"/>
                <a:gd name="T73" fmla="*/ 106 h 3164"/>
                <a:gd name="T74" fmla="*/ 700 w 3980"/>
                <a:gd name="T75" fmla="*/ 184 h 3164"/>
                <a:gd name="T76" fmla="*/ 434 w 3980"/>
                <a:gd name="T77" fmla="*/ 280 h 3164"/>
                <a:gd name="T78" fmla="*/ 197 w 3980"/>
                <a:gd name="T79" fmla="*/ 399 h 3164"/>
                <a:gd name="T80" fmla="*/ 39 w 3980"/>
                <a:gd name="T81" fmla="*/ 984 h 3164"/>
                <a:gd name="T82" fmla="*/ 2 w 3980"/>
                <a:gd name="T83" fmla="*/ 1755 h 3164"/>
                <a:gd name="T84" fmla="*/ 87 w 3980"/>
                <a:gd name="T85" fmla="*/ 2478 h 3164"/>
                <a:gd name="T86" fmla="*/ 285 w 3980"/>
                <a:gd name="T87" fmla="*/ 2818 h 3164"/>
                <a:gd name="T88" fmla="*/ 532 w 3980"/>
                <a:gd name="T89" fmla="*/ 2928 h 3164"/>
                <a:gd name="T90" fmla="*/ 810 w 3980"/>
                <a:gd name="T91" fmla="*/ 3015 h 3164"/>
                <a:gd name="T92" fmla="*/ 1113 w 3980"/>
                <a:gd name="T93" fmla="*/ 3084 h 3164"/>
                <a:gd name="T94" fmla="*/ 1439 w 3980"/>
                <a:gd name="T95" fmla="*/ 3132 h 3164"/>
                <a:gd name="T96" fmla="*/ 1779 w 3980"/>
                <a:gd name="T97" fmla="*/ 3157 h 3164"/>
                <a:gd name="T98" fmla="*/ 2134 w 3980"/>
                <a:gd name="T99" fmla="*/ 3164 h 3164"/>
                <a:gd name="T100" fmla="*/ 2481 w 3980"/>
                <a:gd name="T101" fmla="*/ 3150 h 3164"/>
                <a:gd name="T102" fmla="*/ 2814 w 3980"/>
                <a:gd name="T103" fmla="*/ 3114 h 3164"/>
                <a:gd name="T104" fmla="*/ 3128 w 3980"/>
                <a:gd name="T105" fmla="*/ 3058 h 3164"/>
                <a:gd name="T106" fmla="*/ 3422 w 3980"/>
                <a:gd name="T107" fmla="*/ 2983 h 3164"/>
                <a:gd name="T108" fmla="*/ 3686 w 3980"/>
                <a:gd name="T109" fmla="*/ 2889 h 3164"/>
                <a:gd name="T110" fmla="*/ 3922 w 3980"/>
                <a:gd name="T111" fmla="*/ 2772 h 3164"/>
                <a:gd name="T112" fmla="*/ 3980 w 3980"/>
                <a:gd name="T113" fmla="*/ 2694 h 3164"/>
                <a:gd name="T114" fmla="*/ 3778 w 3980"/>
                <a:gd name="T115" fmla="*/ 2788 h 3164"/>
                <a:gd name="T116" fmla="*/ 3553 w 3980"/>
                <a:gd name="T117" fmla="*/ 2868 h 3164"/>
                <a:gd name="T118" fmla="*/ 3305 w 3980"/>
                <a:gd name="T119" fmla="*/ 2932 h 3164"/>
                <a:gd name="T120" fmla="*/ 3039 w 3980"/>
                <a:gd name="T121" fmla="*/ 2983 h 3164"/>
                <a:gd name="T122" fmla="*/ 2754 w 3980"/>
                <a:gd name="T123" fmla="*/ 3015 h 3164"/>
                <a:gd name="T124" fmla="*/ 2456 w 3980"/>
                <a:gd name="T125" fmla="*/ 3029 h 316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980"/>
                <a:gd name="T190" fmla="*/ 0 h 3164"/>
                <a:gd name="T191" fmla="*/ 3980 w 3980"/>
                <a:gd name="T192" fmla="*/ 3164 h 316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980" h="3164">
                  <a:moveTo>
                    <a:pt x="2332" y="3031"/>
                  </a:moveTo>
                  <a:lnTo>
                    <a:pt x="2316" y="3031"/>
                  </a:lnTo>
                  <a:lnTo>
                    <a:pt x="2297" y="3031"/>
                  </a:lnTo>
                  <a:lnTo>
                    <a:pt x="2281" y="3031"/>
                  </a:lnTo>
                  <a:lnTo>
                    <a:pt x="2265" y="3031"/>
                  </a:lnTo>
                  <a:lnTo>
                    <a:pt x="2249" y="3031"/>
                  </a:lnTo>
                  <a:lnTo>
                    <a:pt x="2231" y="3031"/>
                  </a:lnTo>
                  <a:lnTo>
                    <a:pt x="2215" y="3031"/>
                  </a:lnTo>
                  <a:lnTo>
                    <a:pt x="2199" y="3031"/>
                  </a:lnTo>
                  <a:lnTo>
                    <a:pt x="2132" y="3031"/>
                  </a:lnTo>
                  <a:lnTo>
                    <a:pt x="2066" y="3029"/>
                  </a:lnTo>
                  <a:lnTo>
                    <a:pt x="1999" y="3026"/>
                  </a:lnTo>
                  <a:lnTo>
                    <a:pt x="1935" y="3024"/>
                  </a:lnTo>
                  <a:lnTo>
                    <a:pt x="1870" y="3022"/>
                  </a:lnTo>
                  <a:lnTo>
                    <a:pt x="1806" y="3017"/>
                  </a:lnTo>
                  <a:lnTo>
                    <a:pt x="1742" y="3013"/>
                  </a:lnTo>
                  <a:lnTo>
                    <a:pt x="1680" y="3006"/>
                  </a:lnTo>
                  <a:lnTo>
                    <a:pt x="1618" y="2999"/>
                  </a:lnTo>
                  <a:lnTo>
                    <a:pt x="1558" y="2992"/>
                  </a:lnTo>
                  <a:lnTo>
                    <a:pt x="1499" y="2983"/>
                  </a:lnTo>
                  <a:lnTo>
                    <a:pt x="1439" y="2976"/>
                  </a:lnTo>
                  <a:lnTo>
                    <a:pt x="1382" y="2964"/>
                  </a:lnTo>
                  <a:lnTo>
                    <a:pt x="1324" y="2955"/>
                  </a:lnTo>
                  <a:lnTo>
                    <a:pt x="1267" y="2944"/>
                  </a:lnTo>
                  <a:lnTo>
                    <a:pt x="1212" y="2932"/>
                  </a:lnTo>
                  <a:lnTo>
                    <a:pt x="1157" y="2921"/>
                  </a:lnTo>
                  <a:lnTo>
                    <a:pt x="1104" y="2907"/>
                  </a:lnTo>
                  <a:lnTo>
                    <a:pt x="1051" y="2893"/>
                  </a:lnTo>
                  <a:lnTo>
                    <a:pt x="998" y="2877"/>
                  </a:lnTo>
                  <a:lnTo>
                    <a:pt x="948" y="2863"/>
                  </a:lnTo>
                  <a:lnTo>
                    <a:pt x="897" y="2847"/>
                  </a:lnTo>
                  <a:lnTo>
                    <a:pt x="849" y="2829"/>
                  </a:lnTo>
                  <a:lnTo>
                    <a:pt x="803" y="2813"/>
                  </a:lnTo>
                  <a:lnTo>
                    <a:pt x="755" y="2795"/>
                  </a:lnTo>
                  <a:lnTo>
                    <a:pt x="711" y="2776"/>
                  </a:lnTo>
                  <a:lnTo>
                    <a:pt x="666" y="2756"/>
                  </a:lnTo>
                  <a:lnTo>
                    <a:pt x="624" y="2735"/>
                  </a:lnTo>
                  <a:lnTo>
                    <a:pt x="581" y="2714"/>
                  </a:lnTo>
                  <a:lnTo>
                    <a:pt x="542" y="2694"/>
                  </a:lnTo>
                  <a:lnTo>
                    <a:pt x="503" y="2671"/>
                  </a:lnTo>
                  <a:lnTo>
                    <a:pt x="464" y="2648"/>
                  </a:lnTo>
                  <a:lnTo>
                    <a:pt x="457" y="2643"/>
                  </a:lnTo>
                  <a:lnTo>
                    <a:pt x="454" y="2636"/>
                  </a:lnTo>
                  <a:lnTo>
                    <a:pt x="422" y="2510"/>
                  </a:lnTo>
                  <a:lnTo>
                    <a:pt x="395" y="2382"/>
                  </a:lnTo>
                  <a:lnTo>
                    <a:pt x="372" y="2255"/>
                  </a:lnTo>
                  <a:lnTo>
                    <a:pt x="353" y="2125"/>
                  </a:lnTo>
                  <a:lnTo>
                    <a:pt x="337" y="1996"/>
                  </a:lnTo>
                  <a:lnTo>
                    <a:pt x="328" y="1865"/>
                  </a:lnTo>
                  <a:lnTo>
                    <a:pt x="321" y="1735"/>
                  </a:lnTo>
                  <a:lnTo>
                    <a:pt x="319" y="1604"/>
                  </a:lnTo>
                  <a:lnTo>
                    <a:pt x="321" y="1464"/>
                  </a:lnTo>
                  <a:lnTo>
                    <a:pt x="328" y="1326"/>
                  </a:lnTo>
                  <a:lnTo>
                    <a:pt x="340" y="1191"/>
                  </a:lnTo>
                  <a:lnTo>
                    <a:pt x="356" y="1055"/>
                  </a:lnTo>
                  <a:lnTo>
                    <a:pt x="374" y="925"/>
                  </a:lnTo>
                  <a:lnTo>
                    <a:pt x="399" y="794"/>
                  </a:lnTo>
                  <a:lnTo>
                    <a:pt x="427" y="665"/>
                  </a:lnTo>
                  <a:lnTo>
                    <a:pt x="459" y="539"/>
                  </a:lnTo>
                  <a:lnTo>
                    <a:pt x="461" y="532"/>
                  </a:lnTo>
                  <a:lnTo>
                    <a:pt x="468" y="528"/>
                  </a:lnTo>
                  <a:lnTo>
                    <a:pt x="507" y="505"/>
                  </a:lnTo>
                  <a:lnTo>
                    <a:pt x="546" y="482"/>
                  </a:lnTo>
                  <a:lnTo>
                    <a:pt x="585" y="461"/>
                  </a:lnTo>
                  <a:lnTo>
                    <a:pt x="629" y="441"/>
                  </a:lnTo>
                  <a:lnTo>
                    <a:pt x="670" y="420"/>
                  </a:lnTo>
                  <a:lnTo>
                    <a:pt x="714" y="399"/>
                  </a:lnTo>
                  <a:lnTo>
                    <a:pt x="760" y="381"/>
                  </a:lnTo>
                  <a:lnTo>
                    <a:pt x="806" y="363"/>
                  </a:lnTo>
                  <a:lnTo>
                    <a:pt x="854" y="346"/>
                  </a:lnTo>
                  <a:lnTo>
                    <a:pt x="902" y="328"/>
                  </a:lnTo>
                  <a:lnTo>
                    <a:pt x="952" y="312"/>
                  </a:lnTo>
                  <a:lnTo>
                    <a:pt x="1003" y="298"/>
                  </a:lnTo>
                  <a:lnTo>
                    <a:pt x="1053" y="282"/>
                  </a:lnTo>
                  <a:lnTo>
                    <a:pt x="1106" y="268"/>
                  </a:lnTo>
                  <a:lnTo>
                    <a:pt x="1161" y="255"/>
                  </a:lnTo>
                  <a:lnTo>
                    <a:pt x="1214" y="243"/>
                  </a:lnTo>
                  <a:lnTo>
                    <a:pt x="1269" y="232"/>
                  </a:lnTo>
                  <a:lnTo>
                    <a:pt x="1327" y="220"/>
                  </a:lnTo>
                  <a:lnTo>
                    <a:pt x="1384" y="211"/>
                  </a:lnTo>
                  <a:lnTo>
                    <a:pt x="1441" y="200"/>
                  </a:lnTo>
                  <a:lnTo>
                    <a:pt x="1501" y="193"/>
                  </a:lnTo>
                  <a:lnTo>
                    <a:pt x="1561" y="184"/>
                  </a:lnTo>
                  <a:lnTo>
                    <a:pt x="1620" y="177"/>
                  </a:lnTo>
                  <a:lnTo>
                    <a:pt x="1682" y="170"/>
                  </a:lnTo>
                  <a:lnTo>
                    <a:pt x="1744" y="163"/>
                  </a:lnTo>
                  <a:lnTo>
                    <a:pt x="1806" y="158"/>
                  </a:lnTo>
                  <a:lnTo>
                    <a:pt x="1870" y="154"/>
                  </a:lnTo>
                  <a:lnTo>
                    <a:pt x="1935" y="151"/>
                  </a:lnTo>
                  <a:lnTo>
                    <a:pt x="1999" y="149"/>
                  </a:lnTo>
                  <a:lnTo>
                    <a:pt x="2066" y="147"/>
                  </a:lnTo>
                  <a:lnTo>
                    <a:pt x="2132" y="145"/>
                  </a:lnTo>
                  <a:lnTo>
                    <a:pt x="2199" y="145"/>
                  </a:lnTo>
                  <a:lnTo>
                    <a:pt x="2215" y="145"/>
                  </a:lnTo>
                  <a:lnTo>
                    <a:pt x="2231" y="145"/>
                  </a:lnTo>
                  <a:lnTo>
                    <a:pt x="2249" y="145"/>
                  </a:lnTo>
                  <a:lnTo>
                    <a:pt x="2265" y="145"/>
                  </a:lnTo>
                  <a:lnTo>
                    <a:pt x="2281" y="145"/>
                  </a:lnTo>
                  <a:lnTo>
                    <a:pt x="2297" y="145"/>
                  </a:lnTo>
                  <a:lnTo>
                    <a:pt x="2316" y="145"/>
                  </a:lnTo>
                  <a:lnTo>
                    <a:pt x="2332" y="145"/>
                  </a:lnTo>
                  <a:lnTo>
                    <a:pt x="2394" y="145"/>
                  </a:lnTo>
                  <a:lnTo>
                    <a:pt x="2456" y="147"/>
                  </a:lnTo>
                  <a:lnTo>
                    <a:pt x="2515" y="147"/>
                  </a:lnTo>
                  <a:lnTo>
                    <a:pt x="2577" y="149"/>
                  </a:lnTo>
                  <a:lnTo>
                    <a:pt x="2637" y="154"/>
                  </a:lnTo>
                  <a:lnTo>
                    <a:pt x="2694" y="156"/>
                  </a:lnTo>
                  <a:lnTo>
                    <a:pt x="2754" y="161"/>
                  </a:lnTo>
                  <a:lnTo>
                    <a:pt x="2811" y="167"/>
                  </a:lnTo>
                  <a:lnTo>
                    <a:pt x="2869" y="172"/>
                  </a:lnTo>
                  <a:lnTo>
                    <a:pt x="2926" y="179"/>
                  </a:lnTo>
                  <a:lnTo>
                    <a:pt x="2984" y="186"/>
                  </a:lnTo>
                  <a:lnTo>
                    <a:pt x="3039" y="195"/>
                  </a:lnTo>
                  <a:lnTo>
                    <a:pt x="3094" y="202"/>
                  </a:lnTo>
                  <a:lnTo>
                    <a:pt x="3147" y="211"/>
                  </a:lnTo>
                  <a:lnTo>
                    <a:pt x="3199" y="220"/>
                  </a:lnTo>
                  <a:lnTo>
                    <a:pt x="3252" y="232"/>
                  </a:lnTo>
                  <a:lnTo>
                    <a:pt x="3305" y="243"/>
                  </a:lnTo>
                  <a:lnTo>
                    <a:pt x="3355" y="255"/>
                  </a:lnTo>
                  <a:lnTo>
                    <a:pt x="3406" y="266"/>
                  </a:lnTo>
                  <a:lnTo>
                    <a:pt x="3456" y="280"/>
                  </a:lnTo>
                  <a:lnTo>
                    <a:pt x="3505" y="294"/>
                  </a:lnTo>
                  <a:lnTo>
                    <a:pt x="3553" y="307"/>
                  </a:lnTo>
                  <a:lnTo>
                    <a:pt x="3599" y="324"/>
                  </a:lnTo>
                  <a:lnTo>
                    <a:pt x="3645" y="337"/>
                  </a:lnTo>
                  <a:lnTo>
                    <a:pt x="3691" y="353"/>
                  </a:lnTo>
                  <a:lnTo>
                    <a:pt x="3734" y="372"/>
                  </a:lnTo>
                  <a:lnTo>
                    <a:pt x="3778" y="388"/>
                  </a:lnTo>
                  <a:lnTo>
                    <a:pt x="3819" y="406"/>
                  </a:lnTo>
                  <a:lnTo>
                    <a:pt x="3863" y="424"/>
                  </a:lnTo>
                  <a:lnTo>
                    <a:pt x="3902" y="445"/>
                  </a:lnTo>
                  <a:lnTo>
                    <a:pt x="3941" y="463"/>
                  </a:lnTo>
                  <a:lnTo>
                    <a:pt x="3980" y="484"/>
                  </a:lnTo>
                  <a:lnTo>
                    <a:pt x="3975" y="468"/>
                  </a:lnTo>
                  <a:lnTo>
                    <a:pt x="3971" y="452"/>
                  </a:lnTo>
                  <a:lnTo>
                    <a:pt x="3966" y="436"/>
                  </a:lnTo>
                  <a:lnTo>
                    <a:pt x="3961" y="420"/>
                  </a:lnTo>
                  <a:lnTo>
                    <a:pt x="3918" y="395"/>
                  </a:lnTo>
                  <a:lnTo>
                    <a:pt x="3874" y="369"/>
                  </a:lnTo>
                  <a:lnTo>
                    <a:pt x="3828" y="346"/>
                  </a:lnTo>
                  <a:lnTo>
                    <a:pt x="3780" y="321"/>
                  </a:lnTo>
                  <a:lnTo>
                    <a:pt x="3732" y="301"/>
                  </a:lnTo>
                  <a:lnTo>
                    <a:pt x="3684" y="278"/>
                  </a:lnTo>
                  <a:lnTo>
                    <a:pt x="3631" y="257"/>
                  </a:lnTo>
                  <a:lnTo>
                    <a:pt x="3580" y="236"/>
                  </a:lnTo>
                  <a:lnTo>
                    <a:pt x="3528" y="218"/>
                  </a:lnTo>
                  <a:lnTo>
                    <a:pt x="3472" y="200"/>
                  </a:lnTo>
                  <a:lnTo>
                    <a:pt x="3417" y="181"/>
                  </a:lnTo>
                  <a:lnTo>
                    <a:pt x="3362" y="165"/>
                  </a:lnTo>
                  <a:lnTo>
                    <a:pt x="3305" y="149"/>
                  </a:lnTo>
                  <a:lnTo>
                    <a:pt x="3245" y="133"/>
                  </a:lnTo>
                  <a:lnTo>
                    <a:pt x="3188" y="119"/>
                  </a:lnTo>
                  <a:lnTo>
                    <a:pt x="3126" y="106"/>
                  </a:lnTo>
                  <a:lnTo>
                    <a:pt x="3066" y="94"/>
                  </a:lnTo>
                  <a:lnTo>
                    <a:pt x="3004" y="80"/>
                  </a:lnTo>
                  <a:lnTo>
                    <a:pt x="2942" y="69"/>
                  </a:lnTo>
                  <a:lnTo>
                    <a:pt x="2878" y="60"/>
                  </a:lnTo>
                  <a:lnTo>
                    <a:pt x="2814" y="50"/>
                  </a:lnTo>
                  <a:lnTo>
                    <a:pt x="2750" y="41"/>
                  </a:lnTo>
                  <a:lnTo>
                    <a:pt x="2683" y="34"/>
                  </a:lnTo>
                  <a:lnTo>
                    <a:pt x="2616" y="28"/>
                  </a:lnTo>
                  <a:lnTo>
                    <a:pt x="2550" y="21"/>
                  </a:lnTo>
                  <a:lnTo>
                    <a:pt x="2481" y="16"/>
                  </a:lnTo>
                  <a:lnTo>
                    <a:pt x="2412" y="11"/>
                  </a:lnTo>
                  <a:lnTo>
                    <a:pt x="2343" y="7"/>
                  </a:lnTo>
                  <a:lnTo>
                    <a:pt x="2274" y="5"/>
                  </a:lnTo>
                  <a:lnTo>
                    <a:pt x="2206" y="2"/>
                  </a:lnTo>
                  <a:lnTo>
                    <a:pt x="2134" y="0"/>
                  </a:lnTo>
                  <a:lnTo>
                    <a:pt x="2063" y="0"/>
                  </a:lnTo>
                  <a:lnTo>
                    <a:pt x="1992" y="0"/>
                  </a:lnTo>
                  <a:lnTo>
                    <a:pt x="1921" y="2"/>
                  </a:lnTo>
                  <a:lnTo>
                    <a:pt x="1850" y="5"/>
                  </a:lnTo>
                  <a:lnTo>
                    <a:pt x="1781" y="7"/>
                  </a:lnTo>
                  <a:lnTo>
                    <a:pt x="1710" y="11"/>
                  </a:lnTo>
                  <a:lnTo>
                    <a:pt x="1641" y="16"/>
                  </a:lnTo>
                  <a:lnTo>
                    <a:pt x="1574" y="21"/>
                  </a:lnTo>
                  <a:lnTo>
                    <a:pt x="1506" y="28"/>
                  </a:lnTo>
                  <a:lnTo>
                    <a:pt x="1439" y="34"/>
                  </a:lnTo>
                  <a:lnTo>
                    <a:pt x="1372" y="41"/>
                  </a:lnTo>
                  <a:lnTo>
                    <a:pt x="1308" y="50"/>
                  </a:lnTo>
                  <a:lnTo>
                    <a:pt x="1242" y="60"/>
                  </a:lnTo>
                  <a:lnTo>
                    <a:pt x="1180" y="71"/>
                  </a:lnTo>
                  <a:lnTo>
                    <a:pt x="1115" y="83"/>
                  </a:lnTo>
                  <a:lnTo>
                    <a:pt x="1053" y="94"/>
                  </a:lnTo>
                  <a:lnTo>
                    <a:pt x="991" y="106"/>
                  </a:lnTo>
                  <a:lnTo>
                    <a:pt x="932" y="119"/>
                  </a:lnTo>
                  <a:lnTo>
                    <a:pt x="872" y="135"/>
                  </a:lnTo>
                  <a:lnTo>
                    <a:pt x="815" y="149"/>
                  </a:lnTo>
                  <a:lnTo>
                    <a:pt x="757" y="165"/>
                  </a:lnTo>
                  <a:lnTo>
                    <a:pt x="700" y="184"/>
                  </a:lnTo>
                  <a:lnTo>
                    <a:pt x="645" y="202"/>
                  </a:lnTo>
                  <a:lnTo>
                    <a:pt x="590" y="220"/>
                  </a:lnTo>
                  <a:lnTo>
                    <a:pt x="537" y="239"/>
                  </a:lnTo>
                  <a:lnTo>
                    <a:pt x="484" y="259"/>
                  </a:lnTo>
                  <a:lnTo>
                    <a:pt x="434" y="280"/>
                  </a:lnTo>
                  <a:lnTo>
                    <a:pt x="383" y="303"/>
                  </a:lnTo>
                  <a:lnTo>
                    <a:pt x="335" y="326"/>
                  </a:lnTo>
                  <a:lnTo>
                    <a:pt x="289" y="349"/>
                  </a:lnTo>
                  <a:lnTo>
                    <a:pt x="241" y="374"/>
                  </a:lnTo>
                  <a:lnTo>
                    <a:pt x="197" y="399"/>
                  </a:lnTo>
                  <a:lnTo>
                    <a:pt x="154" y="424"/>
                  </a:lnTo>
                  <a:lnTo>
                    <a:pt x="119" y="558"/>
                  </a:lnTo>
                  <a:lnTo>
                    <a:pt x="87" y="698"/>
                  </a:lnTo>
                  <a:lnTo>
                    <a:pt x="62" y="840"/>
                  </a:lnTo>
                  <a:lnTo>
                    <a:pt x="39" y="984"/>
                  </a:lnTo>
                  <a:lnTo>
                    <a:pt x="23" y="1133"/>
                  </a:lnTo>
                  <a:lnTo>
                    <a:pt x="9" y="1287"/>
                  </a:lnTo>
                  <a:lnTo>
                    <a:pt x="2" y="1443"/>
                  </a:lnTo>
                  <a:lnTo>
                    <a:pt x="0" y="1602"/>
                  </a:lnTo>
                  <a:lnTo>
                    <a:pt x="2" y="1755"/>
                  </a:lnTo>
                  <a:lnTo>
                    <a:pt x="11" y="1904"/>
                  </a:lnTo>
                  <a:lnTo>
                    <a:pt x="23" y="2054"/>
                  </a:lnTo>
                  <a:lnTo>
                    <a:pt x="41" y="2198"/>
                  </a:lnTo>
                  <a:lnTo>
                    <a:pt x="62" y="2338"/>
                  </a:lnTo>
                  <a:lnTo>
                    <a:pt x="87" y="2478"/>
                  </a:lnTo>
                  <a:lnTo>
                    <a:pt x="117" y="2611"/>
                  </a:lnTo>
                  <a:lnTo>
                    <a:pt x="149" y="2742"/>
                  </a:lnTo>
                  <a:lnTo>
                    <a:pt x="193" y="2767"/>
                  </a:lnTo>
                  <a:lnTo>
                    <a:pt x="236" y="2792"/>
                  </a:lnTo>
                  <a:lnTo>
                    <a:pt x="285" y="2818"/>
                  </a:lnTo>
                  <a:lnTo>
                    <a:pt x="330" y="2840"/>
                  </a:lnTo>
                  <a:lnTo>
                    <a:pt x="379" y="2863"/>
                  </a:lnTo>
                  <a:lnTo>
                    <a:pt x="429" y="2886"/>
                  </a:lnTo>
                  <a:lnTo>
                    <a:pt x="482" y="2907"/>
                  </a:lnTo>
                  <a:lnTo>
                    <a:pt x="532" y="2928"/>
                  </a:lnTo>
                  <a:lnTo>
                    <a:pt x="588" y="2946"/>
                  </a:lnTo>
                  <a:lnTo>
                    <a:pt x="640" y="2964"/>
                  </a:lnTo>
                  <a:lnTo>
                    <a:pt x="698" y="2983"/>
                  </a:lnTo>
                  <a:lnTo>
                    <a:pt x="753" y="2999"/>
                  </a:lnTo>
                  <a:lnTo>
                    <a:pt x="810" y="3015"/>
                  </a:lnTo>
                  <a:lnTo>
                    <a:pt x="870" y="3031"/>
                  </a:lnTo>
                  <a:lnTo>
                    <a:pt x="930" y="3045"/>
                  </a:lnTo>
                  <a:lnTo>
                    <a:pt x="989" y="3058"/>
                  </a:lnTo>
                  <a:lnTo>
                    <a:pt x="1051" y="3072"/>
                  </a:lnTo>
                  <a:lnTo>
                    <a:pt x="1113" y="3084"/>
                  </a:lnTo>
                  <a:lnTo>
                    <a:pt x="1177" y="3095"/>
                  </a:lnTo>
                  <a:lnTo>
                    <a:pt x="1242" y="3104"/>
                  </a:lnTo>
                  <a:lnTo>
                    <a:pt x="1306" y="3114"/>
                  </a:lnTo>
                  <a:lnTo>
                    <a:pt x="1372" y="3123"/>
                  </a:lnTo>
                  <a:lnTo>
                    <a:pt x="1439" y="3132"/>
                  </a:lnTo>
                  <a:lnTo>
                    <a:pt x="1506" y="3139"/>
                  </a:lnTo>
                  <a:lnTo>
                    <a:pt x="1572" y="3143"/>
                  </a:lnTo>
                  <a:lnTo>
                    <a:pt x="1641" y="3150"/>
                  </a:lnTo>
                  <a:lnTo>
                    <a:pt x="1710" y="3155"/>
                  </a:lnTo>
                  <a:lnTo>
                    <a:pt x="1779" y="3157"/>
                  </a:lnTo>
                  <a:lnTo>
                    <a:pt x="1850" y="3159"/>
                  </a:lnTo>
                  <a:lnTo>
                    <a:pt x="1921" y="3162"/>
                  </a:lnTo>
                  <a:lnTo>
                    <a:pt x="1992" y="3164"/>
                  </a:lnTo>
                  <a:lnTo>
                    <a:pt x="2063" y="3164"/>
                  </a:lnTo>
                  <a:lnTo>
                    <a:pt x="2134" y="3164"/>
                  </a:lnTo>
                  <a:lnTo>
                    <a:pt x="2206" y="3162"/>
                  </a:lnTo>
                  <a:lnTo>
                    <a:pt x="2274" y="3159"/>
                  </a:lnTo>
                  <a:lnTo>
                    <a:pt x="2346" y="3157"/>
                  </a:lnTo>
                  <a:lnTo>
                    <a:pt x="2414" y="3155"/>
                  </a:lnTo>
                  <a:lnTo>
                    <a:pt x="2481" y="3150"/>
                  </a:lnTo>
                  <a:lnTo>
                    <a:pt x="2550" y="3143"/>
                  </a:lnTo>
                  <a:lnTo>
                    <a:pt x="2616" y="3139"/>
                  </a:lnTo>
                  <a:lnTo>
                    <a:pt x="2683" y="3132"/>
                  </a:lnTo>
                  <a:lnTo>
                    <a:pt x="2750" y="3123"/>
                  </a:lnTo>
                  <a:lnTo>
                    <a:pt x="2814" y="3114"/>
                  </a:lnTo>
                  <a:lnTo>
                    <a:pt x="2880" y="3104"/>
                  </a:lnTo>
                  <a:lnTo>
                    <a:pt x="2942" y="3095"/>
                  </a:lnTo>
                  <a:lnTo>
                    <a:pt x="3007" y="3084"/>
                  </a:lnTo>
                  <a:lnTo>
                    <a:pt x="3069" y="3072"/>
                  </a:lnTo>
                  <a:lnTo>
                    <a:pt x="3128" y="3058"/>
                  </a:lnTo>
                  <a:lnTo>
                    <a:pt x="3190" y="3047"/>
                  </a:lnTo>
                  <a:lnTo>
                    <a:pt x="3250" y="3031"/>
                  </a:lnTo>
                  <a:lnTo>
                    <a:pt x="3307" y="3017"/>
                  </a:lnTo>
                  <a:lnTo>
                    <a:pt x="3365" y="3001"/>
                  </a:lnTo>
                  <a:lnTo>
                    <a:pt x="3422" y="2983"/>
                  </a:lnTo>
                  <a:lnTo>
                    <a:pt x="3477" y="2967"/>
                  </a:lnTo>
                  <a:lnTo>
                    <a:pt x="3530" y="2948"/>
                  </a:lnTo>
                  <a:lnTo>
                    <a:pt x="3583" y="2928"/>
                  </a:lnTo>
                  <a:lnTo>
                    <a:pt x="3635" y="2909"/>
                  </a:lnTo>
                  <a:lnTo>
                    <a:pt x="3686" y="2889"/>
                  </a:lnTo>
                  <a:lnTo>
                    <a:pt x="3736" y="2866"/>
                  </a:lnTo>
                  <a:lnTo>
                    <a:pt x="3785" y="2845"/>
                  </a:lnTo>
                  <a:lnTo>
                    <a:pt x="3833" y="2820"/>
                  </a:lnTo>
                  <a:lnTo>
                    <a:pt x="3879" y="2797"/>
                  </a:lnTo>
                  <a:lnTo>
                    <a:pt x="3922" y="2772"/>
                  </a:lnTo>
                  <a:lnTo>
                    <a:pt x="3966" y="2746"/>
                  </a:lnTo>
                  <a:lnTo>
                    <a:pt x="3971" y="2735"/>
                  </a:lnTo>
                  <a:lnTo>
                    <a:pt x="3973" y="2721"/>
                  </a:lnTo>
                  <a:lnTo>
                    <a:pt x="3977" y="2707"/>
                  </a:lnTo>
                  <a:lnTo>
                    <a:pt x="3980" y="2694"/>
                  </a:lnTo>
                  <a:lnTo>
                    <a:pt x="3941" y="2714"/>
                  </a:lnTo>
                  <a:lnTo>
                    <a:pt x="3902" y="2733"/>
                  </a:lnTo>
                  <a:lnTo>
                    <a:pt x="3863" y="2753"/>
                  </a:lnTo>
                  <a:lnTo>
                    <a:pt x="3821" y="2772"/>
                  </a:lnTo>
                  <a:lnTo>
                    <a:pt x="3778" y="2788"/>
                  </a:lnTo>
                  <a:lnTo>
                    <a:pt x="3736" y="2806"/>
                  </a:lnTo>
                  <a:lnTo>
                    <a:pt x="3691" y="2822"/>
                  </a:lnTo>
                  <a:lnTo>
                    <a:pt x="3647" y="2838"/>
                  </a:lnTo>
                  <a:lnTo>
                    <a:pt x="3601" y="2854"/>
                  </a:lnTo>
                  <a:lnTo>
                    <a:pt x="3553" y="2868"/>
                  </a:lnTo>
                  <a:lnTo>
                    <a:pt x="3505" y="2882"/>
                  </a:lnTo>
                  <a:lnTo>
                    <a:pt x="3456" y="2896"/>
                  </a:lnTo>
                  <a:lnTo>
                    <a:pt x="3408" y="2909"/>
                  </a:lnTo>
                  <a:lnTo>
                    <a:pt x="3358" y="2921"/>
                  </a:lnTo>
                  <a:lnTo>
                    <a:pt x="3305" y="2932"/>
                  </a:lnTo>
                  <a:lnTo>
                    <a:pt x="3254" y="2944"/>
                  </a:lnTo>
                  <a:lnTo>
                    <a:pt x="3202" y="2955"/>
                  </a:lnTo>
                  <a:lnTo>
                    <a:pt x="3149" y="2964"/>
                  </a:lnTo>
                  <a:lnTo>
                    <a:pt x="3094" y="2974"/>
                  </a:lnTo>
                  <a:lnTo>
                    <a:pt x="3039" y="2983"/>
                  </a:lnTo>
                  <a:lnTo>
                    <a:pt x="2984" y="2990"/>
                  </a:lnTo>
                  <a:lnTo>
                    <a:pt x="2926" y="2997"/>
                  </a:lnTo>
                  <a:lnTo>
                    <a:pt x="2871" y="3003"/>
                  </a:lnTo>
                  <a:lnTo>
                    <a:pt x="2814" y="3008"/>
                  </a:lnTo>
                  <a:lnTo>
                    <a:pt x="2754" y="3015"/>
                  </a:lnTo>
                  <a:lnTo>
                    <a:pt x="2697" y="3019"/>
                  </a:lnTo>
                  <a:lnTo>
                    <a:pt x="2637" y="3022"/>
                  </a:lnTo>
                  <a:lnTo>
                    <a:pt x="2577" y="3026"/>
                  </a:lnTo>
                  <a:lnTo>
                    <a:pt x="2515" y="3029"/>
                  </a:lnTo>
                  <a:lnTo>
                    <a:pt x="2456" y="3029"/>
                  </a:lnTo>
                  <a:lnTo>
                    <a:pt x="2394" y="3031"/>
                  </a:lnTo>
                  <a:lnTo>
                    <a:pt x="2332" y="3031"/>
                  </a:lnTo>
                  <a:close/>
                </a:path>
              </a:pathLst>
            </a:custGeom>
            <a:blipFill dpi="0" rotWithShape="1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1" name="Freeform 9"/>
            <p:cNvSpPr>
              <a:spLocks/>
            </p:cNvSpPr>
            <p:nvPr/>
          </p:nvSpPr>
          <p:spPr bwMode="auto">
            <a:xfrm>
              <a:off x="4813" y="1757"/>
              <a:ext cx="335" cy="334"/>
            </a:xfrm>
            <a:custGeom>
              <a:avLst/>
              <a:gdLst>
                <a:gd name="T0" fmla="*/ 167 w 335"/>
                <a:gd name="T1" fmla="*/ 0 h 334"/>
                <a:gd name="T2" fmla="*/ 133 w 335"/>
                <a:gd name="T3" fmla="*/ 2 h 334"/>
                <a:gd name="T4" fmla="*/ 103 w 335"/>
                <a:gd name="T5" fmla="*/ 13 h 334"/>
                <a:gd name="T6" fmla="*/ 73 w 335"/>
                <a:gd name="T7" fmla="*/ 27 h 334"/>
                <a:gd name="T8" fmla="*/ 50 w 335"/>
                <a:gd name="T9" fmla="*/ 48 h 334"/>
                <a:gd name="T10" fmla="*/ 30 w 335"/>
                <a:gd name="T11" fmla="*/ 73 h 334"/>
                <a:gd name="T12" fmla="*/ 14 w 335"/>
                <a:gd name="T13" fmla="*/ 100 h 334"/>
                <a:gd name="T14" fmla="*/ 2 w 335"/>
                <a:gd name="T15" fmla="*/ 133 h 334"/>
                <a:gd name="T16" fmla="*/ 0 w 335"/>
                <a:gd name="T17" fmla="*/ 167 h 334"/>
                <a:gd name="T18" fmla="*/ 2 w 335"/>
                <a:gd name="T19" fmla="*/ 201 h 334"/>
                <a:gd name="T20" fmla="*/ 14 w 335"/>
                <a:gd name="T21" fmla="*/ 231 h 334"/>
                <a:gd name="T22" fmla="*/ 30 w 335"/>
                <a:gd name="T23" fmla="*/ 261 h 334"/>
                <a:gd name="T24" fmla="*/ 50 w 335"/>
                <a:gd name="T25" fmla="*/ 284 h 334"/>
                <a:gd name="T26" fmla="*/ 73 w 335"/>
                <a:gd name="T27" fmla="*/ 305 h 334"/>
                <a:gd name="T28" fmla="*/ 103 w 335"/>
                <a:gd name="T29" fmla="*/ 321 h 334"/>
                <a:gd name="T30" fmla="*/ 133 w 335"/>
                <a:gd name="T31" fmla="*/ 332 h 334"/>
                <a:gd name="T32" fmla="*/ 167 w 335"/>
                <a:gd name="T33" fmla="*/ 334 h 334"/>
                <a:gd name="T34" fmla="*/ 202 w 335"/>
                <a:gd name="T35" fmla="*/ 332 h 334"/>
                <a:gd name="T36" fmla="*/ 234 w 335"/>
                <a:gd name="T37" fmla="*/ 321 h 334"/>
                <a:gd name="T38" fmla="*/ 262 w 335"/>
                <a:gd name="T39" fmla="*/ 305 h 334"/>
                <a:gd name="T40" fmla="*/ 287 w 335"/>
                <a:gd name="T41" fmla="*/ 284 h 334"/>
                <a:gd name="T42" fmla="*/ 307 w 335"/>
                <a:gd name="T43" fmla="*/ 261 h 334"/>
                <a:gd name="T44" fmla="*/ 321 w 335"/>
                <a:gd name="T45" fmla="*/ 231 h 334"/>
                <a:gd name="T46" fmla="*/ 333 w 335"/>
                <a:gd name="T47" fmla="*/ 201 h 334"/>
                <a:gd name="T48" fmla="*/ 335 w 335"/>
                <a:gd name="T49" fmla="*/ 167 h 334"/>
                <a:gd name="T50" fmla="*/ 333 w 335"/>
                <a:gd name="T51" fmla="*/ 133 h 334"/>
                <a:gd name="T52" fmla="*/ 321 w 335"/>
                <a:gd name="T53" fmla="*/ 100 h 334"/>
                <a:gd name="T54" fmla="*/ 307 w 335"/>
                <a:gd name="T55" fmla="*/ 73 h 334"/>
                <a:gd name="T56" fmla="*/ 287 w 335"/>
                <a:gd name="T57" fmla="*/ 48 h 334"/>
                <a:gd name="T58" fmla="*/ 262 w 335"/>
                <a:gd name="T59" fmla="*/ 27 h 334"/>
                <a:gd name="T60" fmla="*/ 234 w 335"/>
                <a:gd name="T61" fmla="*/ 13 h 334"/>
                <a:gd name="T62" fmla="*/ 202 w 335"/>
                <a:gd name="T63" fmla="*/ 2 h 334"/>
                <a:gd name="T64" fmla="*/ 167 w 335"/>
                <a:gd name="T65" fmla="*/ 0 h 3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5"/>
                <a:gd name="T100" fmla="*/ 0 h 334"/>
                <a:gd name="T101" fmla="*/ 335 w 335"/>
                <a:gd name="T102" fmla="*/ 334 h 3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5" h="334">
                  <a:moveTo>
                    <a:pt x="167" y="0"/>
                  </a:moveTo>
                  <a:lnTo>
                    <a:pt x="133" y="2"/>
                  </a:lnTo>
                  <a:lnTo>
                    <a:pt x="103" y="13"/>
                  </a:lnTo>
                  <a:lnTo>
                    <a:pt x="73" y="27"/>
                  </a:lnTo>
                  <a:lnTo>
                    <a:pt x="50" y="48"/>
                  </a:lnTo>
                  <a:lnTo>
                    <a:pt x="30" y="73"/>
                  </a:lnTo>
                  <a:lnTo>
                    <a:pt x="14" y="100"/>
                  </a:lnTo>
                  <a:lnTo>
                    <a:pt x="2" y="133"/>
                  </a:lnTo>
                  <a:lnTo>
                    <a:pt x="0" y="167"/>
                  </a:lnTo>
                  <a:lnTo>
                    <a:pt x="2" y="201"/>
                  </a:lnTo>
                  <a:lnTo>
                    <a:pt x="14" y="231"/>
                  </a:lnTo>
                  <a:lnTo>
                    <a:pt x="30" y="261"/>
                  </a:lnTo>
                  <a:lnTo>
                    <a:pt x="50" y="284"/>
                  </a:lnTo>
                  <a:lnTo>
                    <a:pt x="73" y="305"/>
                  </a:lnTo>
                  <a:lnTo>
                    <a:pt x="103" y="321"/>
                  </a:lnTo>
                  <a:lnTo>
                    <a:pt x="133" y="332"/>
                  </a:lnTo>
                  <a:lnTo>
                    <a:pt x="167" y="334"/>
                  </a:lnTo>
                  <a:lnTo>
                    <a:pt x="202" y="332"/>
                  </a:lnTo>
                  <a:lnTo>
                    <a:pt x="234" y="321"/>
                  </a:lnTo>
                  <a:lnTo>
                    <a:pt x="262" y="305"/>
                  </a:lnTo>
                  <a:lnTo>
                    <a:pt x="287" y="284"/>
                  </a:lnTo>
                  <a:lnTo>
                    <a:pt x="307" y="261"/>
                  </a:lnTo>
                  <a:lnTo>
                    <a:pt x="321" y="231"/>
                  </a:lnTo>
                  <a:lnTo>
                    <a:pt x="333" y="201"/>
                  </a:lnTo>
                  <a:lnTo>
                    <a:pt x="335" y="167"/>
                  </a:lnTo>
                  <a:lnTo>
                    <a:pt x="333" y="133"/>
                  </a:lnTo>
                  <a:lnTo>
                    <a:pt x="321" y="100"/>
                  </a:lnTo>
                  <a:lnTo>
                    <a:pt x="307" y="73"/>
                  </a:lnTo>
                  <a:lnTo>
                    <a:pt x="287" y="48"/>
                  </a:lnTo>
                  <a:lnTo>
                    <a:pt x="262" y="27"/>
                  </a:lnTo>
                  <a:lnTo>
                    <a:pt x="234" y="13"/>
                  </a:lnTo>
                  <a:lnTo>
                    <a:pt x="202" y="2"/>
                  </a:lnTo>
                  <a:lnTo>
                    <a:pt x="167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2" name="Freeform 10"/>
            <p:cNvSpPr>
              <a:spLocks/>
            </p:cNvSpPr>
            <p:nvPr/>
          </p:nvSpPr>
          <p:spPr bwMode="auto">
            <a:xfrm>
              <a:off x="4857" y="2259"/>
              <a:ext cx="220" cy="218"/>
            </a:xfrm>
            <a:custGeom>
              <a:avLst/>
              <a:gdLst>
                <a:gd name="T0" fmla="*/ 110 w 220"/>
                <a:gd name="T1" fmla="*/ 0 h 218"/>
                <a:gd name="T2" fmla="*/ 87 w 220"/>
                <a:gd name="T3" fmla="*/ 2 h 218"/>
                <a:gd name="T4" fmla="*/ 66 w 220"/>
                <a:gd name="T5" fmla="*/ 9 h 218"/>
                <a:gd name="T6" fmla="*/ 48 w 220"/>
                <a:gd name="T7" fmla="*/ 18 h 218"/>
                <a:gd name="T8" fmla="*/ 32 w 220"/>
                <a:gd name="T9" fmla="*/ 32 h 218"/>
                <a:gd name="T10" fmla="*/ 18 w 220"/>
                <a:gd name="T11" fmla="*/ 48 h 218"/>
                <a:gd name="T12" fmla="*/ 9 w 220"/>
                <a:gd name="T13" fmla="*/ 67 h 218"/>
                <a:gd name="T14" fmla="*/ 2 w 220"/>
                <a:gd name="T15" fmla="*/ 87 h 218"/>
                <a:gd name="T16" fmla="*/ 0 w 220"/>
                <a:gd name="T17" fmla="*/ 110 h 218"/>
                <a:gd name="T18" fmla="*/ 2 w 220"/>
                <a:gd name="T19" fmla="*/ 131 h 218"/>
                <a:gd name="T20" fmla="*/ 9 w 220"/>
                <a:gd name="T21" fmla="*/ 151 h 218"/>
                <a:gd name="T22" fmla="*/ 18 w 220"/>
                <a:gd name="T23" fmla="*/ 170 h 218"/>
                <a:gd name="T24" fmla="*/ 32 w 220"/>
                <a:gd name="T25" fmla="*/ 186 h 218"/>
                <a:gd name="T26" fmla="*/ 48 w 220"/>
                <a:gd name="T27" fmla="*/ 200 h 218"/>
                <a:gd name="T28" fmla="*/ 66 w 220"/>
                <a:gd name="T29" fmla="*/ 209 h 218"/>
                <a:gd name="T30" fmla="*/ 87 w 220"/>
                <a:gd name="T31" fmla="*/ 216 h 218"/>
                <a:gd name="T32" fmla="*/ 110 w 220"/>
                <a:gd name="T33" fmla="*/ 218 h 218"/>
                <a:gd name="T34" fmla="*/ 133 w 220"/>
                <a:gd name="T35" fmla="*/ 216 h 218"/>
                <a:gd name="T36" fmla="*/ 151 w 220"/>
                <a:gd name="T37" fmla="*/ 209 h 218"/>
                <a:gd name="T38" fmla="*/ 172 w 220"/>
                <a:gd name="T39" fmla="*/ 200 h 218"/>
                <a:gd name="T40" fmla="*/ 188 w 220"/>
                <a:gd name="T41" fmla="*/ 186 h 218"/>
                <a:gd name="T42" fmla="*/ 201 w 220"/>
                <a:gd name="T43" fmla="*/ 170 h 218"/>
                <a:gd name="T44" fmla="*/ 211 w 220"/>
                <a:gd name="T45" fmla="*/ 151 h 218"/>
                <a:gd name="T46" fmla="*/ 218 w 220"/>
                <a:gd name="T47" fmla="*/ 131 h 218"/>
                <a:gd name="T48" fmla="*/ 220 w 220"/>
                <a:gd name="T49" fmla="*/ 110 h 218"/>
                <a:gd name="T50" fmla="*/ 218 w 220"/>
                <a:gd name="T51" fmla="*/ 87 h 218"/>
                <a:gd name="T52" fmla="*/ 211 w 220"/>
                <a:gd name="T53" fmla="*/ 67 h 218"/>
                <a:gd name="T54" fmla="*/ 201 w 220"/>
                <a:gd name="T55" fmla="*/ 48 h 218"/>
                <a:gd name="T56" fmla="*/ 188 w 220"/>
                <a:gd name="T57" fmla="*/ 32 h 218"/>
                <a:gd name="T58" fmla="*/ 172 w 220"/>
                <a:gd name="T59" fmla="*/ 18 h 218"/>
                <a:gd name="T60" fmla="*/ 151 w 220"/>
                <a:gd name="T61" fmla="*/ 9 h 218"/>
                <a:gd name="T62" fmla="*/ 133 w 220"/>
                <a:gd name="T63" fmla="*/ 2 h 218"/>
                <a:gd name="T64" fmla="*/ 110 w 220"/>
                <a:gd name="T65" fmla="*/ 0 h 2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0"/>
                <a:gd name="T100" fmla="*/ 0 h 218"/>
                <a:gd name="T101" fmla="*/ 220 w 220"/>
                <a:gd name="T102" fmla="*/ 218 h 21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0" h="218">
                  <a:moveTo>
                    <a:pt x="110" y="0"/>
                  </a:moveTo>
                  <a:lnTo>
                    <a:pt x="87" y="2"/>
                  </a:lnTo>
                  <a:lnTo>
                    <a:pt x="66" y="9"/>
                  </a:lnTo>
                  <a:lnTo>
                    <a:pt x="48" y="18"/>
                  </a:lnTo>
                  <a:lnTo>
                    <a:pt x="32" y="32"/>
                  </a:lnTo>
                  <a:lnTo>
                    <a:pt x="18" y="48"/>
                  </a:lnTo>
                  <a:lnTo>
                    <a:pt x="9" y="67"/>
                  </a:lnTo>
                  <a:lnTo>
                    <a:pt x="2" y="87"/>
                  </a:lnTo>
                  <a:lnTo>
                    <a:pt x="0" y="110"/>
                  </a:lnTo>
                  <a:lnTo>
                    <a:pt x="2" y="131"/>
                  </a:lnTo>
                  <a:lnTo>
                    <a:pt x="9" y="151"/>
                  </a:lnTo>
                  <a:lnTo>
                    <a:pt x="18" y="170"/>
                  </a:lnTo>
                  <a:lnTo>
                    <a:pt x="32" y="186"/>
                  </a:lnTo>
                  <a:lnTo>
                    <a:pt x="48" y="200"/>
                  </a:lnTo>
                  <a:lnTo>
                    <a:pt x="66" y="209"/>
                  </a:lnTo>
                  <a:lnTo>
                    <a:pt x="87" y="216"/>
                  </a:lnTo>
                  <a:lnTo>
                    <a:pt x="110" y="218"/>
                  </a:lnTo>
                  <a:lnTo>
                    <a:pt x="133" y="216"/>
                  </a:lnTo>
                  <a:lnTo>
                    <a:pt x="151" y="209"/>
                  </a:lnTo>
                  <a:lnTo>
                    <a:pt x="172" y="200"/>
                  </a:lnTo>
                  <a:lnTo>
                    <a:pt x="188" y="186"/>
                  </a:lnTo>
                  <a:lnTo>
                    <a:pt x="201" y="170"/>
                  </a:lnTo>
                  <a:lnTo>
                    <a:pt x="211" y="151"/>
                  </a:lnTo>
                  <a:lnTo>
                    <a:pt x="218" y="131"/>
                  </a:lnTo>
                  <a:lnTo>
                    <a:pt x="220" y="110"/>
                  </a:lnTo>
                  <a:lnTo>
                    <a:pt x="218" y="87"/>
                  </a:lnTo>
                  <a:lnTo>
                    <a:pt x="211" y="67"/>
                  </a:lnTo>
                  <a:lnTo>
                    <a:pt x="201" y="48"/>
                  </a:lnTo>
                  <a:lnTo>
                    <a:pt x="188" y="32"/>
                  </a:lnTo>
                  <a:lnTo>
                    <a:pt x="172" y="18"/>
                  </a:lnTo>
                  <a:lnTo>
                    <a:pt x="151" y="9"/>
                  </a:lnTo>
                  <a:lnTo>
                    <a:pt x="133" y="2"/>
                  </a:lnTo>
                  <a:lnTo>
                    <a:pt x="11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3" name="Freeform 11"/>
            <p:cNvSpPr>
              <a:spLocks/>
            </p:cNvSpPr>
            <p:nvPr/>
          </p:nvSpPr>
          <p:spPr bwMode="auto">
            <a:xfrm>
              <a:off x="4857" y="2617"/>
              <a:ext cx="220" cy="218"/>
            </a:xfrm>
            <a:custGeom>
              <a:avLst/>
              <a:gdLst>
                <a:gd name="T0" fmla="*/ 110 w 220"/>
                <a:gd name="T1" fmla="*/ 0 h 218"/>
                <a:gd name="T2" fmla="*/ 87 w 220"/>
                <a:gd name="T3" fmla="*/ 2 h 218"/>
                <a:gd name="T4" fmla="*/ 66 w 220"/>
                <a:gd name="T5" fmla="*/ 9 h 218"/>
                <a:gd name="T6" fmla="*/ 48 w 220"/>
                <a:gd name="T7" fmla="*/ 18 h 218"/>
                <a:gd name="T8" fmla="*/ 32 w 220"/>
                <a:gd name="T9" fmla="*/ 32 h 218"/>
                <a:gd name="T10" fmla="*/ 18 w 220"/>
                <a:gd name="T11" fmla="*/ 48 h 218"/>
                <a:gd name="T12" fmla="*/ 9 w 220"/>
                <a:gd name="T13" fmla="*/ 69 h 218"/>
                <a:gd name="T14" fmla="*/ 2 w 220"/>
                <a:gd name="T15" fmla="*/ 87 h 218"/>
                <a:gd name="T16" fmla="*/ 0 w 220"/>
                <a:gd name="T17" fmla="*/ 110 h 218"/>
                <a:gd name="T18" fmla="*/ 2 w 220"/>
                <a:gd name="T19" fmla="*/ 131 h 218"/>
                <a:gd name="T20" fmla="*/ 9 w 220"/>
                <a:gd name="T21" fmla="*/ 151 h 218"/>
                <a:gd name="T22" fmla="*/ 18 w 220"/>
                <a:gd name="T23" fmla="*/ 170 h 218"/>
                <a:gd name="T24" fmla="*/ 32 w 220"/>
                <a:gd name="T25" fmla="*/ 186 h 218"/>
                <a:gd name="T26" fmla="*/ 48 w 220"/>
                <a:gd name="T27" fmla="*/ 200 h 218"/>
                <a:gd name="T28" fmla="*/ 66 w 220"/>
                <a:gd name="T29" fmla="*/ 209 h 218"/>
                <a:gd name="T30" fmla="*/ 87 w 220"/>
                <a:gd name="T31" fmla="*/ 216 h 218"/>
                <a:gd name="T32" fmla="*/ 110 w 220"/>
                <a:gd name="T33" fmla="*/ 218 h 218"/>
                <a:gd name="T34" fmla="*/ 133 w 220"/>
                <a:gd name="T35" fmla="*/ 216 h 218"/>
                <a:gd name="T36" fmla="*/ 151 w 220"/>
                <a:gd name="T37" fmla="*/ 209 h 218"/>
                <a:gd name="T38" fmla="*/ 172 w 220"/>
                <a:gd name="T39" fmla="*/ 200 h 218"/>
                <a:gd name="T40" fmla="*/ 188 w 220"/>
                <a:gd name="T41" fmla="*/ 186 h 218"/>
                <a:gd name="T42" fmla="*/ 201 w 220"/>
                <a:gd name="T43" fmla="*/ 170 h 218"/>
                <a:gd name="T44" fmla="*/ 211 w 220"/>
                <a:gd name="T45" fmla="*/ 151 h 218"/>
                <a:gd name="T46" fmla="*/ 218 w 220"/>
                <a:gd name="T47" fmla="*/ 131 h 218"/>
                <a:gd name="T48" fmla="*/ 220 w 220"/>
                <a:gd name="T49" fmla="*/ 110 h 218"/>
                <a:gd name="T50" fmla="*/ 218 w 220"/>
                <a:gd name="T51" fmla="*/ 87 h 218"/>
                <a:gd name="T52" fmla="*/ 211 w 220"/>
                <a:gd name="T53" fmla="*/ 69 h 218"/>
                <a:gd name="T54" fmla="*/ 201 w 220"/>
                <a:gd name="T55" fmla="*/ 48 h 218"/>
                <a:gd name="T56" fmla="*/ 188 w 220"/>
                <a:gd name="T57" fmla="*/ 32 h 218"/>
                <a:gd name="T58" fmla="*/ 172 w 220"/>
                <a:gd name="T59" fmla="*/ 18 h 218"/>
                <a:gd name="T60" fmla="*/ 151 w 220"/>
                <a:gd name="T61" fmla="*/ 9 h 218"/>
                <a:gd name="T62" fmla="*/ 133 w 220"/>
                <a:gd name="T63" fmla="*/ 2 h 218"/>
                <a:gd name="T64" fmla="*/ 110 w 220"/>
                <a:gd name="T65" fmla="*/ 0 h 2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0"/>
                <a:gd name="T100" fmla="*/ 0 h 218"/>
                <a:gd name="T101" fmla="*/ 220 w 220"/>
                <a:gd name="T102" fmla="*/ 218 h 21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0" h="218">
                  <a:moveTo>
                    <a:pt x="110" y="0"/>
                  </a:moveTo>
                  <a:lnTo>
                    <a:pt x="87" y="2"/>
                  </a:lnTo>
                  <a:lnTo>
                    <a:pt x="66" y="9"/>
                  </a:lnTo>
                  <a:lnTo>
                    <a:pt x="48" y="18"/>
                  </a:lnTo>
                  <a:lnTo>
                    <a:pt x="32" y="32"/>
                  </a:lnTo>
                  <a:lnTo>
                    <a:pt x="18" y="48"/>
                  </a:lnTo>
                  <a:lnTo>
                    <a:pt x="9" y="69"/>
                  </a:lnTo>
                  <a:lnTo>
                    <a:pt x="2" y="87"/>
                  </a:lnTo>
                  <a:lnTo>
                    <a:pt x="0" y="110"/>
                  </a:lnTo>
                  <a:lnTo>
                    <a:pt x="2" y="131"/>
                  </a:lnTo>
                  <a:lnTo>
                    <a:pt x="9" y="151"/>
                  </a:lnTo>
                  <a:lnTo>
                    <a:pt x="18" y="170"/>
                  </a:lnTo>
                  <a:lnTo>
                    <a:pt x="32" y="186"/>
                  </a:lnTo>
                  <a:lnTo>
                    <a:pt x="48" y="200"/>
                  </a:lnTo>
                  <a:lnTo>
                    <a:pt x="66" y="209"/>
                  </a:lnTo>
                  <a:lnTo>
                    <a:pt x="87" y="216"/>
                  </a:lnTo>
                  <a:lnTo>
                    <a:pt x="110" y="218"/>
                  </a:lnTo>
                  <a:lnTo>
                    <a:pt x="133" y="216"/>
                  </a:lnTo>
                  <a:lnTo>
                    <a:pt x="151" y="209"/>
                  </a:lnTo>
                  <a:lnTo>
                    <a:pt x="172" y="200"/>
                  </a:lnTo>
                  <a:lnTo>
                    <a:pt x="188" y="186"/>
                  </a:lnTo>
                  <a:lnTo>
                    <a:pt x="201" y="170"/>
                  </a:lnTo>
                  <a:lnTo>
                    <a:pt x="211" y="151"/>
                  </a:lnTo>
                  <a:lnTo>
                    <a:pt x="218" y="131"/>
                  </a:lnTo>
                  <a:lnTo>
                    <a:pt x="220" y="110"/>
                  </a:lnTo>
                  <a:lnTo>
                    <a:pt x="218" y="87"/>
                  </a:lnTo>
                  <a:lnTo>
                    <a:pt x="211" y="69"/>
                  </a:lnTo>
                  <a:lnTo>
                    <a:pt x="201" y="48"/>
                  </a:lnTo>
                  <a:lnTo>
                    <a:pt x="188" y="32"/>
                  </a:lnTo>
                  <a:lnTo>
                    <a:pt x="172" y="18"/>
                  </a:lnTo>
                  <a:lnTo>
                    <a:pt x="151" y="9"/>
                  </a:lnTo>
                  <a:lnTo>
                    <a:pt x="133" y="2"/>
                  </a:lnTo>
                  <a:lnTo>
                    <a:pt x="11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4" name="Freeform 12"/>
            <p:cNvSpPr>
              <a:spLocks/>
            </p:cNvSpPr>
            <p:nvPr/>
          </p:nvSpPr>
          <p:spPr bwMode="auto">
            <a:xfrm>
              <a:off x="1357" y="1552"/>
              <a:ext cx="851" cy="1031"/>
            </a:xfrm>
            <a:custGeom>
              <a:avLst/>
              <a:gdLst>
                <a:gd name="T0" fmla="*/ 851 w 851"/>
                <a:gd name="T1" fmla="*/ 466 h 1031"/>
                <a:gd name="T2" fmla="*/ 849 w 851"/>
                <a:gd name="T3" fmla="*/ 466 h 1031"/>
                <a:gd name="T4" fmla="*/ 440 w 851"/>
                <a:gd name="T5" fmla="*/ 466 h 1031"/>
                <a:gd name="T6" fmla="*/ 626 w 851"/>
                <a:gd name="T7" fmla="*/ 280 h 1031"/>
                <a:gd name="T8" fmla="*/ 615 w 851"/>
                <a:gd name="T9" fmla="*/ 266 h 1031"/>
                <a:gd name="T10" fmla="*/ 424 w 851"/>
                <a:gd name="T11" fmla="*/ 455 h 1031"/>
                <a:gd name="T12" fmla="*/ 424 w 851"/>
                <a:gd name="T13" fmla="*/ 0 h 1031"/>
                <a:gd name="T14" fmla="*/ 422 w 851"/>
                <a:gd name="T15" fmla="*/ 0 h 1031"/>
                <a:gd name="T16" fmla="*/ 422 w 851"/>
                <a:gd name="T17" fmla="*/ 0 h 1031"/>
                <a:gd name="T18" fmla="*/ 403 w 851"/>
                <a:gd name="T19" fmla="*/ 0 h 1031"/>
                <a:gd name="T20" fmla="*/ 403 w 851"/>
                <a:gd name="T21" fmla="*/ 0 h 1031"/>
                <a:gd name="T22" fmla="*/ 401 w 851"/>
                <a:gd name="T23" fmla="*/ 0 h 1031"/>
                <a:gd name="T24" fmla="*/ 401 w 851"/>
                <a:gd name="T25" fmla="*/ 452 h 1031"/>
                <a:gd name="T26" fmla="*/ 236 w 851"/>
                <a:gd name="T27" fmla="*/ 287 h 1031"/>
                <a:gd name="T28" fmla="*/ 224 w 851"/>
                <a:gd name="T29" fmla="*/ 301 h 1031"/>
                <a:gd name="T30" fmla="*/ 390 w 851"/>
                <a:gd name="T31" fmla="*/ 466 h 1031"/>
                <a:gd name="T32" fmla="*/ 0 w 851"/>
                <a:gd name="T33" fmla="*/ 466 h 1031"/>
                <a:gd name="T34" fmla="*/ 0 w 851"/>
                <a:gd name="T35" fmla="*/ 484 h 1031"/>
                <a:gd name="T36" fmla="*/ 0 w 851"/>
                <a:gd name="T37" fmla="*/ 491 h 1031"/>
                <a:gd name="T38" fmla="*/ 390 w 851"/>
                <a:gd name="T39" fmla="*/ 491 h 1031"/>
                <a:gd name="T40" fmla="*/ 234 w 851"/>
                <a:gd name="T41" fmla="*/ 645 h 1031"/>
                <a:gd name="T42" fmla="*/ 247 w 851"/>
                <a:gd name="T43" fmla="*/ 659 h 1031"/>
                <a:gd name="T44" fmla="*/ 401 w 851"/>
                <a:gd name="T45" fmla="*/ 505 h 1031"/>
                <a:gd name="T46" fmla="*/ 401 w 851"/>
                <a:gd name="T47" fmla="*/ 1031 h 1031"/>
                <a:gd name="T48" fmla="*/ 424 w 851"/>
                <a:gd name="T49" fmla="*/ 1031 h 1031"/>
                <a:gd name="T50" fmla="*/ 424 w 851"/>
                <a:gd name="T51" fmla="*/ 503 h 1031"/>
                <a:gd name="T52" fmla="*/ 603 w 851"/>
                <a:gd name="T53" fmla="*/ 679 h 1031"/>
                <a:gd name="T54" fmla="*/ 617 w 851"/>
                <a:gd name="T55" fmla="*/ 668 h 1031"/>
                <a:gd name="T56" fmla="*/ 440 w 851"/>
                <a:gd name="T57" fmla="*/ 491 h 1031"/>
                <a:gd name="T58" fmla="*/ 851 w 851"/>
                <a:gd name="T59" fmla="*/ 491 h 1031"/>
                <a:gd name="T60" fmla="*/ 851 w 851"/>
                <a:gd name="T61" fmla="*/ 466 h 103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851"/>
                <a:gd name="T94" fmla="*/ 0 h 1031"/>
                <a:gd name="T95" fmla="*/ 851 w 851"/>
                <a:gd name="T96" fmla="*/ 1031 h 103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851" h="1031">
                  <a:moveTo>
                    <a:pt x="851" y="466"/>
                  </a:moveTo>
                  <a:lnTo>
                    <a:pt x="849" y="466"/>
                  </a:lnTo>
                  <a:lnTo>
                    <a:pt x="440" y="466"/>
                  </a:lnTo>
                  <a:lnTo>
                    <a:pt x="626" y="280"/>
                  </a:lnTo>
                  <a:lnTo>
                    <a:pt x="615" y="266"/>
                  </a:lnTo>
                  <a:lnTo>
                    <a:pt x="424" y="455"/>
                  </a:lnTo>
                  <a:lnTo>
                    <a:pt x="424" y="0"/>
                  </a:lnTo>
                  <a:lnTo>
                    <a:pt x="422" y="0"/>
                  </a:lnTo>
                  <a:lnTo>
                    <a:pt x="403" y="0"/>
                  </a:lnTo>
                  <a:lnTo>
                    <a:pt x="401" y="0"/>
                  </a:lnTo>
                  <a:lnTo>
                    <a:pt x="401" y="452"/>
                  </a:lnTo>
                  <a:lnTo>
                    <a:pt x="236" y="287"/>
                  </a:lnTo>
                  <a:lnTo>
                    <a:pt x="224" y="301"/>
                  </a:lnTo>
                  <a:lnTo>
                    <a:pt x="390" y="466"/>
                  </a:lnTo>
                  <a:lnTo>
                    <a:pt x="0" y="466"/>
                  </a:lnTo>
                  <a:lnTo>
                    <a:pt x="0" y="484"/>
                  </a:lnTo>
                  <a:lnTo>
                    <a:pt x="0" y="491"/>
                  </a:lnTo>
                  <a:lnTo>
                    <a:pt x="390" y="491"/>
                  </a:lnTo>
                  <a:lnTo>
                    <a:pt x="234" y="645"/>
                  </a:lnTo>
                  <a:lnTo>
                    <a:pt x="247" y="659"/>
                  </a:lnTo>
                  <a:lnTo>
                    <a:pt x="401" y="505"/>
                  </a:lnTo>
                  <a:lnTo>
                    <a:pt x="401" y="1031"/>
                  </a:lnTo>
                  <a:lnTo>
                    <a:pt x="424" y="1031"/>
                  </a:lnTo>
                  <a:lnTo>
                    <a:pt x="424" y="503"/>
                  </a:lnTo>
                  <a:lnTo>
                    <a:pt x="603" y="679"/>
                  </a:lnTo>
                  <a:lnTo>
                    <a:pt x="617" y="668"/>
                  </a:lnTo>
                  <a:lnTo>
                    <a:pt x="440" y="491"/>
                  </a:lnTo>
                  <a:lnTo>
                    <a:pt x="851" y="491"/>
                  </a:lnTo>
                  <a:lnTo>
                    <a:pt x="851" y="46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643042" y="928670"/>
            <a:ext cx="578647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Некоторые рекомендации педагогам </a:t>
            </a:r>
            <a:endParaRPr kumimoji="0" lang="ru-RU" sz="24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normalizeH="0" baseline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Многократно повторять и слушать слово воспитателю и детям;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Произносить звуки в слове так, чтобы слышно было каждый из них, интонационно их выделять.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normalizeH="0" baseline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Давайте детям возможность самим узнать, что нужно для того чтобы услышать звук.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Каждый раз произносить звук, слушать, давать характеристику, условно обозначать,  определять ударный слог, проверять, прочитывать запись.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normalizeH="0" baseline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Использовать буквы в самую последнюю очередь, когда четко разберетесь со звуками вместе с детьми.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Можно, чтобы не путаться самим и не путать детей в определении звуков и букв – называть не согласная (гласная) буква, а буква согласного, буква гласного (так рекомендуют лингвисты, это истина).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normalizeH="0" baseline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Пусть перед глазами будет подсказка в правильном названии букв:</a:t>
            </a:r>
            <a:endParaRPr kumimoji="0" lang="ru-RU" sz="1600" b="1" i="0" u="none" strike="noStrike" normalizeH="0" baseline="0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16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14" name="Рисунок 13" descr="http://im6-tub-ru.yandex.net/i?id=143705739-65-72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05500" y="5523600"/>
            <a:ext cx="859791" cy="7343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" name="Рисунок 14" descr="http://im6-tub-ru.yandex.net/i?id=154578428-34-72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62571" y="5594103"/>
            <a:ext cx="859791" cy="7543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фон тумба"/>
          <p:cNvPicPr>
            <a:picLocks noChangeAspect="1" noChangeArrowheads="1"/>
          </p:cNvPicPr>
          <p:nvPr/>
        </p:nvPicPr>
        <p:blipFill>
          <a:blip r:embed="rId2">
            <a:lum bright="24000" contrast="-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0" y="0"/>
            <a:ext cx="9144000" cy="6858000"/>
            <a:chOff x="567" y="981"/>
            <a:chExt cx="4581" cy="3164"/>
          </a:xfrm>
        </p:grpSpPr>
        <p:sp>
          <p:nvSpPr>
            <p:cNvPr id="33796" name="AutoShape 4"/>
            <p:cNvSpPr>
              <a:spLocks noChangeAspect="1" noChangeArrowheads="1" noTextEdit="1"/>
            </p:cNvSpPr>
            <p:nvPr/>
          </p:nvSpPr>
          <p:spPr bwMode="auto">
            <a:xfrm>
              <a:off x="567" y="981"/>
              <a:ext cx="4581" cy="3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797" name="Freeform 5"/>
            <p:cNvSpPr>
              <a:spLocks/>
            </p:cNvSpPr>
            <p:nvPr/>
          </p:nvSpPr>
          <p:spPr bwMode="auto">
            <a:xfrm>
              <a:off x="1060" y="1165"/>
              <a:ext cx="3535" cy="2806"/>
            </a:xfrm>
            <a:custGeom>
              <a:avLst/>
              <a:gdLst>
                <a:gd name="T0" fmla="*/ 3459 w 3535"/>
                <a:gd name="T1" fmla="*/ 2186 h 2806"/>
                <a:gd name="T2" fmla="*/ 3517 w 3535"/>
                <a:gd name="T3" fmla="*/ 1803 h 2806"/>
                <a:gd name="T4" fmla="*/ 3535 w 3535"/>
                <a:gd name="T5" fmla="*/ 1420 h 2806"/>
                <a:gd name="T6" fmla="*/ 3514 w 3535"/>
                <a:gd name="T7" fmla="*/ 1016 h 2806"/>
                <a:gd name="T8" fmla="*/ 3455 w 3535"/>
                <a:gd name="T9" fmla="*/ 621 h 2806"/>
                <a:gd name="T10" fmla="*/ 3358 w 3535"/>
                <a:gd name="T11" fmla="*/ 348 h 2806"/>
                <a:gd name="T12" fmla="*/ 3243 w 3535"/>
                <a:gd name="T13" fmla="*/ 289 h 2806"/>
                <a:gd name="T14" fmla="*/ 3117 w 3535"/>
                <a:gd name="T15" fmla="*/ 234 h 2806"/>
                <a:gd name="T16" fmla="*/ 2982 w 3535"/>
                <a:gd name="T17" fmla="*/ 183 h 2806"/>
                <a:gd name="T18" fmla="*/ 2839 w 3535"/>
                <a:gd name="T19" fmla="*/ 140 h 2806"/>
                <a:gd name="T20" fmla="*/ 2688 w 3535"/>
                <a:gd name="T21" fmla="*/ 101 h 2806"/>
                <a:gd name="T22" fmla="*/ 2530 w 3535"/>
                <a:gd name="T23" fmla="*/ 68 h 2806"/>
                <a:gd name="T24" fmla="*/ 2364 w 3535"/>
                <a:gd name="T25" fmla="*/ 43 h 2806"/>
                <a:gd name="T26" fmla="*/ 2195 w 3535"/>
                <a:gd name="T27" fmla="*/ 22 h 2806"/>
                <a:gd name="T28" fmla="*/ 2018 w 3535"/>
                <a:gd name="T29" fmla="*/ 9 h 2806"/>
                <a:gd name="T30" fmla="*/ 1834 w 3535"/>
                <a:gd name="T31" fmla="*/ 2 h 2806"/>
                <a:gd name="T32" fmla="*/ 1646 w 3535"/>
                <a:gd name="T33" fmla="*/ 2 h 2806"/>
                <a:gd name="T34" fmla="*/ 1462 w 3535"/>
                <a:gd name="T35" fmla="*/ 13 h 2806"/>
                <a:gd name="T36" fmla="*/ 1286 w 3535"/>
                <a:gd name="T37" fmla="*/ 29 h 2806"/>
                <a:gd name="T38" fmla="*/ 1114 w 3535"/>
                <a:gd name="T39" fmla="*/ 52 h 2806"/>
                <a:gd name="T40" fmla="*/ 951 w 3535"/>
                <a:gd name="T41" fmla="*/ 80 h 2806"/>
                <a:gd name="T42" fmla="*/ 792 w 3535"/>
                <a:gd name="T43" fmla="*/ 114 h 2806"/>
                <a:gd name="T44" fmla="*/ 643 w 3535"/>
                <a:gd name="T45" fmla="*/ 156 h 2806"/>
                <a:gd name="T46" fmla="*/ 503 w 3535"/>
                <a:gd name="T47" fmla="*/ 201 h 2806"/>
                <a:gd name="T48" fmla="*/ 370 w 3535"/>
                <a:gd name="T49" fmla="*/ 252 h 2806"/>
                <a:gd name="T50" fmla="*/ 248 w 3535"/>
                <a:gd name="T51" fmla="*/ 312 h 2806"/>
                <a:gd name="T52" fmla="*/ 136 w 3535"/>
                <a:gd name="T53" fmla="*/ 374 h 2806"/>
                <a:gd name="T54" fmla="*/ 53 w 3535"/>
                <a:gd name="T55" fmla="*/ 750 h 2806"/>
                <a:gd name="T56" fmla="*/ 10 w 3535"/>
                <a:gd name="T57" fmla="*/ 1147 h 2806"/>
                <a:gd name="T58" fmla="*/ 3 w 3535"/>
                <a:gd name="T59" fmla="*/ 1548 h 2806"/>
                <a:gd name="T60" fmla="*/ 33 w 3535"/>
                <a:gd name="T61" fmla="*/ 1934 h 2806"/>
                <a:gd name="T62" fmla="*/ 101 w 3535"/>
                <a:gd name="T63" fmla="*/ 2310 h 2806"/>
                <a:gd name="T64" fmla="*/ 205 w 3535"/>
                <a:gd name="T65" fmla="*/ 2478 h 2806"/>
                <a:gd name="T66" fmla="*/ 324 w 3535"/>
                <a:gd name="T67" fmla="*/ 2535 h 2806"/>
                <a:gd name="T68" fmla="*/ 455 w 3535"/>
                <a:gd name="T69" fmla="*/ 2590 h 2806"/>
                <a:gd name="T70" fmla="*/ 593 w 3535"/>
                <a:gd name="T71" fmla="*/ 2638 h 2806"/>
                <a:gd name="T72" fmla="*/ 739 w 3535"/>
                <a:gd name="T73" fmla="*/ 2679 h 2806"/>
                <a:gd name="T74" fmla="*/ 893 w 3535"/>
                <a:gd name="T75" fmla="*/ 2716 h 2806"/>
                <a:gd name="T76" fmla="*/ 1056 w 3535"/>
                <a:gd name="T77" fmla="*/ 2746 h 2806"/>
                <a:gd name="T78" fmla="*/ 1226 w 3535"/>
                <a:gd name="T79" fmla="*/ 2771 h 2806"/>
                <a:gd name="T80" fmla="*/ 1400 w 3535"/>
                <a:gd name="T81" fmla="*/ 2790 h 2806"/>
                <a:gd name="T82" fmla="*/ 1584 w 3535"/>
                <a:gd name="T83" fmla="*/ 2801 h 2806"/>
                <a:gd name="T84" fmla="*/ 1772 w 3535"/>
                <a:gd name="T85" fmla="*/ 2806 h 2806"/>
                <a:gd name="T86" fmla="*/ 1958 w 3535"/>
                <a:gd name="T87" fmla="*/ 2801 h 2806"/>
                <a:gd name="T88" fmla="*/ 2137 w 3535"/>
                <a:gd name="T89" fmla="*/ 2790 h 2806"/>
                <a:gd name="T90" fmla="*/ 2312 w 3535"/>
                <a:gd name="T91" fmla="*/ 2771 h 2806"/>
                <a:gd name="T92" fmla="*/ 2479 w 3535"/>
                <a:gd name="T93" fmla="*/ 2746 h 2806"/>
                <a:gd name="T94" fmla="*/ 2640 w 3535"/>
                <a:gd name="T95" fmla="*/ 2716 h 2806"/>
                <a:gd name="T96" fmla="*/ 2794 w 3535"/>
                <a:gd name="T97" fmla="*/ 2682 h 2806"/>
                <a:gd name="T98" fmla="*/ 2940 w 3535"/>
                <a:gd name="T99" fmla="*/ 2638 h 2806"/>
                <a:gd name="T100" fmla="*/ 3078 w 3535"/>
                <a:gd name="T101" fmla="*/ 2592 h 2806"/>
                <a:gd name="T102" fmla="*/ 3207 w 3535"/>
                <a:gd name="T103" fmla="*/ 2539 h 2806"/>
                <a:gd name="T104" fmla="*/ 3326 w 3535"/>
                <a:gd name="T105" fmla="*/ 2480 h 280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535"/>
                <a:gd name="T160" fmla="*/ 0 h 2806"/>
                <a:gd name="T161" fmla="*/ 3535 w 3535"/>
                <a:gd name="T162" fmla="*/ 2806 h 280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535" h="2806">
                  <a:moveTo>
                    <a:pt x="3399" y="2439"/>
                  </a:moveTo>
                  <a:lnTo>
                    <a:pt x="3432" y="2312"/>
                  </a:lnTo>
                  <a:lnTo>
                    <a:pt x="3459" y="2186"/>
                  </a:lnTo>
                  <a:lnTo>
                    <a:pt x="3482" y="2060"/>
                  </a:lnTo>
                  <a:lnTo>
                    <a:pt x="3500" y="1931"/>
                  </a:lnTo>
                  <a:lnTo>
                    <a:pt x="3517" y="1803"/>
                  </a:lnTo>
                  <a:lnTo>
                    <a:pt x="3526" y="1677"/>
                  </a:lnTo>
                  <a:lnTo>
                    <a:pt x="3533" y="1548"/>
                  </a:lnTo>
                  <a:lnTo>
                    <a:pt x="3535" y="1420"/>
                  </a:lnTo>
                  <a:lnTo>
                    <a:pt x="3533" y="1284"/>
                  </a:lnTo>
                  <a:lnTo>
                    <a:pt x="3526" y="1149"/>
                  </a:lnTo>
                  <a:lnTo>
                    <a:pt x="3514" y="1016"/>
                  </a:lnTo>
                  <a:lnTo>
                    <a:pt x="3500" y="883"/>
                  </a:lnTo>
                  <a:lnTo>
                    <a:pt x="3480" y="750"/>
                  </a:lnTo>
                  <a:lnTo>
                    <a:pt x="3455" y="621"/>
                  </a:lnTo>
                  <a:lnTo>
                    <a:pt x="3427" y="493"/>
                  </a:lnTo>
                  <a:lnTo>
                    <a:pt x="3395" y="369"/>
                  </a:lnTo>
                  <a:lnTo>
                    <a:pt x="3358" y="348"/>
                  </a:lnTo>
                  <a:lnTo>
                    <a:pt x="3321" y="328"/>
                  </a:lnTo>
                  <a:lnTo>
                    <a:pt x="3282" y="307"/>
                  </a:lnTo>
                  <a:lnTo>
                    <a:pt x="3243" y="289"/>
                  </a:lnTo>
                  <a:lnTo>
                    <a:pt x="3202" y="268"/>
                  </a:lnTo>
                  <a:lnTo>
                    <a:pt x="3161" y="250"/>
                  </a:lnTo>
                  <a:lnTo>
                    <a:pt x="3117" y="234"/>
                  </a:lnTo>
                  <a:lnTo>
                    <a:pt x="3074" y="215"/>
                  </a:lnTo>
                  <a:lnTo>
                    <a:pt x="3028" y="199"/>
                  </a:lnTo>
                  <a:lnTo>
                    <a:pt x="2982" y="183"/>
                  </a:lnTo>
                  <a:lnTo>
                    <a:pt x="2936" y="169"/>
                  </a:lnTo>
                  <a:lnTo>
                    <a:pt x="2888" y="153"/>
                  </a:lnTo>
                  <a:lnTo>
                    <a:pt x="2839" y="140"/>
                  </a:lnTo>
                  <a:lnTo>
                    <a:pt x="2789" y="126"/>
                  </a:lnTo>
                  <a:lnTo>
                    <a:pt x="2741" y="114"/>
                  </a:lnTo>
                  <a:lnTo>
                    <a:pt x="2688" y="101"/>
                  </a:lnTo>
                  <a:lnTo>
                    <a:pt x="2638" y="91"/>
                  </a:lnTo>
                  <a:lnTo>
                    <a:pt x="2585" y="80"/>
                  </a:lnTo>
                  <a:lnTo>
                    <a:pt x="2530" y="68"/>
                  </a:lnTo>
                  <a:lnTo>
                    <a:pt x="2477" y="59"/>
                  </a:lnTo>
                  <a:lnTo>
                    <a:pt x="2422" y="52"/>
                  </a:lnTo>
                  <a:lnTo>
                    <a:pt x="2364" y="43"/>
                  </a:lnTo>
                  <a:lnTo>
                    <a:pt x="2309" y="36"/>
                  </a:lnTo>
                  <a:lnTo>
                    <a:pt x="2252" y="29"/>
                  </a:lnTo>
                  <a:lnTo>
                    <a:pt x="2195" y="22"/>
                  </a:lnTo>
                  <a:lnTo>
                    <a:pt x="2135" y="18"/>
                  </a:lnTo>
                  <a:lnTo>
                    <a:pt x="2078" y="13"/>
                  </a:lnTo>
                  <a:lnTo>
                    <a:pt x="2018" y="9"/>
                  </a:lnTo>
                  <a:lnTo>
                    <a:pt x="1956" y="6"/>
                  </a:lnTo>
                  <a:lnTo>
                    <a:pt x="1896" y="2"/>
                  </a:lnTo>
                  <a:lnTo>
                    <a:pt x="1834" y="2"/>
                  </a:lnTo>
                  <a:lnTo>
                    <a:pt x="1772" y="0"/>
                  </a:lnTo>
                  <a:lnTo>
                    <a:pt x="1710" y="2"/>
                  </a:lnTo>
                  <a:lnTo>
                    <a:pt x="1646" y="2"/>
                  </a:lnTo>
                  <a:lnTo>
                    <a:pt x="1584" y="6"/>
                  </a:lnTo>
                  <a:lnTo>
                    <a:pt x="1524" y="9"/>
                  </a:lnTo>
                  <a:lnTo>
                    <a:pt x="1462" y="13"/>
                  </a:lnTo>
                  <a:lnTo>
                    <a:pt x="1403" y="18"/>
                  </a:lnTo>
                  <a:lnTo>
                    <a:pt x="1343" y="22"/>
                  </a:lnTo>
                  <a:lnTo>
                    <a:pt x="1286" y="29"/>
                  </a:lnTo>
                  <a:lnTo>
                    <a:pt x="1228" y="36"/>
                  </a:lnTo>
                  <a:lnTo>
                    <a:pt x="1171" y="43"/>
                  </a:lnTo>
                  <a:lnTo>
                    <a:pt x="1114" y="52"/>
                  </a:lnTo>
                  <a:lnTo>
                    <a:pt x="1058" y="59"/>
                  </a:lnTo>
                  <a:lnTo>
                    <a:pt x="1003" y="71"/>
                  </a:lnTo>
                  <a:lnTo>
                    <a:pt x="951" y="80"/>
                  </a:lnTo>
                  <a:lnTo>
                    <a:pt x="896" y="91"/>
                  </a:lnTo>
                  <a:lnTo>
                    <a:pt x="845" y="103"/>
                  </a:lnTo>
                  <a:lnTo>
                    <a:pt x="792" y="114"/>
                  </a:lnTo>
                  <a:lnTo>
                    <a:pt x="742" y="128"/>
                  </a:lnTo>
                  <a:lnTo>
                    <a:pt x="691" y="142"/>
                  </a:lnTo>
                  <a:lnTo>
                    <a:pt x="643" y="156"/>
                  </a:lnTo>
                  <a:lnTo>
                    <a:pt x="595" y="169"/>
                  </a:lnTo>
                  <a:lnTo>
                    <a:pt x="549" y="185"/>
                  </a:lnTo>
                  <a:lnTo>
                    <a:pt x="503" y="201"/>
                  </a:lnTo>
                  <a:lnTo>
                    <a:pt x="457" y="218"/>
                  </a:lnTo>
                  <a:lnTo>
                    <a:pt x="414" y="236"/>
                  </a:lnTo>
                  <a:lnTo>
                    <a:pt x="370" y="252"/>
                  </a:lnTo>
                  <a:lnTo>
                    <a:pt x="329" y="273"/>
                  </a:lnTo>
                  <a:lnTo>
                    <a:pt x="287" y="291"/>
                  </a:lnTo>
                  <a:lnTo>
                    <a:pt x="248" y="312"/>
                  </a:lnTo>
                  <a:lnTo>
                    <a:pt x="209" y="330"/>
                  </a:lnTo>
                  <a:lnTo>
                    <a:pt x="173" y="353"/>
                  </a:lnTo>
                  <a:lnTo>
                    <a:pt x="136" y="374"/>
                  </a:lnTo>
                  <a:lnTo>
                    <a:pt x="104" y="497"/>
                  </a:lnTo>
                  <a:lnTo>
                    <a:pt x="76" y="624"/>
                  </a:lnTo>
                  <a:lnTo>
                    <a:pt x="53" y="750"/>
                  </a:lnTo>
                  <a:lnTo>
                    <a:pt x="35" y="881"/>
                  </a:lnTo>
                  <a:lnTo>
                    <a:pt x="19" y="1014"/>
                  </a:lnTo>
                  <a:lnTo>
                    <a:pt x="10" y="1147"/>
                  </a:lnTo>
                  <a:lnTo>
                    <a:pt x="3" y="1282"/>
                  </a:lnTo>
                  <a:lnTo>
                    <a:pt x="0" y="1420"/>
                  </a:lnTo>
                  <a:lnTo>
                    <a:pt x="3" y="1548"/>
                  </a:lnTo>
                  <a:lnTo>
                    <a:pt x="10" y="1677"/>
                  </a:lnTo>
                  <a:lnTo>
                    <a:pt x="19" y="1805"/>
                  </a:lnTo>
                  <a:lnTo>
                    <a:pt x="33" y="1934"/>
                  </a:lnTo>
                  <a:lnTo>
                    <a:pt x="51" y="2060"/>
                  </a:lnTo>
                  <a:lnTo>
                    <a:pt x="74" y="2186"/>
                  </a:lnTo>
                  <a:lnTo>
                    <a:pt x="101" y="2310"/>
                  </a:lnTo>
                  <a:lnTo>
                    <a:pt x="131" y="2434"/>
                  </a:lnTo>
                  <a:lnTo>
                    <a:pt x="168" y="2455"/>
                  </a:lnTo>
                  <a:lnTo>
                    <a:pt x="205" y="2478"/>
                  </a:lnTo>
                  <a:lnTo>
                    <a:pt x="244" y="2496"/>
                  </a:lnTo>
                  <a:lnTo>
                    <a:pt x="285" y="2517"/>
                  </a:lnTo>
                  <a:lnTo>
                    <a:pt x="324" y="2535"/>
                  </a:lnTo>
                  <a:lnTo>
                    <a:pt x="368" y="2556"/>
                  </a:lnTo>
                  <a:lnTo>
                    <a:pt x="409" y="2572"/>
                  </a:lnTo>
                  <a:lnTo>
                    <a:pt x="455" y="2590"/>
                  </a:lnTo>
                  <a:lnTo>
                    <a:pt x="498" y="2606"/>
                  </a:lnTo>
                  <a:lnTo>
                    <a:pt x="544" y="2622"/>
                  </a:lnTo>
                  <a:lnTo>
                    <a:pt x="593" y="2638"/>
                  </a:lnTo>
                  <a:lnTo>
                    <a:pt x="641" y="2652"/>
                  </a:lnTo>
                  <a:lnTo>
                    <a:pt x="689" y="2666"/>
                  </a:lnTo>
                  <a:lnTo>
                    <a:pt x="739" y="2679"/>
                  </a:lnTo>
                  <a:lnTo>
                    <a:pt x="790" y="2693"/>
                  </a:lnTo>
                  <a:lnTo>
                    <a:pt x="840" y="2705"/>
                  </a:lnTo>
                  <a:lnTo>
                    <a:pt x="893" y="2716"/>
                  </a:lnTo>
                  <a:lnTo>
                    <a:pt x="946" y="2728"/>
                  </a:lnTo>
                  <a:lnTo>
                    <a:pt x="1001" y="2737"/>
                  </a:lnTo>
                  <a:lnTo>
                    <a:pt x="1056" y="2746"/>
                  </a:lnTo>
                  <a:lnTo>
                    <a:pt x="1111" y="2755"/>
                  </a:lnTo>
                  <a:lnTo>
                    <a:pt x="1169" y="2764"/>
                  </a:lnTo>
                  <a:lnTo>
                    <a:pt x="1226" y="2771"/>
                  </a:lnTo>
                  <a:lnTo>
                    <a:pt x="1283" y="2778"/>
                  </a:lnTo>
                  <a:lnTo>
                    <a:pt x="1341" y="2783"/>
                  </a:lnTo>
                  <a:lnTo>
                    <a:pt x="1400" y="2790"/>
                  </a:lnTo>
                  <a:lnTo>
                    <a:pt x="1462" y="2794"/>
                  </a:lnTo>
                  <a:lnTo>
                    <a:pt x="1522" y="2796"/>
                  </a:lnTo>
                  <a:lnTo>
                    <a:pt x="1584" y="2801"/>
                  </a:lnTo>
                  <a:lnTo>
                    <a:pt x="1646" y="2803"/>
                  </a:lnTo>
                  <a:lnTo>
                    <a:pt x="1708" y="2806"/>
                  </a:lnTo>
                  <a:lnTo>
                    <a:pt x="1772" y="2806"/>
                  </a:lnTo>
                  <a:lnTo>
                    <a:pt x="1834" y="2806"/>
                  </a:lnTo>
                  <a:lnTo>
                    <a:pt x="1896" y="2803"/>
                  </a:lnTo>
                  <a:lnTo>
                    <a:pt x="1958" y="2801"/>
                  </a:lnTo>
                  <a:lnTo>
                    <a:pt x="2018" y="2796"/>
                  </a:lnTo>
                  <a:lnTo>
                    <a:pt x="2078" y="2794"/>
                  </a:lnTo>
                  <a:lnTo>
                    <a:pt x="2137" y="2790"/>
                  </a:lnTo>
                  <a:lnTo>
                    <a:pt x="2195" y="2783"/>
                  </a:lnTo>
                  <a:lnTo>
                    <a:pt x="2254" y="2778"/>
                  </a:lnTo>
                  <a:lnTo>
                    <a:pt x="2312" y="2771"/>
                  </a:lnTo>
                  <a:lnTo>
                    <a:pt x="2367" y="2764"/>
                  </a:lnTo>
                  <a:lnTo>
                    <a:pt x="2424" y="2755"/>
                  </a:lnTo>
                  <a:lnTo>
                    <a:pt x="2479" y="2746"/>
                  </a:lnTo>
                  <a:lnTo>
                    <a:pt x="2532" y="2737"/>
                  </a:lnTo>
                  <a:lnTo>
                    <a:pt x="2587" y="2728"/>
                  </a:lnTo>
                  <a:lnTo>
                    <a:pt x="2640" y="2716"/>
                  </a:lnTo>
                  <a:lnTo>
                    <a:pt x="2693" y="2705"/>
                  </a:lnTo>
                  <a:lnTo>
                    <a:pt x="2743" y="2693"/>
                  </a:lnTo>
                  <a:lnTo>
                    <a:pt x="2794" y="2682"/>
                  </a:lnTo>
                  <a:lnTo>
                    <a:pt x="2844" y="2668"/>
                  </a:lnTo>
                  <a:lnTo>
                    <a:pt x="2892" y="2654"/>
                  </a:lnTo>
                  <a:lnTo>
                    <a:pt x="2940" y="2638"/>
                  </a:lnTo>
                  <a:lnTo>
                    <a:pt x="2986" y="2624"/>
                  </a:lnTo>
                  <a:lnTo>
                    <a:pt x="3032" y="2608"/>
                  </a:lnTo>
                  <a:lnTo>
                    <a:pt x="3078" y="2592"/>
                  </a:lnTo>
                  <a:lnTo>
                    <a:pt x="3122" y="2574"/>
                  </a:lnTo>
                  <a:lnTo>
                    <a:pt x="3163" y="2558"/>
                  </a:lnTo>
                  <a:lnTo>
                    <a:pt x="3207" y="2539"/>
                  </a:lnTo>
                  <a:lnTo>
                    <a:pt x="3246" y="2519"/>
                  </a:lnTo>
                  <a:lnTo>
                    <a:pt x="3287" y="2500"/>
                  </a:lnTo>
                  <a:lnTo>
                    <a:pt x="3326" y="2480"/>
                  </a:lnTo>
                  <a:lnTo>
                    <a:pt x="3363" y="2459"/>
                  </a:lnTo>
                  <a:lnTo>
                    <a:pt x="3399" y="2439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798" name="Freeform 6" descr="Газетная бумага"/>
            <p:cNvSpPr>
              <a:spLocks/>
            </p:cNvSpPr>
            <p:nvPr/>
          </p:nvSpPr>
          <p:spPr bwMode="auto">
            <a:xfrm>
              <a:off x="925" y="1311"/>
              <a:ext cx="670" cy="2513"/>
            </a:xfrm>
            <a:custGeom>
              <a:avLst/>
              <a:gdLst>
                <a:gd name="T0" fmla="*/ 230 w 670"/>
                <a:gd name="T1" fmla="*/ 2306 h 2513"/>
                <a:gd name="T2" fmla="*/ 170 w 670"/>
                <a:gd name="T3" fmla="*/ 2052 h 2513"/>
                <a:gd name="T4" fmla="*/ 129 w 670"/>
                <a:gd name="T5" fmla="*/ 1795 h 2513"/>
                <a:gd name="T6" fmla="*/ 103 w 670"/>
                <a:gd name="T7" fmla="*/ 1535 h 2513"/>
                <a:gd name="T8" fmla="*/ 94 w 670"/>
                <a:gd name="T9" fmla="*/ 1274 h 2513"/>
                <a:gd name="T10" fmla="*/ 103 w 670"/>
                <a:gd name="T11" fmla="*/ 996 h 2513"/>
                <a:gd name="T12" fmla="*/ 131 w 670"/>
                <a:gd name="T13" fmla="*/ 725 h 2513"/>
                <a:gd name="T14" fmla="*/ 174 w 670"/>
                <a:gd name="T15" fmla="*/ 464 h 2513"/>
                <a:gd name="T16" fmla="*/ 234 w 670"/>
                <a:gd name="T17" fmla="*/ 209 h 2513"/>
                <a:gd name="T18" fmla="*/ 243 w 670"/>
                <a:gd name="T19" fmla="*/ 198 h 2513"/>
                <a:gd name="T20" fmla="*/ 292 w 670"/>
                <a:gd name="T21" fmla="*/ 170 h 2513"/>
                <a:gd name="T22" fmla="*/ 340 w 670"/>
                <a:gd name="T23" fmla="*/ 143 h 2513"/>
                <a:gd name="T24" fmla="*/ 390 w 670"/>
                <a:gd name="T25" fmla="*/ 117 h 2513"/>
                <a:gd name="T26" fmla="*/ 443 w 670"/>
                <a:gd name="T27" fmla="*/ 92 h 2513"/>
                <a:gd name="T28" fmla="*/ 498 w 670"/>
                <a:gd name="T29" fmla="*/ 67 h 2513"/>
                <a:gd name="T30" fmla="*/ 553 w 670"/>
                <a:gd name="T31" fmla="*/ 44 h 2513"/>
                <a:gd name="T32" fmla="*/ 611 w 670"/>
                <a:gd name="T33" fmla="*/ 21 h 2513"/>
                <a:gd name="T34" fmla="*/ 670 w 670"/>
                <a:gd name="T35" fmla="*/ 0 h 2513"/>
                <a:gd name="T36" fmla="*/ 594 w 670"/>
                <a:gd name="T37" fmla="*/ 23 h 2513"/>
                <a:gd name="T38" fmla="*/ 521 w 670"/>
                <a:gd name="T39" fmla="*/ 49 h 2513"/>
                <a:gd name="T40" fmla="*/ 452 w 670"/>
                <a:gd name="T41" fmla="*/ 74 h 2513"/>
                <a:gd name="T42" fmla="*/ 383 w 670"/>
                <a:gd name="T43" fmla="*/ 101 h 2513"/>
                <a:gd name="T44" fmla="*/ 319 w 670"/>
                <a:gd name="T45" fmla="*/ 131 h 2513"/>
                <a:gd name="T46" fmla="*/ 255 w 670"/>
                <a:gd name="T47" fmla="*/ 161 h 2513"/>
                <a:gd name="T48" fmla="*/ 195 w 670"/>
                <a:gd name="T49" fmla="*/ 193 h 2513"/>
                <a:gd name="T50" fmla="*/ 138 w 670"/>
                <a:gd name="T51" fmla="*/ 228 h 2513"/>
                <a:gd name="T52" fmla="*/ 78 w 670"/>
                <a:gd name="T53" fmla="*/ 478 h 2513"/>
                <a:gd name="T54" fmla="*/ 34 w 670"/>
                <a:gd name="T55" fmla="*/ 735 h 2513"/>
                <a:gd name="T56" fmla="*/ 9 w 670"/>
                <a:gd name="T57" fmla="*/ 1001 h 2513"/>
                <a:gd name="T58" fmla="*/ 0 w 670"/>
                <a:gd name="T59" fmla="*/ 1274 h 2513"/>
                <a:gd name="T60" fmla="*/ 9 w 670"/>
                <a:gd name="T61" fmla="*/ 1531 h 2513"/>
                <a:gd name="T62" fmla="*/ 34 w 670"/>
                <a:gd name="T63" fmla="*/ 1788 h 2513"/>
                <a:gd name="T64" fmla="*/ 76 w 670"/>
                <a:gd name="T65" fmla="*/ 2040 h 2513"/>
                <a:gd name="T66" fmla="*/ 133 w 670"/>
                <a:gd name="T67" fmla="*/ 2288 h 2513"/>
                <a:gd name="T68" fmla="*/ 191 w 670"/>
                <a:gd name="T69" fmla="*/ 2322 h 2513"/>
                <a:gd name="T70" fmla="*/ 250 w 670"/>
                <a:gd name="T71" fmla="*/ 2354 h 2513"/>
                <a:gd name="T72" fmla="*/ 314 w 670"/>
                <a:gd name="T73" fmla="*/ 2384 h 2513"/>
                <a:gd name="T74" fmla="*/ 379 w 670"/>
                <a:gd name="T75" fmla="*/ 2414 h 2513"/>
                <a:gd name="T76" fmla="*/ 448 w 670"/>
                <a:gd name="T77" fmla="*/ 2442 h 2513"/>
                <a:gd name="T78" fmla="*/ 516 w 670"/>
                <a:gd name="T79" fmla="*/ 2467 h 2513"/>
                <a:gd name="T80" fmla="*/ 590 w 670"/>
                <a:gd name="T81" fmla="*/ 2490 h 2513"/>
                <a:gd name="T82" fmla="*/ 666 w 670"/>
                <a:gd name="T83" fmla="*/ 2513 h 2513"/>
                <a:gd name="T84" fmla="*/ 606 w 670"/>
                <a:gd name="T85" fmla="*/ 2492 h 2513"/>
                <a:gd name="T86" fmla="*/ 549 w 670"/>
                <a:gd name="T87" fmla="*/ 2471 h 2513"/>
                <a:gd name="T88" fmla="*/ 493 w 670"/>
                <a:gd name="T89" fmla="*/ 2449 h 2513"/>
                <a:gd name="T90" fmla="*/ 438 w 670"/>
                <a:gd name="T91" fmla="*/ 2423 h 2513"/>
                <a:gd name="T92" fmla="*/ 386 w 670"/>
                <a:gd name="T93" fmla="*/ 2398 h 2513"/>
                <a:gd name="T94" fmla="*/ 335 w 670"/>
                <a:gd name="T95" fmla="*/ 2373 h 2513"/>
                <a:gd name="T96" fmla="*/ 287 w 670"/>
                <a:gd name="T97" fmla="*/ 2345 h 2513"/>
                <a:gd name="T98" fmla="*/ 239 w 670"/>
                <a:gd name="T99" fmla="*/ 2318 h 251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70"/>
                <a:gd name="T151" fmla="*/ 0 h 2513"/>
                <a:gd name="T152" fmla="*/ 670 w 670"/>
                <a:gd name="T153" fmla="*/ 2513 h 251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70" h="2513">
                  <a:moveTo>
                    <a:pt x="232" y="2313"/>
                  </a:moveTo>
                  <a:lnTo>
                    <a:pt x="230" y="2306"/>
                  </a:lnTo>
                  <a:lnTo>
                    <a:pt x="197" y="2180"/>
                  </a:lnTo>
                  <a:lnTo>
                    <a:pt x="170" y="2052"/>
                  </a:lnTo>
                  <a:lnTo>
                    <a:pt x="147" y="1925"/>
                  </a:lnTo>
                  <a:lnTo>
                    <a:pt x="129" y="1795"/>
                  </a:lnTo>
                  <a:lnTo>
                    <a:pt x="112" y="1666"/>
                  </a:lnTo>
                  <a:lnTo>
                    <a:pt x="103" y="1535"/>
                  </a:lnTo>
                  <a:lnTo>
                    <a:pt x="96" y="1405"/>
                  </a:lnTo>
                  <a:lnTo>
                    <a:pt x="94" y="1274"/>
                  </a:lnTo>
                  <a:lnTo>
                    <a:pt x="96" y="1134"/>
                  </a:lnTo>
                  <a:lnTo>
                    <a:pt x="103" y="996"/>
                  </a:lnTo>
                  <a:lnTo>
                    <a:pt x="115" y="861"/>
                  </a:lnTo>
                  <a:lnTo>
                    <a:pt x="131" y="725"/>
                  </a:lnTo>
                  <a:lnTo>
                    <a:pt x="149" y="595"/>
                  </a:lnTo>
                  <a:lnTo>
                    <a:pt x="174" y="464"/>
                  </a:lnTo>
                  <a:lnTo>
                    <a:pt x="202" y="335"/>
                  </a:lnTo>
                  <a:lnTo>
                    <a:pt x="234" y="209"/>
                  </a:lnTo>
                  <a:lnTo>
                    <a:pt x="236" y="202"/>
                  </a:lnTo>
                  <a:lnTo>
                    <a:pt x="243" y="198"/>
                  </a:lnTo>
                  <a:lnTo>
                    <a:pt x="266" y="184"/>
                  </a:lnTo>
                  <a:lnTo>
                    <a:pt x="292" y="170"/>
                  </a:lnTo>
                  <a:lnTo>
                    <a:pt x="314" y="156"/>
                  </a:lnTo>
                  <a:lnTo>
                    <a:pt x="340" y="143"/>
                  </a:lnTo>
                  <a:lnTo>
                    <a:pt x="365" y="129"/>
                  </a:lnTo>
                  <a:lnTo>
                    <a:pt x="390" y="117"/>
                  </a:lnTo>
                  <a:lnTo>
                    <a:pt x="415" y="104"/>
                  </a:lnTo>
                  <a:lnTo>
                    <a:pt x="443" y="92"/>
                  </a:lnTo>
                  <a:lnTo>
                    <a:pt x="471" y="78"/>
                  </a:lnTo>
                  <a:lnTo>
                    <a:pt x="498" y="67"/>
                  </a:lnTo>
                  <a:lnTo>
                    <a:pt x="526" y="55"/>
                  </a:lnTo>
                  <a:lnTo>
                    <a:pt x="553" y="44"/>
                  </a:lnTo>
                  <a:lnTo>
                    <a:pt x="581" y="33"/>
                  </a:lnTo>
                  <a:lnTo>
                    <a:pt x="611" y="21"/>
                  </a:lnTo>
                  <a:lnTo>
                    <a:pt x="640" y="12"/>
                  </a:lnTo>
                  <a:lnTo>
                    <a:pt x="670" y="0"/>
                  </a:lnTo>
                  <a:lnTo>
                    <a:pt x="631" y="12"/>
                  </a:lnTo>
                  <a:lnTo>
                    <a:pt x="594" y="23"/>
                  </a:lnTo>
                  <a:lnTo>
                    <a:pt x="558" y="35"/>
                  </a:lnTo>
                  <a:lnTo>
                    <a:pt x="521" y="49"/>
                  </a:lnTo>
                  <a:lnTo>
                    <a:pt x="487" y="60"/>
                  </a:lnTo>
                  <a:lnTo>
                    <a:pt x="452" y="74"/>
                  </a:lnTo>
                  <a:lnTo>
                    <a:pt x="418" y="88"/>
                  </a:lnTo>
                  <a:lnTo>
                    <a:pt x="383" y="101"/>
                  </a:lnTo>
                  <a:lnTo>
                    <a:pt x="351" y="117"/>
                  </a:lnTo>
                  <a:lnTo>
                    <a:pt x="319" y="131"/>
                  </a:lnTo>
                  <a:lnTo>
                    <a:pt x="287" y="147"/>
                  </a:lnTo>
                  <a:lnTo>
                    <a:pt x="255" y="161"/>
                  </a:lnTo>
                  <a:lnTo>
                    <a:pt x="225" y="177"/>
                  </a:lnTo>
                  <a:lnTo>
                    <a:pt x="195" y="193"/>
                  </a:lnTo>
                  <a:lnTo>
                    <a:pt x="165" y="211"/>
                  </a:lnTo>
                  <a:lnTo>
                    <a:pt x="138" y="228"/>
                  </a:lnTo>
                  <a:lnTo>
                    <a:pt x="106" y="351"/>
                  </a:lnTo>
                  <a:lnTo>
                    <a:pt x="78" y="478"/>
                  </a:lnTo>
                  <a:lnTo>
                    <a:pt x="53" y="604"/>
                  </a:lnTo>
                  <a:lnTo>
                    <a:pt x="34" y="735"/>
                  </a:lnTo>
                  <a:lnTo>
                    <a:pt x="18" y="868"/>
                  </a:lnTo>
                  <a:lnTo>
                    <a:pt x="9" y="1001"/>
                  </a:lnTo>
                  <a:lnTo>
                    <a:pt x="2" y="1136"/>
                  </a:lnTo>
                  <a:lnTo>
                    <a:pt x="0" y="1274"/>
                  </a:lnTo>
                  <a:lnTo>
                    <a:pt x="2" y="1402"/>
                  </a:lnTo>
                  <a:lnTo>
                    <a:pt x="9" y="1531"/>
                  </a:lnTo>
                  <a:lnTo>
                    <a:pt x="18" y="1659"/>
                  </a:lnTo>
                  <a:lnTo>
                    <a:pt x="34" y="1788"/>
                  </a:lnTo>
                  <a:lnTo>
                    <a:pt x="53" y="1914"/>
                  </a:lnTo>
                  <a:lnTo>
                    <a:pt x="76" y="2040"/>
                  </a:lnTo>
                  <a:lnTo>
                    <a:pt x="103" y="2164"/>
                  </a:lnTo>
                  <a:lnTo>
                    <a:pt x="133" y="2288"/>
                  </a:lnTo>
                  <a:lnTo>
                    <a:pt x="161" y="2304"/>
                  </a:lnTo>
                  <a:lnTo>
                    <a:pt x="191" y="2322"/>
                  </a:lnTo>
                  <a:lnTo>
                    <a:pt x="220" y="2338"/>
                  </a:lnTo>
                  <a:lnTo>
                    <a:pt x="250" y="2354"/>
                  </a:lnTo>
                  <a:lnTo>
                    <a:pt x="282" y="2368"/>
                  </a:lnTo>
                  <a:lnTo>
                    <a:pt x="314" y="2384"/>
                  </a:lnTo>
                  <a:lnTo>
                    <a:pt x="347" y="2398"/>
                  </a:lnTo>
                  <a:lnTo>
                    <a:pt x="379" y="2414"/>
                  </a:lnTo>
                  <a:lnTo>
                    <a:pt x="413" y="2428"/>
                  </a:lnTo>
                  <a:lnTo>
                    <a:pt x="448" y="2442"/>
                  </a:lnTo>
                  <a:lnTo>
                    <a:pt x="482" y="2453"/>
                  </a:lnTo>
                  <a:lnTo>
                    <a:pt x="516" y="2467"/>
                  </a:lnTo>
                  <a:lnTo>
                    <a:pt x="553" y="2478"/>
                  </a:lnTo>
                  <a:lnTo>
                    <a:pt x="590" y="2490"/>
                  </a:lnTo>
                  <a:lnTo>
                    <a:pt x="627" y="2501"/>
                  </a:lnTo>
                  <a:lnTo>
                    <a:pt x="666" y="2513"/>
                  </a:lnTo>
                  <a:lnTo>
                    <a:pt x="636" y="2504"/>
                  </a:lnTo>
                  <a:lnTo>
                    <a:pt x="606" y="2492"/>
                  </a:lnTo>
                  <a:lnTo>
                    <a:pt x="576" y="2481"/>
                  </a:lnTo>
                  <a:lnTo>
                    <a:pt x="549" y="2471"/>
                  </a:lnTo>
                  <a:lnTo>
                    <a:pt x="521" y="2460"/>
                  </a:lnTo>
                  <a:lnTo>
                    <a:pt x="493" y="2449"/>
                  </a:lnTo>
                  <a:lnTo>
                    <a:pt x="466" y="2437"/>
                  </a:lnTo>
                  <a:lnTo>
                    <a:pt x="438" y="2423"/>
                  </a:lnTo>
                  <a:lnTo>
                    <a:pt x="411" y="2412"/>
                  </a:lnTo>
                  <a:lnTo>
                    <a:pt x="386" y="2398"/>
                  </a:lnTo>
                  <a:lnTo>
                    <a:pt x="360" y="2387"/>
                  </a:lnTo>
                  <a:lnTo>
                    <a:pt x="335" y="2373"/>
                  </a:lnTo>
                  <a:lnTo>
                    <a:pt x="310" y="2359"/>
                  </a:lnTo>
                  <a:lnTo>
                    <a:pt x="287" y="2345"/>
                  </a:lnTo>
                  <a:lnTo>
                    <a:pt x="262" y="2332"/>
                  </a:lnTo>
                  <a:lnTo>
                    <a:pt x="239" y="2318"/>
                  </a:lnTo>
                  <a:lnTo>
                    <a:pt x="232" y="2313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799" name="Freeform 7" descr="Газетная бумага"/>
            <p:cNvSpPr>
              <a:spLocks/>
            </p:cNvSpPr>
            <p:nvPr/>
          </p:nvSpPr>
          <p:spPr bwMode="auto">
            <a:xfrm>
              <a:off x="4058" y="1311"/>
              <a:ext cx="629" cy="2515"/>
            </a:xfrm>
            <a:custGeom>
              <a:avLst/>
              <a:gdLst>
                <a:gd name="T0" fmla="*/ 626 w 629"/>
                <a:gd name="T1" fmla="*/ 1129 h 2515"/>
                <a:gd name="T2" fmla="*/ 610 w 629"/>
                <a:gd name="T3" fmla="*/ 852 h 2515"/>
                <a:gd name="T4" fmla="*/ 576 w 629"/>
                <a:gd name="T5" fmla="*/ 585 h 2515"/>
                <a:gd name="T6" fmla="*/ 530 w 629"/>
                <a:gd name="T7" fmla="*/ 331 h 2515"/>
                <a:gd name="T8" fmla="*/ 475 w 629"/>
                <a:gd name="T9" fmla="*/ 191 h 2515"/>
                <a:gd name="T10" fmla="*/ 420 w 629"/>
                <a:gd name="T11" fmla="*/ 161 h 2515"/>
                <a:gd name="T12" fmla="*/ 360 w 629"/>
                <a:gd name="T13" fmla="*/ 133 h 2515"/>
                <a:gd name="T14" fmla="*/ 300 w 629"/>
                <a:gd name="T15" fmla="*/ 106 h 2515"/>
                <a:gd name="T16" fmla="*/ 236 w 629"/>
                <a:gd name="T17" fmla="*/ 81 h 2515"/>
                <a:gd name="T18" fmla="*/ 172 w 629"/>
                <a:gd name="T19" fmla="*/ 55 h 2515"/>
                <a:gd name="T20" fmla="*/ 105 w 629"/>
                <a:gd name="T21" fmla="*/ 33 h 2515"/>
                <a:gd name="T22" fmla="*/ 34 w 629"/>
                <a:gd name="T23" fmla="*/ 12 h 2515"/>
                <a:gd name="T24" fmla="*/ 30 w 629"/>
                <a:gd name="T25" fmla="*/ 12 h 2515"/>
                <a:gd name="T26" fmla="*/ 87 w 629"/>
                <a:gd name="T27" fmla="*/ 33 h 2515"/>
                <a:gd name="T28" fmla="*/ 144 w 629"/>
                <a:gd name="T29" fmla="*/ 55 h 2515"/>
                <a:gd name="T30" fmla="*/ 200 w 629"/>
                <a:gd name="T31" fmla="*/ 78 h 2515"/>
                <a:gd name="T32" fmla="*/ 252 w 629"/>
                <a:gd name="T33" fmla="*/ 101 h 2515"/>
                <a:gd name="T34" fmla="*/ 305 w 629"/>
                <a:gd name="T35" fmla="*/ 127 h 2515"/>
                <a:gd name="T36" fmla="*/ 353 w 629"/>
                <a:gd name="T37" fmla="*/ 152 h 2515"/>
                <a:gd name="T38" fmla="*/ 401 w 629"/>
                <a:gd name="T39" fmla="*/ 179 h 2515"/>
                <a:gd name="T40" fmla="*/ 431 w 629"/>
                <a:gd name="T41" fmla="*/ 198 h 2515"/>
                <a:gd name="T42" fmla="*/ 466 w 629"/>
                <a:gd name="T43" fmla="*/ 331 h 2515"/>
                <a:gd name="T44" fmla="*/ 521 w 629"/>
                <a:gd name="T45" fmla="*/ 592 h 2515"/>
                <a:gd name="T46" fmla="*/ 555 w 629"/>
                <a:gd name="T47" fmla="*/ 861 h 2515"/>
                <a:gd name="T48" fmla="*/ 574 w 629"/>
                <a:gd name="T49" fmla="*/ 1136 h 2515"/>
                <a:gd name="T50" fmla="*/ 574 w 629"/>
                <a:gd name="T51" fmla="*/ 1405 h 2515"/>
                <a:gd name="T52" fmla="*/ 558 w 629"/>
                <a:gd name="T53" fmla="*/ 1664 h 2515"/>
                <a:gd name="T54" fmla="*/ 523 w 629"/>
                <a:gd name="T55" fmla="*/ 1923 h 2515"/>
                <a:gd name="T56" fmla="*/ 470 w 629"/>
                <a:gd name="T57" fmla="*/ 2182 h 2515"/>
                <a:gd name="T58" fmla="*/ 436 w 629"/>
                <a:gd name="T59" fmla="*/ 2318 h 2515"/>
                <a:gd name="T60" fmla="*/ 406 w 629"/>
                <a:gd name="T61" fmla="*/ 2336 h 2515"/>
                <a:gd name="T62" fmla="*/ 358 w 629"/>
                <a:gd name="T63" fmla="*/ 2364 h 2515"/>
                <a:gd name="T64" fmla="*/ 310 w 629"/>
                <a:gd name="T65" fmla="*/ 2389 h 2515"/>
                <a:gd name="T66" fmla="*/ 257 w 629"/>
                <a:gd name="T67" fmla="*/ 2414 h 2515"/>
                <a:gd name="T68" fmla="*/ 204 w 629"/>
                <a:gd name="T69" fmla="*/ 2437 h 2515"/>
                <a:gd name="T70" fmla="*/ 149 w 629"/>
                <a:gd name="T71" fmla="*/ 2460 h 2515"/>
                <a:gd name="T72" fmla="*/ 92 w 629"/>
                <a:gd name="T73" fmla="*/ 2483 h 2515"/>
                <a:gd name="T74" fmla="*/ 34 w 629"/>
                <a:gd name="T75" fmla="*/ 2504 h 2515"/>
                <a:gd name="T76" fmla="*/ 39 w 629"/>
                <a:gd name="T77" fmla="*/ 2504 h 2515"/>
                <a:gd name="T78" fmla="*/ 108 w 629"/>
                <a:gd name="T79" fmla="*/ 2483 h 2515"/>
                <a:gd name="T80" fmla="*/ 174 w 629"/>
                <a:gd name="T81" fmla="*/ 2460 h 2515"/>
                <a:gd name="T82" fmla="*/ 239 w 629"/>
                <a:gd name="T83" fmla="*/ 2435 h 2515"/>
                <a:gd name="T84" fmla="*/ 300 w 629"/>
                <a:gd name="T85" fmla="*/ 2410 h 2515"/>
                <a:gd name="T86" fmla="*/ 362 w 629"/>
                <a:gd name="T87" fmla="*/ 2382 h 2515"/>
                <a:gd name="T88" fmla="*/ 420 w 629"/>
                <a:gd name="T89" fmla="*/ 2354 h 2515"/>
                <a:gd name="T90" fmla="*/ 475 w 629"/>
                <a:gd name="T91" fmla="*/ 2327 h 2515"/>
                <a:gd name="T92" fmla="*/ 530 w 629"/>
                <a:gd name="T93" fmla="*/ 2192 h 2515"/>
                <a:gd name="T94" fmla="*/ 576 w 629"/>
                <a:gd name="T95" fmla="*/ 1939 h 2515"/>
                <a:gd name="T96" fmla="*/ 608 w 629"/>
                <a:gd name="T97" fmla="*/ 1680 h 2515"/>
                <a:gd name="T98" fmla="*/ 626 w 629"/>
                <a:gd name="T99" fmla="*/ 1409 h 251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29"/>
                <a:gd name="T151" fmla="*/ 0 h 2515"/>
                <a:gd name="T152" fmla="*/ 629 w 629"/>
                <a:gd name="T153" fmla="*/ 2515 h 251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29" h="2515">
                  <a:moveTo>
                    <a:pt x="629" y="1272"/>
                  </a:moveTo>
                  <a:lnTo>
                    <a:pt x="626" y="1129"/>
                  </a:lnTo>
                  <a:lnTo>
                    <a:pt x="620" y="989"/>
                  </a:lnTo>
                  <a:lnTo>
                    <a:pt x="610" y="852"/>
                  </a:lnTo>
                  <a:lnTo>
                    <a:pt x="594" y="719"/>
                  </a:lnTo>
                  <a:lnTo>
                    <a:pt x="576" y="585"/>
                  </a:lnTo>
                  <a:lnTo>
                    <a:pt x="555" y="457"/>
                  </a:lnTo>
                  <a:lnTo>
                    <a:pt x="530" y="331"/>
                  </a:lnTo>
                  <a:lnTo>
                    <a:pt x="502" y="207"/>
                  </a:lnTo>
                  <a:lnTo>
                    <a:pt x="475" y="191"/>
                  </a:lnTo>
                  <a:lnTo>
                    <a:pt x="447" y="177"/>
                  </a:lnTo>
                  <a:lnTo>
                    <a:pt x="420" y="161"/>
                  </a:lnTo>
                  <a:lnTo>
                    <a:pt x="390" y="147"/>
                  </a:lnTo>
                  <a:lnTo>
                    <a:pt x="360" y="133"/>
                  </a:lnTo>
                  <a:lnTo>
                    <a:pt x="330" y="120"/>
                  </a:lnTo>
                  <a:lnTo>
                    <a:pt x="300" y="106"/>
                  </a:lnTo>
                  <a:lnTo>
                    <a:pt x="268" y="92"/>
                  </a:lnTo>
                  <a:lnTo>
                    <a:pt x="236" y="81"/>
                  </a:lnTo>
                  <a:lnTo>
                    <a:pt x="204" y="69"/>
                  </a:lnTo>
                  <a:lnTo>
                    <a:pt x="172" y="55"/>
                  </a:lnTo>
                  <a:lnTo>
                    <a:pt x="138" y="44"/>
                  </a:lnTo>
                  <a:lnTo>
                    <a:pt x="105" y="33"/>
                  </a:lnTo>
                  <a:lnTo>
                    <a:pt x="71" y="21"/>
                  </a:lnTo>
                  <a:lnTo>
                    <a:pt x="34" y="12"/>
                  </a:lnTo>
                  <a:lnTo>
                    <a:pt x="0" y="0"/>
                  </a:lnTo>
                  <a:lnTo>
                    <a:pt x="30" y="12"/>
                  </a:lnTo>
                  <a:lnTo>
                    <a:pt x="60" y="21"/>
                  </a:lnTo>
                  <a:lnTo>
                    <a:pt x="87" y="33"/>
                  </a:lnTo>
                  <a:lnTo>
                    <a:pt x="117" y="44"/>
                  </a:lnTo>
                  <a:lnTo>
                    <a:pt x="144" y="55"/>
                  </a:lnTo>
                  <a:lnTo>
                    <a:pt x="172" y="67"/>
                  </a:lnTo>
                  <a:lnTo>
                    <a:pt x="200" y="78"/>
                  </a:lnTo>
                  <a:lnTo>
                    <a:pt x="227" y="90"/>
                  </a:lnTo>
                  <a:lnTo>
                    <a:pt x="252" y="101"/>
                  </a:lnTo>
                  <a:lnTo>
                    <a:pt x="278" y="115"/>
                  </a:lnTo>
                  <a:lnTo>
                    <a:pt x="305" y="127"/>
                  </a:lnTo>
                  <a:lnTo>
                    <a:pt x="328" y="140"/>
                  </a:lnTo>
                  <a:lnTo>
                    <a:pt x="353" y="152"/>
                  </a:lnTo>
                  <a:lnTo>
                    <a:pt x="379" y="166"/>
                  </a:lnTo>
                  <a:lnTo>
                    <a:pt x="401" y="179"/>
                  </a:lnTo>
                  <a:lnTo>
                    <a:pt x="424" y="193"/>
                  </a:lnTo>
                  <a:lnTo>
                    <a:pt x="431" y="198"/>
                  </a:lnTo>
                  <a:lnTo>
                    <a:pt x="434" y="205"/>
                  </a:lnTo>
                  <a:lnTo>
                    <a:pt x="466" y="331"/>
                  </a:lnTo>
                  <a:lnTo>
                    <a:pt x="496" y="459"/>
                  </a:lnTo>
                  <a:lnTo>
                    <a:pt x="521" y="592"/>
                  </a:lnTo>
                  <a:lnTo>
                    <a:pt x="539" y="725"/>
                  </a:lnTo>
                  <a:lnTo>
                    <a:pt x="555" y="861"/>
                  </a:lnTo>
                  <a:lnTo>
                    <a:pt x="567" y="998"/>
                  </a:lnTo>
                  <a:lnTo>
                    <a:pt x="574" y="1136"/>
                  </a:lnTo>
                  <a:lnTo>
                    <a:pt x="576" y="1274"/>
                  </a:lnTo>
                  <a:lnTo>
                    <a:pt x="574" y="1405"/>
                  </a:lnTo>
                  <a:lnTo>
                    <a:pt x="567" y="1533"/>
                  </a:lnTo>
                  <a:lnTo>
                    <a:pt x="558" y="1664"/>
                  </a:lnTo>
                  <a:lnTo>
                    <a:pt x="541" y="1795"/>
                  </a:lnTo>
                  <a:lnTo>
                    <a:pt x="523" y="1923"/>
                  </a:lnTo>
                  <a:lnTo>
                    <a:pt x="498" y="2054"/>
                  </a:lnTo>
                  <a:lnTo>
                    <a:pt x="470" y="2182"/>
                  </a:lnTo>
                  <a:lnTo>
                    <a:pt x="438" y="2311"/>
                  </a:lnTo>
                  <a:lnTo>
                    <a:pt x="436" y="2318"/>
                  </a:lnTo>
                  <a:lnTo>
                    <a:pt x="429" y="2322"/>
                  </a:lnTo>
                  <a:lnTo>
                    <a:pt x="406" y="2336"/>
                  </a:lnTo>
                  <a:lnTo>
                    <a:pt x="383" y="2350"/>
                  </a:lnTo>
                  <a:lnTo>
                    <a:pt x="358" y="2364"/>
                  </a:lnTo>
                  <a:lnTo>
                    <a:pt x="333" y="2375"/>
                  </a:lnTo>
                  <a:lnTo>
                    <a:pt x="310" y="2389"/>
                  </a:lnTo>
                  <a:lnTo>
                    <a:pt x="282" y="2400"/>
                  </a:lnTo>
                  <a:lnTo>
                    <a:pt x="257" y="2414"/>
                  </a:lnTo>
                  <a:lnTo>
                    <a:pt x="232" y="2426"/>
                  </a:lnTo>
                  <a:lnTo>
                    <a:pt x="204" y="2437"/>
                  </a:lnTo>
                  <a:lnTo>
                    <a:pt x="177" y="2449"/>
                  </a:lnTo>
                  <a:lnTo>
                    <a:pt x="149" y="2460"/>
                  </a:lnTo>
                  <a:lnTo>
                    <a:pt x="121" y="2471"/>
                  </a:lnTo>
                  <a:lnTo>
                    <a:pt x="92" y="2483"/>
                  </a:lnTo>
                  <a:lnTo>
                    <a:pt x="64" y="2494"/>
                  </a:lnTo>
                  <a:lnTo>
                    <a:pt x="34" y="2504"/>
                  </a:lnTo>
                  <a:lnTo>
                    <a:pt x="4" y="2515"/>
                  </a:lnTo>
                  <a:lnTo>
                    <a:pt x="39" y="2504"/>
                  </a:lnTo>
                  <a:lnTo>
                    <a:pt x="73" y="2494"/>
                  </a:lnTo>
                  <a:lnTo>
                    <a:pt x="108" y="2483"/>
                  </a:lnTo>
                  <a:lnTo>
                    <a:pt x="142" y="2471"/>
                  </a:lnTo>
                  <a:lnTo>
                    <a:pt x="174" y="2460"/>
                  </a:lnTo>
                  <a:lnTo>
                    <a:pt x="206" y="2449"/>
                  </a:lnTo>
                  <a:lnTo>
                    <a:pt x="239" y="2435"/>
                  </a:lnTo>
                  <a:lnTo>
                    <a:pt x="271" y="2423"/>
                  </a:lnTo>
                  <a:lnTo>
                    <a:pt x="300" y="2410"/>
                  </a:lnTo>
                  <a:lnTo>
                    <a:pt x="333" y="2396"/>
                  </a:lnTo>
                  <a:lnTo>
                    <a:pt x="362" y="2382"/>
                  </a:lnTo>
                  <a:lnTo>
                    <a:pt x="390" y="2368"/>
                  </a:lnTo>
                  <a:lnTo>
                    <a:pt x="420" y="2354"/>
                  </a:lnTo>
                  <a:lnTo>
                    <a:pt x="447" y="2341"/>
                  </a:lnTo>
                  <a:lnTo>
                    <a:pt x="475" y="2327"/>
                  </a:lnTo>
                  <a:lnTo>
                    <a:pt x="502" y="2311"/>
                  </a:lnTo>
                  <a:lnTo>
                    <a:pt x="530" y="2192"/>
                  </a:lnTo>
                  <a:lnTo>
                    <a:pt x="555" y="2068"/>
                  </a:lnTo>
                  <a:lnTo>
                    <a:pt x="576" y="1939"/>
                  </a:lnTo>
                  <a:lnTo>
                    <a:pt x="594" y="1811"/>
                  </a:lnTo>
                  <a:lnTo>
                    <a:pt x="608" y="1680"/>
                  </a:lnTo>
                  <a:lnTo>
                    <a:pt x="620" y="1545"/>
                  </a:lnTo>
                  <a:lnTo>
                    <a:pt x="626" y="1409"/>
                  </a:lnTo>
                  <a:lnTo>
                    <a:pt x="629" y="1272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0" name="Freeform 8" descr="Гранит"/>
            <p:cNvSpPr>
              <a:spLocks/>
            </p:cNvSpPr>
            <p:nvPr/>
          </p:nvSpPr>
          <p:spPr bwMode="auto">
            <a:xfrm>
              <a:off x="567" y="981"/>
              <a:ext cx="3980" cy="3164"/>
            </a:xfrm>
            <a:custGeom>
              <a:avLst/>
              <a:gdLst>
                <a:gd name="T0" fmla="*/ 2265 w 3980"/>
                <a:gd name="T1" fmla="*/ 3031 h 3164"/>
                <a:gd name="T2" fmla="*/ 2132 w 3980"/>
                <a:gd name="T3" fmla="*/ 3031 h 3164"/>
                <a:gd name="T4" fmla="*/ 1806 w 3980"/>
                <a:gd name="T5" fmla="*/ 3017 h 3164"/>
                <a:gd name="T6" fmla="*/ 1499 w 3980"/>
                <a:gd name="T7" fmla="*/ 2983 h 3164"/>
                <a:gd name="T8" fmla="*/ 1212 w 3980"/>
                <a:gd name="T9" fmla="*/ 2932 h 3164"/>
                <a:gd name="T10" fmla="*/ 948 w 3980"/>
                <a:gd name="T11" fmla="*/ 2863 h 3164"/>
                <a:gd name="T12" fmla="*/ 711 w 3980"/>
                <a:gd name="T13" fmla="*/ 2776 h 3164"/>
                <a:gd name="T14" fmla="*/ 503 w 3980"/>
                <a:gd name="T15" fmla="*/ 2671 h 3164"/>
                <a:gd name="T16" fmla="*/ 395 w 3980"/>
                <a:gd name="T17" fmla="*/ 2382 h 3164"/>
                <a:gd name="T18" fmla="*/ 321 w 3980"/>
                <a:gd name="T19" fmla="*/ 1735 h 3164"/>
                <a:gd name="T20" fmla="*/ 356 w 3980"/>
                <a:gd name="T21" fmla="*/ 1055 h 3164"/>
                <a:gd name="T22" fmla="*/ 461 w 3980"/>
                <a:gd name="T23" fmla="*/ 532 h 3164"/>
                <a:gd name="T24" fmla="*/ 629 w 3980"/>
                <a:gd name="T25" fmla="*/ 441 h 3164"/>
                <a:gd name="T26" fmla="*/ 854 w 3980"/>
                <a:gd name="T27" fmla="*/ 346 h 3164"/>
                <a:gd name="T28" fmla="*/ 1106 w 3980"/>
                <a:gd name="T29" fmla="*/ 268 h 3164"/>
                <a:gd name="T30" fmla="*/ 1384 w 3980"/>
                <a:gd name="T31" fmla="*/ 211 h 3164"/>
                <a:gd name="T32" fmla="*/ 1682 w 3980"/>
                <a:gd name="T33" fmla="*/ 170 h 3164"/>
                <a:gd name="T34" fmla="*/ 1999 w 3980"/>
                <a:gd name="T35" fmla="*/ 149 h 3164"/>
                <a:gd name="T36" fmla="*/ 2231 w 3980"/>
                <a:gd name="T37" fmla="*/ 145 h 3164"/>
                <a:gd name="T38" fmla="*/ 2316 w 3980"/>
                <a:gd name="T39" fmla="*/ 145 h 3164"/>
                <a:gd name="T40" fmla="*/ 2577 w 3980"/>
                <a:gd name="T41" fmla="*/ 149 h 3164"/>
                <a:gd name="T42" fmla="*/ 2869 w 3980"/>
                <a:gd name="T43" fmla="*/ 172 h 3164"/>
                <a:gd name="T44" fmla="*/ 3147 w 3980"/>
                <a:gd name="T45" fmla="*/ 211 h 3164"/>
                <a:gd name="T46" fmla="*/ 3406 w 3980"/>
                <a:gd name="T47" fmla="*/ 266 h 3164"/>
                <a:gd name="T48" fmla="*/ 3645 w 3980"/>
                <a:gd name="T49" fmla="*/ 337 h 3164"/>
                <a:gd name="T50" fmla="*/ 3863 w 3980"/>
                <a:gd name="T51" fmla="*/ 424 h 3164"/>
                <a:gd name="T52" fmla="*/ 3971 w 3980"/>
                <a:gd name="T53" fmla="*/ 452 h 3164"/>
                <a:gd name="T54" fmla="*/ 3828 w 3980"/>
                <a:gd name="T55" fmla="*/ 346 h 3164"/>
                <a:gd name="T56" fmla="*/ 3580 w 3980"/>
                <a:gd name="T57" fmla="*/ 236 h 3164"/>
                <a:gd name="T58" fmla="*/ 3305 w 3980"/>
                <a:gd name="T59" fmla="*/ 149 h 3164"/>
                <a:gd name="T60" fmla="*/ 3004 w 3980"/>
                <a:gd name="T61" fmla="*/ 80 h 3164"/>
                <a:gd name="T62" fmla="*/ 2683 w 3980"/>
                <a:gd name="T63" fmla="*/ 34 h 3164"/>
                <a:gd name="T64" fmla="*/ 2343 w 3980"/>
                <a:gd name="T65" fmla="*/ 7 h 3164"/>
                <a:gd name="T66" fmla="*/ 1992 w 3980"/>
                <a:gd name="T67" fmla="*/ 0 h 3164"/>
                <a:gd name="T68" fmla="*/ 1641 w 3980"/>
                <a:gd name="T69" fmla="*/ 16 h 3164"/>
                <a:gd name="T70" fmla="*/ 1308 w 3980"/>
                <a:gd name="T71" fmla="*/ 50 h 3164"/>
                <a:gd name="T72" fmla="*/ 991 w 3980"/>
                <a:gd name="T73" fmla="*/ 106 h 3164"/>
                <a:gd name="T74" fmla="*/ 700 w 3980"/>
                <a:gd name="T75" fmla="*/ 184 h 3164"/>
                <a:gd name="T76" fmla="*/ 434 w 3980"/>
                <a:gd name="T77" fmla="*/ 280 h 3164"/>
                <a:gd name="T78" fmla="*/ 197 w 3980"/>
                <a:gd name="T79" fmla="*/ 399 h 3164"/>
                <a:gd name="T80" fmla="*/ 39 w 3980"/>
                <a:gd name="T81" fmla="*/ 984 h 3164"/>
                <a:gd name="T82" fmla="*/ 2 w 3980"/>
                <a:gd name="T83" fmla="*/ 1755 h 3164"/>
                <a:gd name="T84" fmla="*/ 87 w 3980"/>
                <a:gd name="T85" fmla="*/ 2478 h 3164"/>
                <a:gd name="T86" fmla="*/ 285 w 3980"/>
                <a:gd name="T87" fmla="*/ 2818 h 3164"/>
                <a:gd name="T88" fmla="*/ 532 w 3980"/>
                <a:gd name="T89" fmla="*/ 2928 h 3164"/>
                <a:gd name="T90" fmla="*/ 810 w 3980"/>
                <a:gd name="T91" fmla="*/ 3015 h 3164"/>
                <a:gd name="T92" fmla="*/ 1113 w 3980"/>
                <a:gd name="T93" fmla="*/ 3084 h 3164"/>
                <a:gd name="T94" fmla="*/ 1439 w 3980"/>
                <a:gd name="T95" fmla="*/ 3132 h 3164"/>
                <a:gd name="T96" fmla="*/ 1779 w 3980"/>
                <a:gd name="T97" fmla="*/ 3157 h 3164"/>
                <a:gd name="T98" fmla="*/ 2134 w 3980"/>
                <a:gd name="T99" fmla="*/ 3164 h 3164"/>
                <a:gd name="T100" fmla="*/ 2481 w 3980"/>
                <a:gd name="T101" fmla="*/ 3150 h 3164"/>
                <a:gd name="T102" fmla="*/ 2814 w 3980"/>
                <a:gd name="T103" fmla="*/ 3114 h 3164"/>
                <a:gd name="T104" fmla="*/ 3128 w 3980"/>
                <a:gd name="T105" fmla="*/ 3058 h 3164"/>
                <a:gd name="T106" fmla="*/ 3422 w 3980"/>
                <a:gd name="T107" fmla="*/ 2983 h 3164"/>
                <a:gd name="T108" fmla="*/ 3686 w 3980"/>
                <a:gd name="T109" fmla="*/ 2889 h 3164"/>
                <a:gd name="T110" fmla="*/ 3922 w 3980"/>
                <a:gd name="T111" fmla="*/ 2772 h 3164"/>
                <a:gd name="T112" fmla="*/ 3980 w 3980"/>
                <a:gd name="T113" fmla="*/ 2694 h 3164"/>
                <a:gd name="T114" fmla="*/ 3778 w 3980"/>
                <a:gd name="T115" fmla="*/ 2788 h 3164"/>
                <a:gd name="T116" fmla="*/ 3553 w 3980"/>
                <a:gd name="T117" fmla="*/ 2868 h 3164"/>
                <a:gd name="T118" fmla="*/ 3305 w 3980"/>
                <a:gd name="T119" fmla="*/ 2932 h 3164"/>
                <a:gd name="T120" fmla="*/ 3039 w 3980"/>
                <a:gd name="T121" fmla="*/ 2983 h 3164"/>
                <a:gd name="T122" fmla="*/ 2754 w 3980"/>
                <a:gd name="T123" fmla="*/ 3015 h 3164"/>
                <a:gd name="T124" fmla="*/ 2456 w 3980"/>
                <a:gd name="T125" fmla="*/ 3029 h 316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980"/>
                <a:gd name="T190" fmla="*/ 0 h 3164"/>
                <a:gd name="T191" fmla="*/ 3980 w 3980"/>
                <a:gd name="T192" fmla="*/ 3164 h 316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980" h="3164">
                  <a:moveTo>
                    <a:pt x="2332" y="3031"/>
                  </a:moveTo>
                  <a:lnTo>
                    <a:pt x="2316" y="3031"/>
                  </a:lnTo>
                  <a:lnTo>
                    <a:pt x="2297" y="3031"/>
                  </a:lnTo>
                  <a:lnTo>
                    <a:pt x="2281" y="3031"/>
                  </a:lnTo>
                  <a:lnTo>
                    <a:pt x="2265" y="3031"/>
                  </a:lnTo>
                  <a:lnTo>
                    <a:pt x="2249" y="3031"/>
                  </a:lnTo>
                  <a:lnTo>
                    <a:pt x="2231" y="3031"/>
                  </a:lnTo>
                  <a:lnTo>
                    <a:pt x="2215" y="3031"/>
                  </a:lnTo>
                  <a:lnTo>
                    <a:pt x="2199" y="3031"/>
                  </a:lnTo>
                  <a:lnTo>
                    <a:pt x="2132" y="3031"/>
                  </a:lnTo>
                  <a:lnTo>
                    <a:pt x="2066" y="3029"/>
                  </a:lnTo>
                  <a:lnTo>
                    <a:pt x="1999" y="3026"/>
                  </a:lnTo>
                  <a:lnTo>
                    <a:pt x="1935" y="3024"/>
                  </a:lnTo>
                  <a:lnTo>
                    <a:pt x="1870" y="3022"/>
                  </a:lnTo>
                  <a:lnTo>
                    <a:pt x="1806" y="3017"/>
                  </a:lnTo>
                  <a:lnTo>
                    <a:pt x="1742" y="3013"/>
                  </a:lnTo>
                  <a:lnTo>
                    <a:pt x="1680" y="3006"/>
                  </a:lnTo>
                  <a:lnTo>
                    <a:pt x="1618" y="2999"/>
                  </a:lnTo>
                  <a:lnTo>
                    <a:pt x="1558" y="2992"/>
                  </a:lnTo>
                  <a:lnTo>
                    <a:pt x="1499" y="2983"/>
                  </a:lnTo>
                  <a:lnTo>
                    <a:pt x="1439" y="2976"/>
                  </a:lnTo>
                  <a:lnTo>
                    <a:pt x="1382" y="2964"/>
                  </a:lnTo>
                  <a:lnTo>
                    <a:pt x="1324" y="2955"/>
                  </a:lnTo>
                  <a:lnTo>
                    <a:pt x="1267" y="2944"/>
                  </a:lnTo>
                  <a:lnTo>
                    <a:pt x="1212" y="2932"/>
                  </a:lnTo>
                  <a:lnTo>
                    <a:pt x="1157" y="2921"/>
                  </a:lnTo>
                  <a:lnTo>
                    <a:pt x="1104" y="2907"/>
                  </a:lnTo>
                  <a:lnTo>
                    <a:pt x="1051" y="2893"/>
                  </a:lnTo>
                  <a:lnTo>
                    <a:pt x="998" y="2877"/>
                  </a:lnTo>
                  <a:lnTo>
                    <a:pt x="948" y="2863"/>
                  </a:lnTo>
                  <a:lnTo>
                    <a:pt x="897" y="2847"/>
                  </a:lnTo>
                  <a:lnTo>
                    <a:pt x="849" y="2829"/>
                  </a:lnTo>
                  <a:lnTo>
                    <a:pt x="803" y="2813"/>
                  </a:lnTo>
                  <a:lnTo>
                    <a:pt x="755" y="2795"/>
                  </a:lnTo>
                  <a:lnTo>
                    <a:pt x="711" y="2776"/>
                  </a:lnTo>
                  <a:lnTo>
                    <a:pt x="666" y="2756"/>
                  </a:lnTo>
                  <a:lnTo>
                    <a:pt x="624" y="2735"/>
                  </a:lnTo>
                  <a:lnTo>
                    <a:pt x="581" y="2714"/>
                  </a:lnTo>
                  <a:lnTo>
                    <a:pt x="542" y="2694"/>
                  </a:lnTo>
                  <a:lnTo>
                    <a:pt x="503" y="2671"/>
                  </a:lnTo>
                  <a:lnTo>
                    <a:pt x="464" y="2648"/>
                  </a:lnTo>
                  <a:lnTo>
                    <a:pt x="457" y="2643"/>
                  </a:lnTo>
                  <a:lnTo>
                    <a:pt x="454" y="2636"/>
                  </a:lnTo>
                  <a:lnTo>
                    <a:pt x="422" y="2510"/>
                  </a:lnTo>
                  <a:lnTo>
                    <a:pt x="395" y="2382"/>
                  </a:lnTo>
                  <a:lnTo>
                    <a:pt x="372" y="2255"/>
                  </a:lnTo>
                  <a:lnTo>
                    <a:pt x="353" y="2125"/>
                  </a:lnTo>
                  <a:lnTo>
                    <a:pt x="337" y="1996"/>
                  </a:lnTo>
                  <a:lnTo>
                    <a:pt x="328" y="1865"/>
                  </a:lnTo>
                  <a:lnTo>
                    <a:pt x="321" y="1735"/>
                  </a:lnTo>
                  <a:lnTo>
                    <a:pt x="319" y="1604"/>
                  </a:lnTo>
                  <a:lnTo>
                    <a:pt x="321" y="1464"/>
                  </a:lnTo>
                  <a:lnTo>
                    <a:pt x="328" y="1326"/>
                  </a:lnTo>
                  <a:lnTo>
                    <a:pt x="340" y="1191"/>
                  </a:lnTo>
                  <a:lnTo>
                    <a:pt x="356" y="1055"/>
                  </a:lnTo>
                  <a:lnTo>
                    <a:pt x="374" y="925"/>
                  </a:lnTo>
                  <a:lnTo>
                    <a:pt x="399" y="794"/>
                  </a:lnTo>
                  <a:lnTo>
                    <a:pt x="427" y="665"/>
                  </a:lnTo>
                  <a:lnTo>
                    <a:pt x="459" y="539"/>
                  </a:lnTo>
                  <a:lnTo>
                    <a:pt x="461" y="532"/>
                  </a:lnTo>
                  <a:lnTo>
                    <a:pt x="468" y="528"/>
                  </a:lnTo>
                  <a:lnTo>
                    <a:pt x="507" y="505"/>
                  </a:lnTo>
                  <a:lnTo>
                    <a:pt x="546" y="482"/>
                  </a:lnTo>
                  <a:lnTo>
                    <a:pt x="585" y="461"/>
                  </a:lnTo>
                  <a:lnTo>
                    <a:pt x="629" y="441"/>
                  </a:lnTo>
                  <a:lnTo>
                    <a:pt x="670" y="420"/>
                  </a:lnTo>
                  <a:lnTo>
                    <a:pt x="714" y="399"/>
                  </a:lnTo>
                  <a:lnTo>
                    <a:pt x="760" y="381"/>
                  </a:lnTo>
                  <a:lnTo>
                    <a:pt x="806" y="363"/>
                  </a:lnTo>
                  <a:lnTo>
                    <a:pt x="854" y="346"/>
                  </a:lnTo>
                  <a:lnTo>
                    <a:pt x="902" y="328"/>
                  </a:lnTo>
                  <a:lnTo>
                    <a:pt x="952" y="312"/>
                  </a:lnTo>
                  <a:lnTo>
                    <a:pt x="1003" y="298"/>
                  </a:lnTo>
                  <a:lnTo>
                    <a:pt x="1053" y="282"/>
                  </a:lnTo>
                  <a:lnTo>
                    <a:pt x="1106" y="268"/>
                  </a:lnTo>
                  <a:lnTo>
                    <a:pt x="1161" y="255"/>
                  </a:lnTo>
                  <a:lnTo>
                    <a:pt x="1214" y="243"/>
                  </a:lnTo>
                  <a:lnTo>
                    <a:pt x="1269" y="232"/>
                  </a:lnTo>
                  <a:lnTo>
                    <a:pt x="1327" y="220"/>
                  </a:lnTo>
                  <a:lnTo>
                    <a:pt x="1384" y="211"/>
                  </a:lnTo>
                  <a:lnTo>
                    <a:pt x="1441" y="200"/>
                  </a:lnTo>
                  <a:lnTo>
                    <a:pt x="1501" y="193"/>
                  </a:lnTo>
                  <a:lnTo>
                    <a:pt x="1561" y="184"/>
                  </a:lnTo>
                  <a:lnTo>
                    <a:pt x="1620" y="177"/>
                  </a:lnTo>
                  <a:lnTo>
                    <a:pt x="1682" y="170"/>
                  </a:lnTo>
                  <a:lnTo>
                    <a:pt x="1744" y="163"/>
                  </a:lnTo>
                  <a:lnTo>
                    <a:pt x="1806" y="158"/>
                  </a:lnTo>
                  <a:lnTo>
                    <a:pt x="1870" y="154"/>
                  </a:lnTo>
                  <a:lnTo>
                    <a:pt x="1935" y="151"/>
                  </a:lnTo>
                  <a:lnTo>
                    <a:pt x="1999" y="149"/>
                  </a:lnTo>
                  <a:lnTo>
                    <a:pt x="2066" y="147"/>
                  </a:lnTo>
                  <a:lnTo>
                    <a:pt x="2132" y="145"/>
                  </a:lnTo>
                  <a:lnTo>
                    <a:pt x="2199" y="145"/>
                  </a:lnTo>
                  <a:lnTo>
                    <a:pt x="2215" y="145"/>
                  </a:lnTo>
                  <a:lnTo>
                    <a:pt x="2231" y="145"/>
                  </a:lnTo>
                  <a:lnTo>
                    <a:pt x="2249" y="145"/>
                  </a:lnTo>
                  <a:lnTo>
                    <a:pt x="2265" y="145"/>
                  </a:lnTo>
                  <a:lnTo>
                    <a:pt x="2281" y="145"/>
                  </a:lnTo>
                  <a:lnTo>
                    <a:pt x="2297" y="145"/>
                  </a:lnTo>
                  <a:lnTo>
                    <a:pt x="2316" y="145"/>
                  </a:lnTo>
                  <a:lnTo>
                    <a:pt x="2332" y="145"/>
                  </a:lnTo>
                  <a:lnTo>
                    <a:pt x="2394" y="145"/>
                  </a:lnTo>
                  <a:lnTo>
                    <a:pt x="2456" y="147"/>
                  </a:lnTo>
                  <a:lnTo>
                    <a:pt x="2515" y="147"/>
                  </a:lnTo>
                  <a:lnTo>
                    <a:pt x="2577" y="149"/>
                  </a:lnTo>
                  <a:lnTo>
                    <a:pt x="2637" y="154"/>
                  </a:lnTo>
                  <a:lnTo>
                    <a:pt x="2694" y="156"/>
                  </a:lnTo>
                  <a:lnTo>
                    <a:pt x="2754" y="161"/>
                  </a:lnTo>
                  <a:lnTo>
                    <a:pt x="2811" y="167"/>
                  </a:lnTo>
                  <a:lnTo>
                    <a:pt x="2869" y="172"/>
                  </a:lnTo>
                  <a:lnTo>
                    <a:pt x="2926" y="179"/>
                  </a:lnTo>
                  <a:lnTo>
                    <a:pt x="2984" y="186"/>
                  </a:lnTo>
                  <a:lnTo>
                    <a:pt x="3039" y="195"/>
                  </a:lnTo>
                  <a:lnTo>
                    <a:pt x="3094" y="202"/>
                  </a:lnTo>
                  <a:lnTo>
                    <a:pt x="3147" y="211"/>
                  </a:lnTo>
                  <a:lnTo>
                    <a:pt x="3199" y="220"/>
                  </a:lnTo>
                  <a:lnTo>
                    <a:pt x="3252" y="232"/>
                  </a:lnTo>
                  <a:lnTo>
                    <a:pt x="3305" y="243"/>
                  </a:lnTo>
                  <a:lnTo>
                    <a:pt x="3355" y="255"/>
                  </a:lnTo>
                  <a:lnTo>
                    <a:pt x="3406" y="266"/>
                  </a:lnTo>
                  <a:lnTo>
                    <a:pt x="3456" y="280"/>
                  </a:lnTo>
                  <a:lnTo>
                    <a:pt x="3505" y="294"/>
                  </a:lnTo>
                  <a:lnTo>
                    <a:pt x="3553" y="307"/>
                  </a:lnTo>
                  <a:lnTo>
                    <a:pt x="3599" y="324"/>
                  </a:lnTo>
                  <a:lnTo>
                    <a:pt x="3645" y="337"/>
                  </a:lnTo>
                  <a:lnTo>
                    <a:pt x="3691" y="353"/>
                  </a:lnTo>
                  <a:lnTo>
                    <a:pt x="3734" y="372"/>
                  </a:lnTo>
                  <a:lnTo>
                    <a:pt x="3778" y="388"/>
                  </a:lnTo>
                  <a:lnTo>
                    <a:pt x="3819" y="406"/>
                  </a:lnTo>
                  <a:lnTo>
                    <a:pt x="3863" y="424"/>
                  </a:lnTo>
                  <a:lnTo>
                    <a:pt x="3902" y="445"/>
                  </a:lnTo>
                  <a:lnTo>
                    <a:pt x="3941" y="463"/>
                  </a:lnTo>
                  <a:lnTo>
                    <a:pt x="3980" y="484"/>
                  </a:lnTo>
                  <a:lnTo>
                    <a:pt x="3975" y="468"/>
                  </a:lnTo>
                  <a:lnTo>
                    <a:pt x="3971" y="452"/>
                  </a:lnTo>
                  <a:lnTo>
                    <a:pt x="3966" y="436"/>
                  </a:lnTo>
                  <a:lnTo>
                    <a:pt x="3961" y="420"/>
                  </a:lnTo>
                  <a:lnTo>
                    <a:pt x="3918" y="395"/>
                  </a:lnTo>
                  <a:lnTo>
                    <a:pt x="3874" y="369"/>
                  </a:lnTo>
                  <a:lnTo>
                    <a:pt x="3828" y="346"/>
                  </a:lnTo>
                  <a:lnTo>
                    <a:pt x="3780" y="321"/>
                  </a:lnTo>
                  <a:lnTo>
                    <a:pt x="3732" y="301"/>
                  </a:lnTo>
                  <a:lnTo>
                    <a:pt x="3684" y="278"/>
                  </a:lnTo>
                  <a:lnTo>
                    <a:pt x="3631" y="257"/>
                  </a:lnTo>
                  <a:lnTo>
                    <a:pt x="3580" y="236"/>
                  </a:lnTo>
                  <a:lnTo>
                    <a:pt x="3528" y="218"/>
                  </a:lnTo>
                  <a:lnTo>
                    <a:pt x="3472" y="200"/>
                  </a:lnTo>
                  <a:lnTo>
                    <a:pt x="3417" y="181"/>
                  </a:lnTo>
                  <a:lnTo>
                    <a:pt x="3362" y="165"/>
                  </a:lnTo>
                  <a:lnTo>
                    <a:pt x="3305" y="149"/>
                  </a:lnTo>
                  <a:lnTo>
                    <a:pt x="3245" y="133"/>
                  </a:lnTo>
                  <a:lnTo>
                    <a:pt x="3188" y="119"/>
                  </a:lnTo>
                  <a:lnTo>
                    <a:pt x="3126" y="106"/>
                  </a:lnTo>
                  <a:lnTo>
                    <a:pt x="3066" y="94"/>
                  </a:lnTo>
                  <a:lnTo>
                    <a:pt x="3004" y="80"/>
                  </a:lnTo>
                  <a:lnTo>
                    <a:pt x="2942" y="69"/>
                  </a:lnTo>
                  <a:lnTo>
                    <a:pt x="2878" y="60"/>
                  </a:lnTo>
                  <a:lnTo>
                    <a:pt x="2814" y="50"/>
                  </a:lnTo>
                  <a:lnTo>
                    <a:pt x="2750" y="41"/>
                  </a:lnTo>
                  <a:lnTo>
                    <a:pt x="2683" y="34"/>
                  </a:lnTo>
                  <a:lnTo>
                    <a:pt x="2616" y="28"/>
                  </a:lnTo>
                  <a:lnTo>
                    <a:pt x="2550" y="21"/>
                  </a:lnTo>
                  <a:lnTo>
                    <a:pt x="2481" y="16"/>
                  </a:lnTo>
                  <a:lnTo>
                    <a:pt x="2412" y="11"/>
                  </a:lnTo>
                  <a:lnTo>
                    <a:pt x="2343" y="7"/>
                  </a:lnTo>
                  <a:lnTo>
                    <a:pt x="2274" y="5"/>
                  </a:lnTo>
                  <a:lnTo>
                    <a:pt x="2206" y="2"/>
                  </a:lnTo>
                  <a:lnTo>
                    <a:pt x="2134" y="0"/>
                  </a:lnTo>
                  <a:lnTo>
                    <a:pt x="2063" y="0"/>
                  </a:lnTo>
                  <a:lnTo>
                    <a:pt x="1992" y="0"/>
                  </a:lnTo>
                  <a:lnTo>
                    <a:pt x="1921" y="2"/>
                  </a:lnTo>
                  <a:lnTo>
                    <a:pt x="1850" y="5"/>
                  </a:lnTo>
                  <a:lnTo>
                    <a:pt x="1781" y="7"/>
                  </a:lnTo>
                  <a:lnTo>
                    <a:pt x="1710" y="11"/>
                  </a:lnTo>
                  <a:lnTo>
                    <a:pt x="1641" y="16"/>
                  </a:lnTo>
                  <a:lnTo>
                    <a:pt x="1574" y="21"/>
                  </a:lnTo>
                  <a:lnTo>
                    <a:pt x="1506" y="28"/>
                  </a:lnTo>
                  <a:lnTo>
                    <a:pt x="1439" y="34"/>
                  </a:lnTo>
                  <a:lnTo>
                    <a:pt x="1372" y="41"/>
                  </a:lnTo>
                  <a:lnTo>
                    <a:pt x="1308" y="50"/>
                  </a:lnTo>
                  <a:lnTo>
                    <a:pt x="1242" y="60"/>
                  </a:lnTo>
                  <a:lnTo>
                    <a:pt x="1180" y="71"/>
                  </a:lnTo>
                  <a:lnTo>
                    <a:pt x="1115" y="83"/>
                  </a:lnTo>
                  <a:lnTo>
                    <a:pt x="1053" y="94"/>
                  </a:lnTo>
                  <a:lnTo>
                    <a:pt x="991" y="106"/>
                  </a:lnTo>
                  <a:lnTo>
                    <a:pt x="932" y="119"/>
                  </a:lnTo>
                  <a:lnTo>
                    <a:pt x="872" y="135"/>
                  </a:lnTo>
                  <a:lnTo>
                    <a:pt x="815" y="149"/>
                  </a:lnTo>
                  <a:lnTo>
                    <a:pt x="757" y="165"/>
                  </a:lnTo>
                  <a:lnTo>
                    <a:pt x="700" y="184"/>
                  </a:lnTo>
                  <a:lnTo>
                    <a:pt x="645" y="202"/>
                  </a:lnTo>
                  <a:lnTo>
                    <a:pt x="590" y="220"/>
                  </a:lnTo>
                  <a:lnTo>
                    <a:pt x="537" y="239"/>
                  </a:lnTo>
                  <a:lnTo>
                    <a:pt x="484" y="259"/>
                  </a:lnTo>
                  <a:lnTo>
                    <a:pt x="434" y="280"/>
                  </a:lnTo>
                  <a:lnTo>
                    <a:pt x="383" y="303"/>
                  </a:lnTo>
                  <a:lnTo>
                    <a:pt x="335" y="326"/>
                  </a:lnTo>
                  <a:lnTo>
                    <a:pt x="289" y="349"/>
                  </a:lnTo>
                  <a:lnTo>
                    <a:pt x="241" y="374"/>
                  </a:lnTo>
                  <a:lnTo>
                    <a:pt x="197" y="399"/>
                  </a:lnTo>
                  <a:lnTo>
                    <a:pt x="154" y="424"/>
                  </a:lnTo>
                  <a:lnTo>
                    <a:pt x="119" y="558"/>
                  </a:lnTo>
                  <a:lnTo>
                    <a:pt x="87" y="698"/>
                  </a:lnTo>
                  <a:lnTo>
                    <a:pt x="62" y="840"/>
                  </a:lnTo>
                  <a:lnTo>
                    <a:pt x="39" y="984"/>
                  </a:lnTo>
                  <a:lnTo>
                    <a:pt x="23" y="1133"/>
                  </a:lnTo>
                  <a:lnTo>
                    <a:pt x="9" y="1287"/>
                  </a:lnTo>
                  <a:lnTo>
                    <a:pt x="2" y="1443"/>
                  </a:lnTo>
                  <a:lnTo>
                    <a:pt x="0" y="1602"/>
                  </a:lnTo>
                  <a:lnTo>
                    <a:pt x="2" y="1755"/>
                  </a:lnTo>
                  <a:lnTo>
                    <a:pt x="11" y="1904"/>
                  </a:lnTo>
                  <a:lnTo>
                    <a:pt x="23" y="2054"/>
                  </a:lnTo>
                  <a:lnTo>
                    <a:pt x="41" y="2198"/>
                  </a:lnTo>
                  <a:lnTo>
                    <a:pt x="62" y="2338"/>
                  </a:lnTo>
                  <a:lnTo>
                    <a:pt x="87" y="2478"/>
                  </a:lnTo>
                  <a:lnTo>
                    <a:pt x="117" y="2611"/>
                  </a:lnTo>
                  <a:lnTo>
                    <a:pt x="149" y="2742"/>
                  </a:lnTo>
                  <a:lnTo>
                    <a:pt x="193" y="2767"/>
                  </a:lnTo>
                  <a:lnTo>
                    <a:pt x="236" y="2792"/>
                  </a:lnTo>
                  <a:lnTo>
                    <a:pt x="285" y="2818"/>
                  </a:lnTo>
                  <a:lnTo>
                    <a:pt x="330" y="2840"/>
                  </a:lnTo>
                  <a:lnTo>
                    <a:pt x="379" y="2863"/>
                  </a:lnTo>
                  <a:lnTo>
                    <a:pt x="429" y="2886"/>
                  </a:lnTo>
                  <a:lnTo>
                    <a:pt x="482" y="2907"/>
                  </a:lnTo>
                  <a:lnTo>
                    <a:pt x="532" y="2928"/>
                  </a:lnTo>
                  <a:lnTo>
                    <a:pt x="588" y="2946"/>
                  </a:lnTo>
                  <a:lnTo>
                    <a:pt x="640" y="2964"/>
                  </a:lnTo>
                  <a:lnTo>
                    <a:pt x="698" y="2983"/>
                  </a:lnTo>
                  <a:lnTo>
                    <a:pt x="753" y="2999"/>
                  </a:lnTo>
                  <a:lnTo>
                    <a:pt x="810" y="3015"/>
                  </a:lnTo>
                  <a:lnTo>
                    <a:pt x="870" y="3031"/>
                  </a:lnTo>
                  <a:lnTo>
                    <a:pt x="930" y="3045"/>
                  </a:lnTo>
                  <a:lnTo>
                    <a:pt x="989" y="3058"/>
                  </a:lnTo>
                  <a:lnTo>
                    <a:pt x="1051" y="3072"/>
                  </a:lnTo>
                  <a:lnTo>
                    <a:pt x="1113" y="3084"/>
                  </a:lnTo>
                  <a:lnTo>
                    <a:pt x="1177" y="3095"/>
                  </a:lnTo>
                  <a:lnTo>
                    <a:pt x="1242" y="3104"/>
                  </a:lnTo>
                  <a:lnTo>
                    <a:pt x="1306" y="3114"/>
                  </a:lnTo>
                  <a:lnTo>
                    <a:pt x="1372" y="3123"/>
                  </a:lnTo>
                  <a:lnTo>
                    <a:pt x="1439" y="3132"/>
                  </a:lnTo>
                  <a:lnTo>
                    <a:pt x="1506" y="3139"/>
                  </a:lnTo>
                  <a:lnTo>
                    <a:pt x="1572" y="3143"/>
                  </a:lnTo>
                  <a:lnTo>
                    <a:pt x="1641" y="3150"/>
                  </a:lnTo>
                  <a:lnTo>
                    <a:pt x="1710" y="3155"/>
                  </a:lnTo>
                  <a:lnTo>
                    <a:pt x="1779" y="3157"/>
                  </a:lnTo>
                  <a:lnTo>
                    <a:pt x="1850" y="3159"/>
                  </a:lnTo>
                  <a:lnTo>
                    <a:pt x="1921" y="3162"/>
                  </a:lnTo>
                  <a:lnTo>
                    <a:pt x="1992" y="3164"/>
                  </a:lnTo>
                  <a:lnTo>
                    <a:pt x="2063" y="3164"/>
                  </a:lnTo>
                  <a:lnTo>
                    <a:pt x="2134" y="3164"/>
                  </a:lnTo>
                  <a:lnTo>
                    <a:pt x="2206" y="3162"/>
                  </a:lnTo>
                  <a:lnTo>
                    <a:pt x="2274" y="3159"/>
                  </a:lnTo>
                  <a:lnTo>
                    <a:pt x="2346" y="3157"/>
                  </a:lnTo>
                  <a:lnTo>
                    <a:pt x="2414" y="3155"/>
                  </a:lnTo>
                  <a:lnTo>
                    <a:pt x="2481" y="3150"/>
                  </a:lnTo>
                  <a:lnTo>
                    <a:pt x="2550" y="3143"/>
                  </a:lnTo>
                  <a:lnTo>
                    <a:pt x="2616" y="3139"/>
                  </a:lnTo>
                  <a:lnTo>
                    <a:pt x="2683" y="3132"/>
                  </a:lnTo>
                  <a:lnTo>
                    <a:pt x="2750" y="3123"/>
                  </a:lnTo>
                  <a:lnTo>
                    <a:pt x="2814" y="3114"/>
                  </a:lnTo>
                  <a:lnTo>
                    <a:pt x="2880" y="3104"/>
                  </a:lnTo>
                  <a:lnTo>
                    <a:pt x="2942" y="3095"/>
                  </a:lnTo>
                  <a:lnTo>
                    <a:pt x="3007" y="3084"/>
                  </a:lnTo>
                  <a:lnTo>
                    <a:pt x="3069" y="3072"/>
                  </a:lnTo>
                  <a:lnTo>
                    <a:pt x="3128" y="3058"/>
                  </a:lnTo>
                  <a:lnTo>
                    <a:pt x="3190" y="3047"/>
                  </a:lnTo>
                  <a:lnTo>
                    <a:pt x="3250" y="3031"/>
                  </a:lnTo>
                  <a:lnTo>
                    <a:pt x="3307" y="3017"/>
                  </a:lnTo>
                  <a:lnTo>
                    <a:pt x="3365" y="3001"/>
                  </a:lnTo>
                  <a:lnTo>
                    <a:pt x="3422" y="2983"/>
                  </a:lnTo>
                  <a:lnTo>
                    <a:pt x="3477" y="2967"/>
                  </a:lnTo>
                  <a:lnTo>
                    <a:pt x="3530" y="2948"/>
                  </a:lnTo>
                  <a:lnTo>
                    <a:pt x="3583" y="2928"/>
                  </a:lnTo>
                  <a:lnTo>
                    <a:pt x="3635" y="2909"/>
                  </a:lnTo>
                  <a:lnTo>
                    <a:pt x="3686" y="2889"/>
                  </a:lnTo>
                  <a:lnTo>
                    <a:pt x="3736" y="2866"/>
                  </a:lnTo>
                  <a:lnTo>
                    <a:pt x="3785" y="2845"/>
                  </a:lnTo>
                  <a:lnTo>
                    <a:pt x="3833" y="2820"/>
                  </a:lnTo>
                  <a:lnTo>
                    <a:pt x="3879" y="2797"/>
                  </a:lnTo>
                  <a:lnTo>
                    <a:pt x="3922" y="2772"/>
                  </a:lnTo>
                  <a:lnTo>
                    <a:pt x="3966" y="2746"/>
                  </a:lnTo>
                  <a:lnTo>
                    <a:pt x="3971" y="2735"/>
                  </a:lnTo>
                  <a:lnTo>
                    <a:pt x="3973" y="2721"/>
                  </a:lnTo>
                  <a:lnTo>
                    <a:pt x="3977" y="2707"/>
                  </a:lnTo>
                  <a:lnTo>
                    <a:pt x="3980" y="2694"/>
                  </a:lnTo>
                  <a:lnTo>
                    <a:pt x="3941" y="2714"/>
                  </a:lnTo>
                  <a:lnTo>
                    <a:pt x="3902" y="2733"/>
                  </a:lnTo>
                  <a:lnTo>
                    <a:pt x="3863" y="2753"/>
                  </a:lnTo>
                  <a:lnTo>
                    <a:pt x="3821" y="2772"/>
                  </a:lnTo>
                  <a:lnTo>
                    <a:pt x="3778" y="2788"/>
                  </a:lnTo>
                  <a:lnTo>
                    <a:pt x="3736" y="2806"/>
                  </a:lnTo>
                  <a:lnTo>
                    <a:pt x="3691" y="2822"/>
                  </a:lnTo>
                  <a:lnTo>
                    <a:pt x="3647" y="2838"/>
                  </a:lnTo>
                  <a:lnTo>
                    <a:pt x="3601" y="2854"/>
                  </a:lnTo>
                  <a:lnTo>
                    <a:pt x="3553" y="2868"/>
                  </a:lnTo>
                  <a:lnTo>
                    <a:pt x="3505" y="2882"/>
                  </a:lnTo>
                  <a:lnTo>
                    <a:pt x="3456" y="2896"/>
                  </a:lnTo>
                  <a:lnTo>
                    <a:pt x="3408" y="2909"/>
                  </a:lnTo>
                  <a:lnTo>
                    <a:pt x="3358" y="2921"/>
                  </a:lnTo>
                  <a:lnTo>
                    <a:pt x="3305" y="2932"/>
                  </a:lnTo>
                  <a:lnTo>
                    <a:pt x="3254" y="2944"/>
                  </a:lnTo>
                  <a:lnTo>
                    <a:pt x="3202" y="2955"/>
                  </a:lnTo>
                  <a:lnTo>
                    <a:pt x="3149" y="2964"/>
                  </a:lnTo>
                  <a:lnTo>
                    <a:pt x="3094" y="2974"/>
                  </a:lnTo>
                  <a:lnTo>
                    <a:pt x="3039" y="2983"/>
                  </a:lnTo>
                  <a:lnTo>
                    <a:pt x="2984" y="2990"/>
                  </a:lnTo>
                  <a:lnTo>
                    <a:pt x="2926" y="2997"/>
                  </a:lnTo>
                  <a:lnTo>
                    <a:pt x="2871" y="3003"/>
                  </a:lnTo>
                  <a:lnTo>
                    <a:pt x="2814" y="3008"/>
                  </a:lnTo>
                  <a:lnTo>
                    <a:pt x="2754" y="3015"/>
                  </a:lnTo>
                  <a:lnTo>
                    <a:pt x="2697" y="3019"/>
                  </a:lnTo>
                  <a:lnTo>
                    <a:pt x="2637" y="3022"/>
                  </a:lnTo>
                  <a:lnTo>
                    <a:pt x="2577" y="3026"/>
                  </a:lnTo>
                  <a:lnTo>
                    <a:pt x="2515" y="3029"/>
                  </a:lnTo>
                  <a:lnTo>
                    <a:pt x="2456" y="3029"/>
                  </a:lnTo>
                  <a:lnTo>
                    <a:pt x="2394" y="3031"/>
                  </a:lnTo>
                  <a:lnTo>
                    <a:pt x="2332" y="3031"/>
                  </a:lnTo>
                  <a:close/>
                </a:path>
              </a:pathLst>
            </a:custGeom>
            <a:blipFill dpi="0" rotWithShape="1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1" name="Freeform 9"/>
            <p:cNvSpPr>
              <a:spLocks/>
            </p:cNvSpPr>
            <p:nvPr/>
          </p:nvSpPr>
          <p:spPr bwMode="auto">
            <a:xfrm>
              <a:off x="4813" y="1757"/>
              <a:ext cx="335" cy="334"/>
            </a:xfrm>
            <a:custGeom>
              <a:avLst/>
              <a:gdLst>
                <a:gd name="T0" fmla="*/ 167 w 335"/>
                <a:gd name="T1" fmla="*/ 0 h 334"/>
                <a:gd name="T2" fmla="*/ 133 w 335"/>
                <a:gd name="T3" fmla="*/ 2 h 334"/>
                <a:gd name="T4" fmla="*/ 103 w 335"/>
                <a:gd name="T5" fmla="*/ 13 h 334"/>
                <a:gd name="T6" fmla="*/ 73 w 335"/>
                <a:gd name="T7" fmla="*/ 27 h 334"/>
                <a:gd name="T8" fmla="*/ 50 w 335"/>
                <a:gd name="T9" fmla="*/ 48 h 334"/>
                <a:gd name="T10" fmla="*/ 30 w 335"/>
                <a:gd name="T11" fmla="*/ 73 h 334"/>
                <a:gd name="T12" fmla="*/ 14 w 335"/>
                <a:gd name="T13" fmla="*/ 100 h 334"/>
                <a:gd name="T14" fmla="*/ 2 w 335"/>
                <a:gd name="T15" fmla="*/ 133 h 334"/>
                <a:gd name="T16" fmla="*/ 0 w 335"/>
                <a:gd name="T17" fmla="*/ 167 h 334"/>
                <a:gd name="T18" fmla="*/ 2 w 335"/>
                <a:gd name="T19" fmla="*/ 201 h 334"/>
                <a:gd name="T20" fmla="*/ 14 w 335"/>
                <a:gd name="T21" fmla="*/ 231 h 334"/>
                <a:gd name="T22" fmla="*/ 30 w 335"/>
                <a:gd name="T23" fmla="*/ 261 h 334"/>
                <a:gd name="T24" fmla="*/ 50 w 335"/>
                <a:gd name="T25" fmla="*/ 284 h 334"/>
                <a:gd name="T26" fmla="*/ 73 w 335"/>
                <a:gd name="T27" fmla="*/ 305 h 334"/>
                <a:gd name="T28" fmla="*/ 103 w 335"/>
                <a:gd name="T29" fmla="*/ 321 h 334"/>
                <a:gd name="T30" fmla="*/ 133 w 335"/>
                <a:gd name="T31" fmla="*/ 332 h 334"/>
                <a:gd name="T32" fmla="*/ 167 w 335"/>
                <a:gd name="T33" fmla="*/ 334 h 334"/>
                <a:gd name="T34" fmla="*/ 202 w 335"/>
                <a:gd name="T35" fmla="*/ 332 h 334"/>
                <a:gd name="T36" fmla="*/ 234 w 335"/>
                <a:gd name="T37" fmla="*/ 321 h 334"/>
                <a:gd name="T38" fmla="*/ 262 w 335"/>
                <a:gd name="T39" fmla="*/ 305 h 334"/>
                <a:gd name="T40" fmla="*/ 287 w 335"/>
                <a:gd name="T41" fmla="*/ 284 h 334"/>
                <a:gd name="T42" fmla="*/ 307 w 335"/>
                <a:gd name="T43" fmla="*/ 261 h 334"/>
                <a:gd name="T44" fmla="*/ 321 w 335"/>
                <a:gd name="T45" fmla="*/ 231 h 334"/>
                <a:gd name="T46" fmla="*/ 333 w 335"/>
                <a:gd name="T47" fmla="*/ 201 h 334"/>
                <a:gd name="T48" fmla="*/ 335 w 335"/>
                <a:gd name="T49" fmla="*/ 167 h 334"/>
                <a:gd name="T50" fmla="*/ 333 w 335"/>
                <a:gd name="T51" fmla="*/ 133 h 334"/>
                <a:gd name="T52" fmla="*/ 321 w 335"/>
                <a:gd name="T53" fmla="*/ 100 h 334"/>
                <a:gd name="T54" fmla="*/ 307 w 335"/>
                <a:gd name="T55" fmla="*/ 73 h 334"/>
                <a:gd name="T56" fmla="*/ 287 w 335"/>
                <a:gd name="T57" fmla="*/ 48 h 334"/>
                <a:gd name="T58" fmla="*/ 262 w 335"/>
                <a:gd name="T59" fmla="*/ 27 h 334"/>
                <a:gd name="T60" fmla="*/ 234 w 335"/>
                <a:gd name="T61" fmla="*/ 13 h 334"/>
                <a:gd name="T62" fmla="*/ 202 w 335"/>
                <a:gd name="T63" fmla="*/ 2 h 334"/>
                <a:gd name="T64" fmla="*/ 167 w 335"/>
                <a:gd name="T65" fmla="*/ 0 h 3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5"/>
                <a:gd name="T100" fmla="*/ 0 h 334"/>
                <a:gd name="T101" fmla="*/ 335 w 335"/>
                <a:gd name="T102" fmla="*/ 334 h 3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5" h="334">
                  <a:moveTo>
                    <a:pt x="167" y="0"/>
                  </a:moveTo>
                  <a:lnTo>
                    <a:pt x="133" y="2"/>
                  </a:lnTo>
                  <a:lnTo>
                    <a:pt x="103" y="13"/>
                  </a:lnTo>
                  <a:lnTo>
                    <a:pt x="73" y="27"/>
                  </a:lnTo>
                  <a:lnTo>
                    <a:pt x="50" y="48"/>
                  </a:lnTo>
                  <a:lnTo>
                    <a:pt x="30" y="73"/>
                  </a:lnTo>
                  <a:lnTo>
                    <a:pt x="14" y="100"/>
                  </a:lnTo>
                  <a:lnTo>
                    <a:pt x="2" y="133"/>
                  </a:lnTo>
                  <a:lnTo>
                    <a:pt x="0" y="167"/>
                  </a:lnTo>
                  <a:lnTo>
                    <a:pt x="2" y="201"/>
                  </a:lnTo>
                  <a:lnTo>
                    <a:pt x="14" y="231"/>
                  </a:lnTo>
                  <a:lnTo>
                    <a:pt x="30" y="261"/>
                  </a:lnTo>
                  <a:lnTo>
                    <a:pt x="50" y="284"/>
                  </a:lnTo>
                  <a:lnTo>
                    <a:pt x="73" y="305"/>
                  </a:lnTo>
                  <a:lnTo>
                    <a:pt x="103" y="321"/>
                  </a:lnTo>
                  <a:lnTo>
                    <a:pt x="133" y="332"/>
                  </a:lnTo>
                  <a:lnTo>
                    <a:pt x="167" y="334"/>
                  </a:lnTo>
                  <a:lnTo>
                    <a:pt x="202" y="332"/>
                  </a:lnTo>
                  <a:lnTo>
                    <a:pt x="234" y="321"/>
                  </a:lnTo>
                  <a:lnTo>
                    <a:pt x="262" y="305"/>
                  </a:lnTo>
                  <a:lnTo>
                    <a:pt x="287" y="284"/>
                  </a:lnTo>
                  <a:lnTo>
                    <a:pt x="307" y="261"/>
                  </a:lnTo>
                  <a:lnTo>
                    <a:pt x="321" y="231"/>
                  </a:lnTo>
                  <a:lnTo>
                    <a:pt x="333" y="201"/>
                  </a:lnTo>
                  <a:lnTo>
                    <a:pt x="335" y="167"/>
                  </a:lnTo>
                  <a:lnTo>
                    <a:pt x="333" y="133"/>
                  </a:lnTo>
                  <a:lnTo>
                    <a:pt x="321" y="100"/>
                  </a:lnTo>
                  <a:lnTo>
                    <a:pt x="307" y="73"/>
                  </a:lnTo>
                  <a:lnTo>
                    <a:pt x="287" y="48"/>
                  </a:lnTo>
                  <a:lnTo>
                    <a:pt x="262" y="27"/>
                  </a:lnTo>
                  <a:lnTo>
                    <a:pt x="234" y="13"/>
                  </a:lnTo>
                  <a:lnTo>
                    <a:pt x="202" y="2"/>
                  </a:lnTo>
                  <a:lnTo>
                    <a:pt x="167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2" name="Freeform 10"/>
            <p:cNvSpPr>
              <a:spLocks/>
            </p:cNvSpPr>
            <p:nvPr/>
          </p:nvSpPr>
          <p:spPr bwMode="auto">
            <a:xfrm>
              <a:off x="4857" y="2259"/>
              <a:ext cx="220" cy="218"/>
            </a:xfrm>
            <a:custGeom>
              <a:avLst/>
              <a:gdLst>
                <a:gd name="T0" fmla="*/ 110 w 220"/>
                <a:gd name="T1" fmla="*/ 0 h 218"/>
                <a:gd name="T2" fmla="*/ 87 w 220"/>
                <a:gd name="T3" fmla="*/ 2 h 218"/>
                <a:gd name="T4" fmla="*/ 66 w 220"/>
                <a:gd name="T5" fmla="*/ 9 h 218"/>
                <a:gd name="T6" fmla="*/ 48 w 220"/>
                <a:gd name="T7" fmla="*/ 18 h 218"/>
                <a:gd name="T8" fmla="*/ 32 w 220"/>
                <a:gd name="T9" fmla="*/ 32 h 218"/>
                <a:gd name="T10" fmla="*/ 18 w 220"/>
                <a:gd name="T11" fmla="*/ 48 h 218"/>
                <a:gd name="T12" fmla="*/ 9 w 220"/>
                <a:gd name="T13" fmla="*/ 67 h 218"/>
                <a:gd name="T14" fmla="*/ 2 w 220"/>
                <a:gd name="T15" fmla="*/ 87 h 218"/>
                <a:gd name="T16" fmla="*/ 0 w 220"/>
                <a:gd name="T17" fmla="*/ 110 h 218"/>
                <a:gd name="T18" fmla="*/ 2 w 220"/>
                <a:gd name="T19" fmla="*/ 131 h 218"/>
                <a:gd name="T20" fmla="*/ 9 w 220"/>
                <a:gd name="T21" fmla="*/ 151 h 218"/>
                <a:gd name="T22" fmla="*/ 18 w 220"/>
                <a:gd name="T23" fmla="*/ 170 h 218"/>
                <a:gd name="T24" fmla="*/ 32 w 220"/>
                <a:gd name="T25" fmla="*/ 186 h 218"/>
                <a:gd name="T26" fmla="*/ 48 w 220"/>
                <a:gd name="T27" fmla="*/ 200 h 218"/>
                <a:gd name="T28" fmla="*/ 66 w 220"/>
                <a:gd name="T29" fmla="*/ 209 h 218"/>
                <a:gd name="T30" fmla="*/ 87 w 220"/>
                <a:gd name="T31" fmla="*/ 216 h 218"/>
                <a:gd name="T32" fmla="*/ 110 w 220"/>
                <a:gd name="T33" fmla="*/ 218 h 218"/>
                <a:gd name="T34" fmla="*/ 133 w 220"/>
                <a:gd name="T35" fmla="*/ 216 h 218"/>
                <a:gd name="T36" fmla="*/ 151 w 220"/>
                <a:gd name="T37" fmla="*/ 209 h 218"/>
                <a:gd name="T38" fmla="*/ 172 w 220"/>
                <a:gd name="T39" fmla="*/ 200 h 218"/>
                <a:gd name="T40" fmla="*/ 188 w 220"/>
                <a:gd name="T41" fmla="*/ 186 h 218"/>
                <a:gd name="T42" fmla="*/ 201 w 220"/>
                <a:gd name="T43" fmla="*/ 170 h 218"/>
                <a:gd name="T44" fmla="*/ 211 w 220"/>
                <a:gd name="T45" fmla="*/ 151 h 218"/>
                <a:gd name="T46" fmla="*/ 218 w 220"/>
                <a:gd name="T47" fmla="*/ 131 h 218"/>
                <a:gd name="T48" fmla="*/ 220 w 220"/>
                <a:gd name="T49" fmla="*/ 110 h 218"/>
                <a:gd name="T50" fmla="*/ 218 w 220"/>
                <a:gd name="T51" fmla="*/ 87 h 218"/>
                <a:gd name="T52" fmla="*/ 211 w 220"/>
                <a:gd name="T53" fmla="*/ 67 h 218"/>
                <a:gd name="T54" fmla="*/ 201 w 220"/>
                <a:gd name="T55" fmla="*/ 48 h 218"/>
                <a:gd name="T56" fmla="*/ 188 w 220"/>
                <a:gd name="T57" fmla="*/ 32 h 218"/>
                <a:gd name="T58" fmla="*/ 172 w 220"/>
                <a:gd name="T59" fmla="*/ 18 h 218"/>
                <a:gd name="T60" fmla="*/ 151 w 220"/>
                <a:gd name="T61" fmla="*/ 9 h 218"/>
                <a:gd name="T62" fmla="*/ 133 w 220"/>
                <a:gd name="T63" fmla="*/ 2 h 218"/>
                <a:gd name="T64" fmla="*/ 110 w 220"/>
                <a:gd name="T65" fmla="*/ 0 h 2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0"/>
                <a:gd name="T100" fmla="*/ 0 h 218"/>
                <a:gd name="T101" fmla="*/ 220 w 220"/>
                <a:gd name="T102" fmla="*/ 218 h 21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0" h="218">
                  <a:moveTo>
                    <a:pt x="110" y="0"/>
                  </a:moveTo>
                  <a:lnTo>
                    <a:pt x="87" y="2"/>
                  </a:lnTo>
                  <a:lnTo>
                    <a:pt x="66" y="9"/>
                  </a:lnTo>
                  <a:lnTo>
                    <a:pt x="48" y="18"/>
                  </a:lnTo>
                  <a:lnTo>
                    <a:pt x="32" y="32"/>
                  </a:lnTo>
                  <a:lnTo>
                    <a:pt x="18" y="48"/>
                  </a:lnTo>
                  <a:lnTo>
                    <a:pt x="9" y="67"/>
                  </a:lnTo>
                  <a:lnTo>
                    <a:pt x="2" y="87"/>
                  </a:lnTo>
                  <a:lnTo>
                    <a:pt x="0" y="110"/>
                  </a:lnTo>
                  <a:lnTo>
                    <a:pt x="2" y="131"/>
                  </a:lnTo>
                  <a:lnTo>
                    <a:pt x="9" y="151"/>
                  </a:lnTo>
                  <a:lnTo>
                    <a:pt x="18" y="170"/>
                  </a:lnTo>
                  <a:lnTo>
                    <a:pt x="32" y="186"/>
                  </a:lnTo>
                  <a:lnTo>
                    <a:pt x="48" y="200"/>
                  </a:lnTo>
                  <a:lnTo>
                    <a:pt x="66" y="209"/>
                  </a:lnTo>
                  <a:lnTo>
                    <a:pt x="87" y="216"/>
                  </a:lnTo>
                  <a:lnTo>
                    <a:pt x="110" y="218"/>
                  </a:lnTo>
                  <a:lnTo>
                    <a:pt x="133" y="216"/>
                  </a:lnTo>
                  <a:lnTo>
                    <a:pt x="151" y="209"/>
                  </a:lnTo>
                  <a:lnTo>
                    <a:pt x="172" y="200"/>
                  </a:lnTo>
                  <a:lnTo>
                    <a:pt x="188" y="186"/>
                  </a:lnTo>
                  <a:lnTo>
                    <a:pt x="201" y="170"/>
                  </a:lnTo>
                  <a:lnTo>
                    <a:pt x="211" y="151"/>
                  </a:lnTo>
                  <a:lnTo>
                    <a:pt x="218" y="131"/>
                  </a:lnTo>
                  <a:lnTo>
                    <a:pt x="220" y="110"/>
                  </a:lnTo>
                  <a:lnTo>
                    <a:pt x="218" y="87"/>
                  </a:lnTo>
                  <a:lnTo>
                    <a:pt x="211" y="67"/>
                  </a:lnTo>
                  <a:lnTo>
                    <a:pt x="201" y="48"/>
                  </a:lnTo>
                  <a:lnTo>
                    <a:pt x="188" y="32"/>
                  </a:lnTo>
                  <a:lnTo>
                    <a:pt x="172" y="18"/>
                  </a:lnTo>
                  <a:lnTo>
                    <a:pt x="151" y="9"/>
                  </a:lnTo>
                  <a:lnTo>
                    <a:pt x="133" y="2"/>
                  </a:lnTo>
                  <a:lnTo>
                    <a:pt x="11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3" name="Freeform 11"/>
            <p:cNvSpPr>
              <a:spLocks/>
            </p:cNvSpPr>
            <p:nvPr/>
          </p:nvSpPr>
          <p:spPr bwMode="auto">
            <a:xfrm>
              <a:off x="4857" y="2617"/>
              <a:ext cx="220" cy="218"/>
            </a:xfrm>
            <a:custGeom>
              <a:avLst/>
              <a:gdLst>
                <a:gd name="T0" fmla="*/ 110 w 220"/>
                <a:gd name="T1" fmla="*/ 0 h 218"/>
                <a:gd name="T2" fmla="*/ 87 w 220"/>
                <a:gd name="T3" fmla="*/ 2 h 218"/>
                <a:gd name="T4" fmla="*/ 66 w 220"/>
                <a:gd name="T5" fmla="*/ 9 h 218"/>
                <a:gd name="T6" fmla="*/ 48 w 220"/>
                <a:gd name="T7" fmla="*/ 18 h 218"/>
                <a:gd name="T8" fmla="*/ 32 w 220"/>
                <a:gd name="T9" fmla="*/ 32 h 218"/>
                <a:gd name="T10" fmla="*/ 18 w 220"/>
                <a:gd name="T11" fmla="*/ 48 h 218"/>
                <a:gd name="T12" fmla="*/ 9 w 220"/>
                <a:gd name="T13" fmla="*/ 69 h 218"/>
                <a:gd name="T14" fmla="*/ 2 w 220"/>
                <a:gd name="T15" fmla="*/ 87 h 218"/>
                <a:gd name="T16" fmla="*/ 0 w 220"/>
                <a:gd name="T17" fmla="*/ 110 h 218"/>
                <a:gd name="T18" fmla="*/ 2 w 220"/>
                <a:gd name="T19" fmla="*/ 131 h 218"/>
                <a:gd name="T20" fmla="*/ 9 w 220"/>
                <a:gd name="T21" fmla="*/ 151 h 218"/>
                <a:gd name="T22" fmla="*/ 18 w 220"/>
                <a:gd name="T23" fmla="*/ 170 h 218"/>
                <a:gd name="T24" fmla="*/ 32 w 220"/>
                <a:gd name="T25" fmla="*/ 186 h 218"/>
                <a:gd name="T26" fmla="*/ 48 w 220"/>
                <a:gd name="T27" fmla="*/ 200 h 218"/>
                <a:gd name="T28" fmla="*/ 66 w 220"/>
                <a:gd name="T29" fmla="*/ 209 h 218"/>
                <a:gd name="T30" fmla="*/ 87 w 220"/>
                <a:gd name="T31" fmla="*/ 216 h 218"/>
                <a:gd name="T32" fmla="*/ 110 w 220"/>
                <a:gd name="T33" fmla="*/ 218 h 218"/>
                <a:gd name="T34" fmla="*/ 133 w 220"/>
                <a:gd name="T35" fmla="*/ 216 h 218"/>
                <a:gd name="T36" fmla="*/ 151 w 220"/>
                <a:gd name="T37" fmla="*/ 209 h 218"/>
                <a:gd name="T38" fmla="*/ 172 w 220"/>
                <a:gd name="T39" fmla="*/ 200 h 218"/>
                <a:gd name="T40" fmla="*/ 188 w 220"/>
                <a:gd name="T41" fmla="*/ 186 h 218"/>
                <a:gd name="T42" fmla="*/ 201 w 220"/>
                <a:gd name="T43" fmla="*/ 170 h 218"/>
                <a:gd name="T44" fmla="*/ 211 w 220"/>
                <a:gd name="T45" fmla="*/ 151 h 218"/>
                <a:gd name="T46" fmla="*/ 218 w 220"/>
                <a:gd name="T47" fmla="*/ 131 h 218"/>
                <a:gd name="T48" fmla="*/ 220 w 220"/>
                <a:gd name="T49" fmla="*/ 110 h 218"/>
                <a:gd name="T50" fmla="*/ 218 w 220"/>
                <a:gd name="T51" fmla="*/ 87 h 218"/>
                <a:gd name="T52" fmla="*/ 211 w 220"/>
                <a:gd name="T53" fmla="*/ 69 h 218"/>
                <a:gd name="T54" fmla="*/ 201 w 220"/>
                <a:gd name="T55" fmla="*/ 48 h 218"/>
                <a:gd name="T56" fmla="*/ 188 w 220"/>
                <a:gd name="T57" fmla="*/ 32 h 218"/>
                <a:gd name="T58" fmla="*/ 172 w 220"/>
                <a:gd name="T59" fmla="*/ 18 h 218"/>
                <a:gd name="T60" fmla="*/ 151 w 220"/>
                <a:gd name="T61" fmla="*/ 9 h 218"/>
                <a:gd name="T62" fmla="*/ 133 w 220"/>
                <a:gd name="T63" fmla="*/ 2 h 218"/>
                <a:gd name="T64" fmla="*/ 110 w 220"/>
                <a:gd name="T65" fmla="*/ 0 h 2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0"/>
                <a:gd name="T100" fmla="*/ 0 h 218"/>
                <a:gd name="T101" fmla="*/ 220 w 220"/>
                <a:gd name="T102" fmla="*/ 218 h 21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0" h="218">
                  <a:moveTo>
                    <a:pt x="110" y="0"/>
                  </a:moveTo>
                  <a:lnTo>
                    <a:pt x="87" y="2"/>
                  </a:lnTo>
                  <a:lnTo>
                    <a:pt x="66" y="9"/>
                  </a:lnTo>
                  <a:lnTo>
                    <a:pt x="48" y="18"/>
                  </a:lnTo>
                  <a:lnTo>
                    <a:pt x="32" y="32"/>
                  </a:lnTo>
                  <a:lnTo>
                    <a:pt x="18" y="48"/>
                  </a:lnTo>
                  <a:lnTo>
                    <a:pt x="9" y="69"/>
                  </a:lnTo>
                  <a:lnTo>
                    <a:pt x="2" y="87"/>
                  </a:lnTo>
                  <a:lnTo>
                    <a:pt x="0" y="110"/>
                  </a:lnTo>
                  <a:lnTo>
                    <a:pt x="2" y="131"/>
                  </a:lnTo>
                  <a:lnTo>
                    <a:pt x="9" y="151"/>
                  </a:lnTo>
                  <a:lnTo>
                    <a:pt x="18" y="170"/>
                  </a:lnTo>
                  <a:lnTo>
                    <a:pt x="32" y="186"/>
                  </a:lnTo>
                  <a:lnTo>
                    <a:pt x="48" y="200"/>
                  </a:lnTo>
                  <a:lnTo>
                    <a:pt x="66" y="209"/>
                  </a:lnTo>
                  <a:lnTo>
                    <a:pt x="87" y="216"/>
                  </a:lnTo>
                  <a:lnTo>
                    <a:pt x="110" y="218"/>
                  </a:lnTo>
                  <a:lnTo>
                    <a:pt x="133" y="216"/>
                  </a:lnTo>
                  <a:lnTo>
                    <a:pt x="151" y="209"/>
                  </a:lnTo>
                  <a:lnTo>
                    <a:pt x="172" y="200"/>
                  </a:lnTo>
                  <a:lnTo>
                    <a:pt x="188" y="186"/>
                  </a:lnTo>
                  <a:lnTo>
                    <a:pt x="201" y="170"/>
                  </a:lnTo>
                  <a:lnTo>
                    <a:pt x="211" y="151"/>
                  </a:lnTo>
                  <a:lnTo>
                    <a:pt x="218" y="131"/>
                  </a:lnTo>
                  <a:lnTo>
                    <a:pt x="220" y="110"/>
                  </a:lnTo>
                  <a:lnTo>
                    <a:pt x="218" y="87"/>
                  </a:lnTo>
                  <a:lnTo>
                    <a:pt x="211" y="69"/>
                  </a:lnTo>
                  <a:lnTo>
                    <a:pt x="201" y="48"/>
                  </a:lnTo>
                  <a:lnTo>
                    <a:pt x="188" y="32"/>
                  </a:lnTo>
                  <a:lnTo>
                    <a:pt x="172" y="18"/>
                  </a:lnTo>
                  <a:lnTo>
                    <a:pt x="151" y="9"/>
                  </a:lnTo>
                  <a:lnTo>
                    <a:pt x="133" y="2"/>
                  </a:lnTo>
                  <a:lnTo>
                    <a:pt x="11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4" name="Freeform 12"/>
            <p:cNvSpPr>
              <a:spLocks/>
            </p:cNvSpPr>
            <p:nvPr/>
          </p:nvSpPr>
          <p:spPr bwMode="auto">
            <a:xfrm>
              <a:off x="1357" y="1552"/>
              <a:ext cx="851" cy="1031"/>
            </a:xfrm>
            <a:custGeom>
              <a:avLst/>
              <a:gdLst>
                <a:gd name="T0" fmla="*/ 851 w 851"/>
                <a:gd name="T1" fmla="*/ 466 h 1031"/>
                <a:gd name="T2" fmla="*/ 849 w 851"/>
                <a:gd name="T3" fmla="*/ 466 h 1031"/>
                <a:gd name="T4" fmla="*/ 440 w 851"/>
                <a:gd name="T5" fmla="*/ 466 h 1031"/>
                <a:gd name="T6" fmla="*/ 626 w 851"/>
                <a:gd name="T7" fmla="*/ 280 h 1031"/>
                <a:gd name="T8" fmla="*/ 615 w 851"/>
                <a:gd name="T9" fmla="*/ 266 h 1031"/>
                <a:gd name="T10" fmla="*/ 424 w 851"/>
                <a:gd name="T11" fmla="*/ 455 h 1031"/>
                <a:gd name="T12" fmla="*/ 424 w 851"/>
                <a:gd name="T13" fmla="*/ 0 h 1031"/>
                <a:gd name="T14" fmla="*/ 422 w 851"/>
                <a:gd name="T15" fmla="*/ 0 h 1031"/>
                <a:gd name="T16" fmla="*/ 422 w 851"/>
                <a:gd name="T17" fmla="*/ 0 h 1031"/>
                <a:gd name="T18" fmla="*/ 403 w 851"/>
                <a:gd name="T19" fmla="*/ 0 h 1031"/>
                <a:gd name="T20" fmla="*/ 403 w 851"/>
                <a:gd name="T21" fmla="*/ 0 h 1031"/>
                <a:gd name="T22" fmla="*/ 401 w 851"/>
                <a:gd name="T23" fmla="*/ 0 h 1031"/>
                <a:gd name="T24" fmla="*/ 401 w 851"/>
                <a:gd name="T25" fmla="*/ 452 h 1031"/>
                <a:gd name="T26" fmla="*/ 236 w 851"/>
                <a:gd name="T27" fmla="*/ 287 h 1031"/>
                <a:gd name="T28" fmla="*/ 224 w 851"/>
                <a:gd name="T29" fmla="*/ 301 h 1031"/>
                <a:gd name="T30" fmla="*/ 390 w 851"/>
                <a:gd name="T31" fmla="*/ 466 h 1031"/>
                <a:gd name="T32" fmla="*/ 0 w 851"/>
                <a:gd name="T33" fmla="*/ 466 h 1031"/>
                <a:gd name="T34" fmla="*/ 0 w 851"/>
                <a:gd name="T35" fmla="*/ 484 h 1031"/>
                <a:gd name="T36" fmla="*/ 0 w 851"/>
                <a:gd name="T37" fmla="*/ 491 h 1031"/>
                <a:gd name="T38" fmla="*/ 390 w 851"/>
                <a:gd name="T39" fmla="*/ 491 h 1031"/>
                <a:gd name="T40" fmla="*/ 234 w 851"/>
                <a:gd name="T41" fmla="*/ 645 h 1031"/>
                <a:gd name="T42" fmla="*/ 247 w 851"/>
                <a:gd name="T43" fmla="*/ 659 h 1031"/>
                <a:gd name="T44" fmla="*/ 401 w 851"/>
                <a:gd name="T45" fmla="*/ 505 h 1031"/>
                <a:gd name="T46" fmla="*/ 401 w 851"/>
                <a:gd name="T47" fmla="*/ 1031 h 1031"/>
                <a:gd name="T48" fmla="*/ 424 w 851"/>
                <a:gd name="T49" fmla="*/ 1031 h 1031"/>
                <a:gd name="T50" fmla="*/ 424 w 851"/>
                <a:gd name="T51" fmla="*/ 503 h 1031"/>
                <a:gd name="T52" fmla="*/ 603 w 851"/>
                <a:gd name="T53" fmla="*/ 679 h 1031"/>
                <a:gd name="T54" fmla="*/ 617 w 851"/>
                <a:gd name="T55" fmla="*/ 668 h 1031"/>
                <a:gd name="T56" fmla="*/ 440 w 851"/>
                <a:gd name="T57" fmla="*/ 491 h 1031"/>
                <a:gd name="T58" fmla="*/ 851 w 851"/>
                <a:gd name="T59" fmla="*/ 491 h 1031"/>
                <a:gd name="T60" fmla="*/ 851 w 851"/>
                <a:gd name="T61" fmla="*/ 466 h 103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851"/>
                <a:gd name="T94" fmla="*/ 0 h 1031"/>
                <a:gd name="T95" fmla="*/ 851 w 851"/>
                <a:gd name="T96" fmla="*/ 1031 h 103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851" h="1031">
                  <a:moveTo>
                    <a:pt x="851" y="466"/>
                  </a:moveTo>
                  <a:lnTo>
                    <a:pt x="849" y="466"/>
                  </a:lnTo>
                  <a:lnTo>
                    <a:pt x="440" y="466"/>
                  </a:lnTo>
                  <a:lnTo>
                    <a:pt x="626" y="280"/>
                  </a:lnTo>
                  <a:lnTo>
                    <a:pt x="615" y="266"/>
                  </a:lnTo>
                  <a:lnTo>
                    <a:pt x="424" y="455"/>
                  </a:lnTo>
                  <a:lnTo>
                    <a:pt x="424" y="0"/>
                  </a:lnTo>
                  <a:lnTo>
                    <a:pt x="422" y="0"/>
                  </a:lnTo>
                  <a:lnTo>
                    <a:pt x="403" y="0"/>
                  </a:lnTo>
                  <a:lnTo>
                    <a:pt x="401" y="0"/>
                  </a:lnTo>
                  <a:lnTo>
                    <a:pt x="401" y="452"/>
                  </a:lnTo>
                  <a:lnTo>
                    <a:pt x="236" y="287"/>
                  </a:lnTo>
                  <a:lnTo>
                    <a:pt x="224" y="301"/>
                  </a:lnTo>
                  <a:lnTo>
                    <a:pt x="390" y="466"/>
                  </a:lnTo>
                  <a:lnTo>
                    <a:pt x="0" y="466"/>
                  </a:lnTo>
                  <a:lnTo>
                    <a:pt x="0" y="484"/>
                  </a:lnTo>
                  <a:lnTo>
                    <a:pt x="0" y="491"/>
                  </a:lnTo>
                  <a:lnTo>
                    <a:pt x="390" y="491"/>
                  </a:lnTo>
                  <a:lnTo>
                    <a:pt x="234" y="645"/>
                  </a:lnTo>
                  <a:lnTo>
                    <a:pt x="247" y="659"/>
                  </a:lnTo>
                  <a:lnTo>
                    <a:pt x="401" y="505"/>
                  </a:lnTo>
                  <a:lnTo>
                    <a:pt x="401" y="1031"/>
                  </a:lnTo>
                  <a:lnTo>
                    <a:pt x="424" y="1031"/>
                  </a:lnTo>
                  <a:lnTo>
                    <a:pt x="424" y="503"/>
                  </a:lnTo>
                  <a:lnTo>
                    <a:pt x="603" y="679"/>
                  </a:lnTo>
                  <a:lnTo>
                    <a:pt x="617" y="668"/>
                  </a:lnTo>
                  <a:lnTo>
                    <a:pt x="440" y="491"/>
                  </a:lnTo>
                  <a:lnTo>
                    <a:pt x="851" y="491"/>
                  </a:lnTo>
                  <a:lnTo>
                    <a:pt x="851" y="46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214414" y="785794"/>
            <a:ext cx="65722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4" name="Лента лицом вниз 13"/>
          <p:cNvSpPr/>
          <p:nvPr/>
        </p:nvSpPr>
        <p:spPr>
          <a:xfrm>
            <a:off x="1000100" y="1285860"/>
            <a:ext cx="6929486" cy="2786082"/>
          </a:xfrm>
          <a:prstGeom prst="ribbon">
            <a:avLst>
              <a:gd name="adj1" fmla="val 16667"/>
              <a:gd name="adj2" fmla="val 75000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857356" y="1785926"/>
            <a:ext cx="52864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hangingPunct="0"/>
            <a:r>
              <a:rPr lang="ru-RU" sz="2000" b="1" i="1" dirty="0" smtClean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А – </a:t>
            </a:r>
            <a:r>
              <a:rPr lang="ru-RU" sz="2000" b="1" i="1" dirty="0" err="1" smtClean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а</a:t>
            </a:r>
            <a:r>
              <a:rPr lang="ru-RU" sz="2000" b="1" i="1" dirty="0" smtClean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 Б – </a:t>
            </a:r>
            <a:r>
              <a:rPr lang="ru-RU" sz="2000" b="1" i="1" dirty="0" err="1" smtClean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бэ</a:t>
            </a:r>
            <a:r>
              <a:rPr lang="ru-RU" sz="2000" b="1" i="1" dirty="0" smtClean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В – </a:t>
            </a:r>
            <a:r>
              <a:rPr lang="ru-RU" sz="2000" b="1" i="1" dirty="0" err="1" smtClean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вэ</a:t>
            </a:r>
            <a:r>
              <a:rPr lang="ru-RU" sz="2000" b="1" i="1" dirty="0" smtClean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 Г – </a:t>
            </a:r>
            <a:r>
              <a:rPr lang="ru-RU" sz="2000" b="1" i="1" dirty="0" err="1" smtClean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гэ</a:t>
            </a:r>
            <a:r>
              <a:rPr lang="ru-RU" sz="2000" b="1" i="1" dirty="0" smtClean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 Д – </a:t>
            </a:r>
            <a:r>
              <a:rPr lang="ru-RU" sz="2000" b="1" i="1" dirty="0" err="1" smtClean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дэ</a:t>
            </a:r>
            <a:r>
              <a:rPr lang="ru-RU" sz="2000" b="1" i="1" dirty="0" smtClean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 Е – </a:t>
            </a:r>
            <a:r>
              <a:rPr lang="ru-RU" sz="2000" b="1" i="1" dirty="0" err="1" smtClean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е</a:t>
            </a:r>
            <a:r>
              <a:rPr lang="ru-RU" sz="2000" b="1" i="1" dirty="0" smtClean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</a:p>
          <a:p>
            <a:pPr lvl="0" algn="ctr" eaLnBrk="0" hangingPunct="0"/>
            <a:r>
              <a:rPr lang="ru-RU" sz="2000" b="1" i="1" dirty="0" smtClean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Ё – </a:t>
            </a:r>
            <a:r>
              <a:rPr lang="ru-RU" sz="2000" b="1" i="1" dirty="0" err="1" smtClean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ё</a:t>
            </a:r>
            <a:r>
              <a:rPr lang="ru-RU" sz="2000" b="1" i="1" dirty="0" smtClean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 Ж – </a:t>
            </a:r>
            <a:r>
              <a:rPr lang="ru-RU" sz="2000" b="1" i="1" dirty="0" err="1" smtClean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жэ</a:t>
            </a:r>
            <a:r>
              <a:rPr lang="ru-RU" sz="2000" b="1" i="1" dirty="0" smtClean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З – </a:t>
            </a:r>
            <a:r>
              <a:rPr lang="ru-RU" sz="2000" b="1" i="1" dirty="0" err="1" smtClean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зэ</a:t>
            </a:r>
            <a:r>
              <a:rPr lang="ru-RU" sz="2000" b="1" i="1" dirty="0" smtClean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 И – </a:t>
            </a:r>
            <a:r>
              <a:rPr lang="ru-RU" sz="2000" b="1" i="1" dirty="0" err="1" smtClean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и</a:t>
            </a:r>
            <a:r>
              <a:rPr lang="ru-RU" sz="2000" b="1" i="1" dirty="0" smtClean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 Й – и краткое </a:t>
            </a:r>
          </a:p>
          <a:p>
            <a:pPr lvl="0" algn="ctr" eaLnBrk="0" hangingPunct="0"/>
            <a:r>
              <a:rPr lang="ru-RU" sz="2000" b="1" i="1" dirty="0" smtClean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К – </a:t>
            </a:r>
            <a:r>
              <a:rPr lang="ru-RU" sz="2000" b="1" i="1" dirty="0" err="1" smtClean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ка</a:t>
            </a:r>
            <a:r>
              <a:rPr lang="ru-RU" sz="2000" b="1" i="1" dirty="0" smtClean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 Л – </a:t>
            </a:r>
            <a:r>
              <a:rPr lang="ru-RU" sz="2000" b="1" i="1" dirty="0" err="1" smtClean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эл</a:t>
            </a:r>
            <a:r>
              <a:rPr lang="ru-RU" sz="2000" b="1" i="1" dirty="0" smtClean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М – </a:t>
            </a:r>
            <a:r>
              <a:rPr lang="ru-RU" sz="2000" b="1" i="1" dirty="0" err="1" smtClean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эм</a:t>
            </a:r>
            <a:r>
              <a:rPr lang="ru-RU" sz="2000" b="1" i="1" dirty="0" smtClean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 Н – </a:t>
            </a:r>
            <a:r>
              <a:rPr lang="ru-RU" sz="2000" b="1" i="1" dirty="0" err="1" smtClean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эн</a:t>
            </a:r>
            <a:r>
              <a:rPr lang="ru-RU" sz="2000" b="1" i="1" dirty="0" smtClean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О – </a:t>
            </a:r>
            <a:r>
              <a:rPr lang="ru-RU" sz="2000" b="1" i="1" dirty="0" err="1" smtClean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о</a:t>
            </a:r>
            <a:r>
              <a:rPr lang="ru-RU" sz="2000" b="1" i="1" dirty="0" smtClean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 </a:t>
            </a:r>
          </a:p>
          <a:p>
            <a:pPr lvl="0" algn="ctr" eaLnBrk="0" hangingPunct="0"/>
            <a:r>
              <a:rPr lang="ru-RU" sz="2000" b="1" i="1" dirty="0" smtClean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П –</a:t>
            </a:r>
            <a:r>
              <a:rPr lang="ru-RU" sz="2000" b="1" i="1" dirty="0" err="1" smtClean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пэ</a:t>
            </a:r>
            <a:r>
              <a:rPr lang="ru-RU" sz="2000" b="1" i="1" dirty="0" smtClean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 Р – эр С – </a:t>
            </a:r>
            <a:r>
              <a:rPr lang="ru-RU" sz="2000" b="1" i="1" dirty="0" err="1" smtClean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эс</a:t>
            </a:r>
            <a:r>
              <a:rPr lang="ru-RU" sz="2000" b="1" i="1" dirty="0" smtClean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Т – </a:t>
            </a:r>
            <a:r>
              <a:rPr lang="ru-RU" sz="2000" b="1" i="1" dirty="0" err="1" smtClean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тэ</a:t>
            </a:r>
            <a:r>
              <a:rPr lang="ru-RU" sz="2000" b="1" i="1" dirty="0" smtClean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 У – </a:t>
            </a:r>
            <a:r>
              <a:rPr lang="ru-RU" sz="2000" b="1" i="1" dirty="0" err="1" smtClean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у</a:t>
            </a:r>
            <a:r>
              <a:rPr lang="ru-RU" sz="2000" b="1" i="1" dirty="0" smtClean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 Ф – эф  </a:t>
            </a:r>
          </a:p>
          <a:p>
            <a:pPr lvl="0" algn="ctr" eaLnBrk="0" hangingPunct="0"/>
            <a:r>
              <a:rPr lang="ru-RU" sz="2000" b="1" i="1" dirty="0" smtClean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Х –ха Ц – </a:t>
            </a:r>
            <a:r>
              <a:rPr lang="ru-RU" sz="2000" b="1" i="1" dirty="0" err="1" smtClean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цэ</a:t>
            </a:r>
            <a:r>
              <a:rPr lang="ru-RU" sz="2000" b="1" i="1" dirty="0" smtClean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 Ч – </a:t>
            </a:r>
            <a:r>
              <a:rPr lang="ru-RU" sz="2000" b="1" i="1" dirty="0" err="1" smtClean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че</a:t>
            </a:r>
            <a:r>
              <a:rPr lang="ru-RU" sz="2000" b="1" i="1" dirty="0" smtClean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 Ш – ша  Щ – </a:t>
            </a:r>
            <a:r>
              <a:rPr lang="ru-RU" sz="2000" b="1" i="1" dirty="0" err="1" smtClean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ща</a:t>
            </a:r>
            <a:endParaRPr lang="ru-RU" sz="2000" b="1" i="1" dirty="0" smtClean="0">
              <a:ln w="11430"/>
              <a:solidFill>
                <a:schemeClr val="bg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Times New Roman" pitchFamily="18" charset="0"/>
            </a:endParaRPr>
          </a:p>
          <a:p>
            <a:pPr lvl="0" algn="ctr" eaLnBrk="0" hangingPunct="0"/>
            <a:r>
              <a:rPr lang="ru-RU" sz="2000" b="1" i="1" dirty="0" smtClean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Ъ – твердый знак Ы – </a:t>
            </a:r>
            <a:r>
              <a:rPr lang="ru-RU" sz="2000" b="1" i="1" dirty="0" err="1" smtClean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ы</a:t>
            </a:r>
            <a:r>
              <a:rPr lang="ru-RU" sz="2000" b="1" i="1" dirty="0" smtClean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 </a:t>
            </a:r>
          </a:p>
          <a:p>
            <a:pPr lvl="0" algn="ctr" eaLnBrk="0" hangingPunct="0"/>
            <a:r>
              <a:rPr lang="ru-RU" sz="2000" b="1" i="1" dirty="0" smtClean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Ь – мягкий знак  Э – </a:t>
            </a:r>
            <a:r>
              <a:rPr lang="ru-RU" sz="2000" b="1" i="1" dirty="0" err="1" smtClean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э</a:t>
            </a:r>
            <a:r>
              <a:rPr lang="ru-RU" sz="2000" b="1" i="1" dirty="0" smtClean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 Ю – </a:t>
            </a:r>
            <a:r>
              <a:rPr lang="ru-RU" sz="2000" b="1" i="1" dirty="0" err="1" smtClean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ю</a:t>
            </a:r>
            <a:r>
              <a:rPr lang="ru-RU" sz="2000" b="1" i="1" dirty="0" smtClean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 Я - </a:t>
            </a:r>
            <a:r>
              <a:rPr lang="ru-RU" sz="2000" b="1" i="1" dirty="0" err="1" smtClean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я</a:t>
            </a:r>
            <a:r>
              <a:rPr lang="ru-RU" sz="2000" b="1" dirty="0" smtClean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 </a:t>
            </a:r>
          </a:p>
        </p:txBody>
      </p:sp>
      <p:pic>
        <p:nvPicPr>
          <p:cNvPr id="16" name="i-main-pic" descr="&amp;Kcy;&amp;acy;&amp;rcy;&amp;tcy;&amp;icy;&amp;ncy;&amp;kcy;&amp;acy; 64 &amp;icy;&amp;zcy; 1584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rot="21223658">
            <a:off x="2518763" y="4332709"/>
            <a:ext cx="2255046" cy="17692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7" name="Рисунок 16" descr="http://im3-tub-ru.yandex.net/i?id=669463393-45-72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 rot="20176168">
            <a:off x="5451076" y="4777208"/>
            <a:ext cx="1246790" cy="10804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8" name="Picture 9" descr="SMILE8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29058" y="714356"/>
            <a:ext cx="121444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фон тумба"/>
          <p:cNvPicPr>
            <a:picLocks noChangeAspect="1" noChangeArrowheads="1"/>
          </p:cNvPicPr>
          <p:nvPr/>
        </p:nvPicPr>
        <p:blipFill>
          <a:blip r:embed="rId2">
            <a:lum bright="24000" contrast="-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0" y="0"/>
            <a:ext cx="9144000" cy="6858000"/>
            <a:chOff x="567" y="981"/>
            <a:chExt cx="4581" cy="3164"/>
          </a:xfrm>
        </p:grpSpPr>
        <p:sp>
          <p:nvSpPr>
            <p:cNvPr id="33796" name="AutoShape 4"/>
            <p:cNvSpPr>
              <a:spLocks noChangeAspect="1" noChangeArrowheads="1" noTextEdit="1"/>
            </p:cNvSpPr>
            <p:nvPr/>
          </p:nvSpPr>
          <p:spPr bwMode="auto">
            <a:xfrm>
              <a:off x="567" y="981"/>
              <a:ext cx="4581" cy="3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797" name="Freeform 5"/>
            <p:cNvSpPr>
              <a:spLocks/>
            </p:cNvSpPr>
            <p:nvPr/>
          </p:nvSpPr>
          <p:spPr bwMode="auto">
            <a:xfrm>
              <a:off x="1060" y="1165"/>
              <a:ext cx="3535" cy="2806"/>
            </a:xfrm>
            <a:custGeom>
              <a:avLst/>
              <a:gdLst>
                <a:gd name="T0" fmla="*/ 3459 w 3535"/>
                <a:gd name="T1" fmla="*/ 2186 h 2806"/>
                <a:gd name="T2" fmla="*/ 3517 w 3535"/>
                <a:gd name="T3" fmla="*/ 1803 h 2806"/>
                <a:gd name="T4" fmla="*/ 3535 w 3535"/>
                <a:gd name="T5" fmla="*/ 1420 h 2806"/>
                <a:gd name="T6" fmla="*/ 3514 w 3535"/>
                <a:gd name="T7" fmla="*/ 1016 h 2806"/>
                <a:gd name="T8" fmla="*/ 3455 w 3535"/>
                <a:gd name="T9" fmla="*/ 621 h 2806"/>
                <a:gd name="T10" fmla="*/ 3358 w 3535"/>
                <a:gd name="T11" fmla="*/ 348 h 2806"/>
                <a:gd name="T12" fmla="*/ 3243 w 3535"/>
                <a:gd name="T13" fmla="*/ 289 h 2806"/>
                <a:gd name="T14" fmla="*/ 3117 w 3535"/>
                <a:gd name="T15" fmla="*/ 234 h 2806"/>
                <a:gd name="T16" fmla="*/ 2982 w 3535"/>
                <a:gd name="T17" fmla="*/ 183 h 2806"/>
                <a:gd name="T18" fmla="*/ 2839 w 3535"/>
                <a:gd name="T19" fmla="*/ 140 h 2806"/>
                <a:gd name="T20" fmla="*/ 2688 w 3535"/>
                <a:gd name="T21" fmla="*/ 101 h 2806"/>
                <a:gd name="T22" fmla="*/ 2530 w 3535"/>
                <a:gd name="T23" fmla="*/ 68 h 2806"/>
                <a:gd name="T24" fmla="*/ 2364 w 3535"/>
                <a:gd name="T25" fmla="*/ 43 h 2806"/>
                <a:gd name="T26" fmla="*/ 2195 w 3535"/>
                <a:gd name="T27" fmla="*/ 22 h 2806"/>
                <a:gd name="T28" fmla="*/ 2018 w 3535"/>
                <a:gd name="T29" fmla="*/ 9 h 2806"/>
                <a:gd name="T30" fmla="*/ 1834 w 3535"/>
                <a:gd name="T31" fmla="*/ 2 h 2806"/>
                <a:gd name="T32" fmla="*/ 1646 w 3535"/>
                <a:gd name="T33" fmla="*/ 2 h 2806"/>
                <a:gd name="T34" fmla="*/ 1462 w 3535"/>
                <a:gd name="T35" fmla="*/ 13 h 2806"/>
                <a:gd name="T36" fmla="*/ 1286 w 3535"/>
                <a:gd name="T37" fmla="*/ 29 h 2806"/>
                <a:gd name="T38" fmla="*/ 1114 w 3535"/>
                <a:gd name="T39" fmla="*/ 52 h 2806"/>
                <a:gd name="T40" fmla="*/ 951 w 3535"/>
                <a:gd name="T41" fmla="*/ 80 h 2806"/>
                <a:gd name="T42" fmla="*/ 792 w 3535"/>
                <a:gd name="T43" fmla="*/ 114 h 2806"/>
                <a:gd name="T44" fmla="*/ 643 w 3535"/>
                <a:gd name="T45" fmla="*/ 156 h 2806"/>
                <a:gd name="T46" fmla="*/ 503 w 3535"/>
                <a:gd name="T47" fmla="*/ 201 h 2806"/>
                <a:gd name="T48" fmla="*/ 370 w 3535"/>
                <a:gd name="T49" fmla="*/ 252 h 2806"/>
                <a:gd name="T50" fmla="*/ 248 w 3535"/>
                <a:gd name="T51" fmla="*/ 312 h 2806"/>
                <a:gd name="T52" fmla="*/ 136 w 3535"/>
                <a:gd name="T53" fmla="*/ 374 h 2806"/>
                <a:gd name="T54" fmla="*/ 53 w 3535"/>
                <a:gd name="T55" fmla="*/ 750 h 2806"/>
                <a:gd name="T56" fmla="*/ 10 w 3535"/>
                <a:gd name="T57" fmla="*/ 1147 h 2806"/>
                <a:gd name="T58" fmla="*/ 3 w 3535"/>
                <a:gd name="T59" fmla="*/ 1548 h 2806"/>
                <a:gd name="T60" fmla="*/ 33 w 3535"/>
                <a:gd name="T61" fmla="*/ 1934 h 2806"/>
                <a:gd name="T62" fmla="*/ 101 w 3535"/>
                <a:gd name="T63" fmla="*/ 2310 h 2806"/>
                <a:gd name="T64" fmla="*/ 205 w 3535"/>
                <a:gd name="T65" fmla="*/ 2478 h 2806"/>
                <a:gd name="T66" fmla="*/ 324 w 3535"/>
                <a:gd name="T67" fmla="*/ 2535 h 2806"/>
                <a:gd name="T68" fmla="*/ 455 w 3535"/>
                <a:gd name="T69" fmla="*/ 2590 h 2806"/>
                <a:gd name="T70" fmla="*/ 593 w 3535"/>
                <a:gd name="T71" fmla="*/ 2638 h 2806"/>
                <a:gd name="T72" fmla="*/ 739 w 3535"/>
                <a:gd name="T73" fmla="*/ 2679 h 2806"/>
                <a:gd name="T74" fmla="*/ 893 w 3535"/>
                <a:gd name="T75" fmla="*/ 2716 h 2806"/>
                <a:gd name="T76" fmla="*/ 1056 w 3535"/>
                <a:gd name="T77" fmla="*/ 2746 h 2806"/>
                <a:gd name="T78" fmla="*/ 1226 w 3535"/>
                <a:gd name="T79" fmla="*/ 2771 h 2806"/>
                <a:gd name="T80" fmla="*/ 1400 w 3535"/>
                <a:gd name="T81" fmla="*/ 2790 h 2806"/>
                <a:gd name="T82" fmla="*/ 1584 w 3535"/>
                <a:gd name="T83" fmla="*/ 2801 h 2806"/>
                <a:gd name="T84" fmla="*/ 1772 w 3535"/>
                <a:gd name="T85" fmla="*/ 2806 h 2806"/>
                <a:gd name="T86" fmla="*/ 1958 w 3535"/>
                <a:gd name="T87" fmla="*/ 2801 h 2806"/>
                <a:gd name="T88" fmla="*/ 2137 w 3535"/>
                <a:gd name="T89" fmla="*/ 2790 h 2806"/>
                <a:gd name="T90" fmla="*/ 2312 w 3535"/>
                <a:gd name="T91" fmla="*/ 2771 h 2806"/>
                <a:gd name="T92" fmla="*/ 2479 w 3535"/>
                <a:gd name="T93" fmla="*/ 2746 h 2806"/>
                <a:gd name="T94" fmla="*/ 2640 w 3535"/>
                <a:gd name="T95" fmla="*/ 2716 h 2806"/>
                <a:gd name="T96" fmla="*/ 2794 w 3535"/>
                <a:gd name="T97" fmla="*/ 2682 h 2806"/>
                <a:gd name="T98" fmla="*/ 2940 w 3535"/>
                <a:gd name="T99" fmla="*/ 2638 h 2806"/>
                <a:gd name="T100" fmla="*/ 3078 w 3535"/>
                <a:gd name="T101" fmla="*/ 2592 h 2806"/>
                <a:gd name="T102" fmla="*/ 3207 w 3535"/>
                <a:gd name="T103" fmla="*/ 2539 h 2806"/>
                <a:gd name="T104" fmla="*/ 3326 w 3535"/>
                <a:gd name="T105" fmla="*/ 2480 h 280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535"/>
                <a:gd name="T160" fmla="*/ 0 h 2806"/>
                <a:gd name="T161" fmla="*/ 3535 w 3535"/>
                <a:gd name="T162" fmla="*/ 2806 h 280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535" h="2806">
                  <a:moveTo>
                    <a:pt x="3399" y="2439"/>
                  </a:moveTo>
                  <a:lnTo>
                    <a:pt x="3432" y="2312"/>
                  </a:lnTo>
                  <a:lnTo>
                    <a:pt x="3459" y="2186"/>
                  </a:lnTo>
                  <a:lnTo>
                    <a:pt x="3482" y="2060"/>
                  </a:lnTo>
                  <a:lnTo>
                    <a:pt x="3500" y="1931"/>
                  </a:lnTo>
                  <a:lnTo>
                    <a:pt x="3517" y="1803"/>
                  </a:lnTo>
                  <a:lnTo>
                    <a:pt x="3526" y="1677"/>
                  </a:lnTo>
                  <a:lnTo>
                    <a:pt x="3533" y="1548"/>
                  </a:lnTo>
                  <a:lnTo>
                    <a:pt x="3535" y="1420"/>
                  </a:lnTo>
                  <a:lnTo>
                    <a:pt x="3533" y="1284"/>
                  </a:lnTo>
                  <a:lnTo>
                    <a:pt x="3526" y="1149"/>
                  </a:lnTo>
                  <a:lnTo>
                    <a:pt x="3514" y="1016"/>
                  </a:lnTo>
                  <a:lnTo>
                    <a:pt x="3500" y="883"/>
                  </a:lnTo>
                  <a:lnTo>
                    <a:pt x="3480" y="750"/>
                  </a:lnTo>
                  <a:lnTo>
                    <a:pt x="3455" y="621"/>
                  </a:lnTo>
                  <a:lnTo>
                    <a:pt x="3427" y="493"/>
                  </a:lnTo>
                  <a:lnTo>
                    <a:pt x="3395" y="369"/>
                  </a:lnTo>
                  <a:lnTo>
                    <a:pt x="3358" y="348"/>
                  </a:lnTo>
                  <a:lnTo>
                    <a:pt x="3321" y="328"/>
                  </a:lnTo>
                  <a:lnTo>
                    <a:pt x="3282" y="307"/>
                  </a:lnTo>
                  <a:lnTo>
                    <a:pt x="3243" y="289"/>
                  </a:lnTo>
                  <a:lnTo>
                    <a:pt x="3202" y="268"/>
                  </a:lnTo>
                  <a:lnTo>
                    <a:pt x="3161" y="250"/>
                  </a:lnTo>
                  <a:lnTo>
                    <a:pt x="3117" y="234"/>
                  </a:lnTo>
                  <a:lnTo>
                    <a:pt x="3074" y="215"/>
                  </a:lnTo>
                  <a:lnTo>
                    <a:pt x="3028" y="199"/>
                  </a:lnTo>
                  <a:lnTo>
                    <a:pt x="2982" y="183"/>
                  </a:lnTo>
                  <a:lnTo>
                    <a:pt x="2936" y="169"/>
                  </a:lnTo>
                  <a:lnTo>
                    <a:pt x="2888" y="153"/>
                  </a:lnTo>
                  <a:lnTo>
                    <a:pt x="2839" y="140"/>
                  </a:lnTo>
                  <a:lnTo>
                    <a:pt x="2789" y="126"/>
                  </a:lnTo>
                  <a:lnTo>
                    <a:pt x="2741" y="114"/>
                  </a:lnTo>
                  <a:lnTo>
                    <a:pt x="2688" y="101"/>
                  </a:lnTo>
                  <a:lnTo>
                    <a:pt x="2638" y="91"/>
                  </a:lnTo>
                  <a:lnTo>
                    <a:pt x="2585" y="80"/>
                  </a:lnTo>
                  <a:lnTo>
                    <a:pt x="2530" y="68"/>
                  </a:lnTo>
                  <a:lnTo>
                    <a:pt x="2477" y="59"/>
                  </a:lnTo>
                  <a:lnTo>
                    <a:pt x="2422" y="52"/>
                  </a:lnTo>
                  <a:lnTo>
                    <a:pt x="2364" y="43"/>
                  </a:lnTo>
                  <a:lnTo>
                    <a:pt x="2309" y="36"/>
                  </a:lnTo>
                  <a:lnTo>
                    <a:pt x="2252" y="29"/>
                  </a:lnTo>
                  <a:lnTo>
                    <a:pt x="2195" y="22"/>
                  </a:lnTo>
                  <a:lnTo>
                    <a:pt x="2135" y="18"/>
                  </a:lnTo>
                  <a:lnTo>
                    <a:pt x="2078" y="13"/>
                  </a:lnTo>
                  <a:lnTo>
                    <a:pt x="2018" y="9"/>
                  </a:lnTo>
                  <a:lnTo>
                    <a:pt x="1956" y="6"/>
                  </a:lnTo>
                  <a:lnTo>
                    <a:pt x="1896" y="2"/>
                  </a:lnTo>
                  <a:lnTo>
                    <a:pt x="1834" y="2"/>
                  </a:lnTo>
                  <a:lnTo>
                    <a:pt x="1772" y="0"/>
                  </a:lnTo>
                  <a:lnTo>
                    <a:pt x="1710" y="2"/>
                  </a:lnTo>
                  <a:lnTo>
                    <a:pt x="1646" y="2"/>
                  </a:lnTo>
                  <a:lnTo>
                    <a:pt x="1584" y="6"/>
                  </a:lnTo>
                  <a:lnTo>
                    <a:pt x="1524" y="9"/>
                  </a:lnTo>
                  <a:lnTo>
                    <a:pt x="1462" y="13"/>
                  </a:lnTo>
                  <a:lnTo>
                    <a:pt x="1403" y="18"/>
                  </a:lnTo>
                  <a:lnTo>
                    <a:pt x="1343" y="22"/>
                  </a:lnTo>
                  <a:lnTo>
                    <a:pt x="1286" y="29"/>
                  </a:lnTo>
                  <a:lnTo>
                    <a:pt x="1228" y="36"/>
                  </a:lnTo>
                  <a:lnTo>
                    <a:pt x="1171" y="43"/>
                  </a:lnTo>
                  <a:lnTo>
                    <a:pt x="1114" y="52"/>
                  </a:lnTo>
                  <a:lnTo>
                    <a:pt x="1058" y="59"/>
                  </a:lnTo>
                  <a:lnTo>
                    <a:pt x="1003" y="71"/>
                  </a:lnTo>
                  <a:lnTo>
                    <a:pt x="951" y="80"/>
                  </a:lnTo>
                  <a:lnTo>
                    <a:pt x="896" y="91"/>
                  </a:lnTo>
                  <a:lnTo>
                    <a:pt x="845" y="103"/>
                  </a:lnTo>
                  <a:lnTo>
                    <a:pt x="792" y="114"/>
                  </a:lnTo>
                  <a:lnTo>
                    <a:pt x="742" y="128"/>
                  </a:lnTo>
                  <a:lnTo>
                    <a:pt x="691" y="142"/>
                  </a:lnTo>
                  <a:lnTo>
                    <a:pt x="643" y="156"/>
                  </a:lnTo>
                  <a:lnTo>
                    <a:pt x="595" y="169"/>
                  </a:lnTo>
                  <a:lnTo>
                    <a:pt x="549" y="185"/>
                  </a:lnTo>
                  <a:lnTo>
                    <a:pt x="503" y="201"/>
                  </a:lnTo>
                  <a:lnTo>
                    <a:pt x="457" y="218"/>
                  </a:lnTo>
                  <a:lnTo>
                    <a:pt x="414" y="236"/>
                  </a:lnTo>
                  <a:lnTo>
                    <a:pt x="370" y="252"/>
                  </a:lnTo>
                  <a:lnTo>
                    <a:pt x="329" y="273"/>
                  </a:lnTo>
                  <a:lnTo>
                    <a:pt x="287" y="291"/>
                  </a:lnTo>
                  <a:lnTo>
                    <a:pt x="248" y="312"/>
                  </a:lnTo>
                  <a:lnTo>
                    <a:pt x="209" y="330"/>
                  </a:lnTo>
                  <a:lnTo>
                    <a:pt x="173" y="353"/>
                  </a:lnTo>
                  <a:lnTo>
                    <a:pt x="136" y="374"/>
                  </a:lnTo>
                  <a:lnTo>
                    <a:pt x="104" y="497"/>
                  </a:lnTo>
                  <a:lnTo>
                    <a:pt x="76" y="624"/>
                  </a:lnTo>
                  <a:lnTo>
                    <a:pt x="53" y="750"/>
                  </a:lnTo>
                  <a:lnTo>
                    <a:pt x="35" y="881"/>
                  </a:lnTo>
                  <a:lnTo>
                    <a:pt x="19" y="1014"/>
                  </a:lnTo>
                  <a:lnTo>
                    <a:pt x="10" y="1147"/>
                  </a:lnTo>
                  <a:lnTo>
                    <a:pt x="3" y="1282"/>
                  </a:lnTo>
                  <a:lnTo>
                    <a:pt x="0" y="1420"/>
                  </a:lnTo>
                  <a:lnTo>
                    <a:pt x="3" y="1548"/>
                  </a:lnTo>
                  <a:lnTo>
                    <a:pt x="10" y="1677"/>
                  </a:lnTo>
                  <a:lnTo>
                    <a:pt x="19" y="1805"/>
                  </a:lnTo>
                  <a:lnTo>
                    <a:pt x="33" y="1934"/>
                  </a:lnTo>
                  <a:lnTo>
                    <a:pt x="51" y="2060"/>
                  </a:lnTo>
                  <a:lnTo>
                    <a:pt x="74" y="2186"/>
                  </a:lnTo>
                  <a:lnTo>
                    <a:pt x="101" y="2310"/>
                  </a:lnTo>
                  <a:lnTo>
                    <a:pt x="131" y="2434"/>
                  </a:lnTo>
                  <a:lnTo>
                    <a:pt x="168" y="2455"/>
                  </a:lnTo>
                  <a:lnTo>
                    <a:pt x="205" y="2478"/>
                  </a:lnTo>
                  <a:lnTo>
                    <a:pt x="244" y="2496"/>
                  </a:lnTo>
                  <a:lnTo>
                    <a:pt x="285" y="2517"/>
                  </a:lnTo>
                  <a:lnTo>
                    <a:pt x="324" y="2535"/>
                  </a:lnTo>
                  <a:lnTo>
                    <a:pt x="368" y="2556"/>
                  </a:lnTo>
                  <a:lnTo>
                    <a:pt x="409" y="2572"/>
                  </a:lnTo>
                  <a:lnTo>
                    <a:pt x="455" y="2590"/>
                  </a:lnTo>
                  <a:lnTo>
                    <a:pt x="498" y="2606"/>
                  </a:lnTo>
                  <a:lnTo>
                    <a:pt x="544" y="2622"/>
                  </a:lnTo>
                  <a:lnTo>
                    <a:pt x="593" y="2638"/>
                  </a:lnTo>
                  <a:lnTo>
                    <a:pt x="641" y="2652"/>
                  </a:lnTo>
                  <a:lnTo>
                    <a:pt x="689" y="2666"/>
                  </a:lnTo>
                  <a:lnTo>
                    <a:pt x="739" y="2679"/>
                  </a:lnTo>
                  <a:lnTo>
                    <a:pt x="790" y="2693"/>
                  </a:lnTo>
                  <a:lnTo>
                    <a:pt x="840" y="2705"/>
                  </a:lnTo>
                  <a:lnTo>
                    <a:pt x="893" y="2716"/>
                  </a:lnTo>
                  <a:lnTo>
                    <a:pt x="946" y="2728"/>
                  </a:lnTo>
                  <a:lnTo>
                    <a:pt x="1001" y="2737"/>
                  </a:lnTo>
                  <a:lnTo>
                    <a:pt x="1056" y="2746"/>
                  </a:lnTo>
                  <a:lnTo>
                    <a:pt x="1111" y="2755"/>
                  </a:lnTo>
                  <a:lnTo>
                    <a:pt x="1169" y="2764"/>
                  </a:lnTo>
                  <a:lnTo>
                    <a:pt x="1226" y="2771"/>
                  </a:lnTo>
                  <a:lnTo>
                    <a:pt x="1283" y="2778"/>
                  </a:lnTo>
                  <a:lnTo>
                    <a:pt x="1341" y="2783"/>
                  </a:lnTo>
                  <a:lnTo>
                    <a:pt x="1400" y="2790"/>
                  </a:lnTo>
                  <a:lnTo>
                    <a:pt x="1462" y="2794"/>
                  </a:lnTo>
                  <a:lnTo>
                    <a:pt x="1522" y="2796"/>
                  </a:lnTo>
                  <a:lnTo>
                    <a:pt x="1584" y="2801"/>
                  </a:lnTo>
                  <a:lnTo>
                    <a:pt x="1646" y="2803"/>
                  </a:lnTo>
                  <a:lnTo>
                    <a:pt x="1708" y="2806"/>
                  </a:lnTo>
                  <a:lnTo>
                    <a:pt x="1772" y="2806"/>
                  </a:lnTo>
                  <a:lnTo>
                    <a:pt x="1834" y="2806"/>
                  </a:lnTo>
                  <a:lnTo>
                    <a:pt x="1896" y="2803"/>
                  </a:lnTo>
                  <a:lnTo>
                    <a:pt x="1958" y="2801"/>
                  </a:lnTo>
                  <a:lnTo>
                    <a:pt x="2018" y="2796"/>
                  </a:lnTo>
                  <a:lnTo>
                    <a:pt x="2078" y="2794"/>
                  </a:lnTo>
                  <a:lnTo>
                    <a:pt x="2137" y="2790"/>
                  </a:lnTo>
                  <a:lnTo>
                    <a:pt x="2195" y="2783"/>
                  </a:lnTo>
                  <a:lnTo>
                    <a:pt x="2254" y="2778"/>
                  </a:lnTo>
                  <a:lnTo>
                    <a:pt x="2312" y="2771"/>
                  </a:lnTo>
                  <a:lnTo>
                    <a:pt x="2367" y="2764"/>
                  </a:lnTo>
                  <a:lnTo>
                    <a:pt x="2424" y="2755"/>
                  </a:lnTo>
                  <a:lnTo>
                    <a:pt x="2479" y="2746"/>
                  </a:lnTo>
                  <a:lnTo>
                    <a:pt x="2532" y="2737"/>
                  </a:lnTo>
                  <a:lnTo>
                    <a:pt x="2587" y="2728"/>
                  </a:lnTo>
                  <a:lnTo>
                    <a:pt x="2640" y="2716"/>
                  </a:lnTo>
                  <a:lnTo>
                    <a:pt x="2693" y="2705"/>
                  </a:lnTo>
                  <a:lnTo>
                    <a:pt x="2743" y="2693"/>
                  </a:lnTo>
                  <a:lnTo>
                    <a:pt x="2794" y="2682"/>
                  </a:lnTo>
                  <a:lnTo>
                    <a:pt x="2844" y="2668"/>
                  </a:lnTo>
                  <a:lnTo>
                    <a:pt x="2892" y="2654"/>
                  </a:lnTo>
                  <a:lnTo>
                    <a:pt x="2940" y="2638"/>
                  </a:lnTo>
                  <a:lnTo>
                    <a:pt x="2986" y="2624"/>
                  </a:lnTo>
                  <a:lnTo>
                    <a:pt x="3032" y="2608"/>
                  </a:lnTo>
                  <a:lnTo>
                    <a:pt x="3078" y="2592"/>
                  </a:lnTo>
                  <a:lnTo>
                    <a:pt x="3122" y="2574"/>
                  </a:lnTo>
                  <a:lnTo>
                    <a:pt x="3163" y="2558"/>
                  </a:lnTo>
                  <a:lnTo>
                    <a:pt x="3207" y="2539"/>
                  </a:lnTo>
                  <a:lnTo>
                    <a:pt x="3246" y="2519"/>
                  </a:lnTo>
                  <a:lnTo>
                    <a:pt x="3287" y="2500"/>
                  </a:lnTo>
                  <a:lnTo>
                    <a:pt x="3326" y="2480"/>
                  </a:lnTo>
                  <a:lnTo>
                    <a:pt x="3363" y="2459"/>
                  </a:lnTo>
                  <a:lnTo>
                    <a:pt x="3399" y="2439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798" name="Freeform 6" descr="Газетная бумага"/>
            <p:cNvSpPr>
              <a:spLocks/>
            </p:cNvSpPr>
            <p:nvPr/>
          </p:nvSpPr>
          <p:spPr bwMode="auto">
            <a:xfrm>
              <a:off x="925" y="1311"/>
              <a:ext cx="670" cy="2513"/>
            </a:xfrm>
            <a:custGeom>
              <a:avLst/>
              <a:gdLst>
                <a:gd name="T0" fmla="*/ 230 w 670"/>
                <a:gd name="T1" fmla="*/ 2306 h 2513"/>
                <a:gd name="T2" fmla="*/ 170 w 670"/>
                <a:gd name="T3" fmla="*/ 2052 h 2513"/>
                <a:gd name="T4" fmla="*/ 129 w 670"/>
                <a:gd name="T5" fmla="*/ 1795 h 2513"/>
                <a:gd name="T6" fmla="*/ 103 w 670"/>
                <a:gd name="T7" fmla="*/ 1535 h 2513"/>
                <a:gd name="T8" fmla="*/ 94 w 670"/>
                <a:gd name="T9" fmla="*/ 1274 h 2513"/>
                <a:gd name="T10" fmla="*/ 103 w 670"/>
                <a:gd name="T11" fmla="*/ 996 h 2513"/>
                <a:gd name="T12" fmla="*/ 131 w 670"/>
                <a:gd name="T13" fmla="*/ 725 h 2513"/>
                <a:gd name="T14" fmla="*/ 174 w 670"/>
                <a:gd name="T15" fmla="*/ 464 h 2513"/>
                <a:gd name="T16" fmla="*/ 234 w 670"/>
                <a:gd name="T17" fmla="*/ 209 h 2513"/>
                <a:gd name="T18" fmla="*/ 243 w 670"/>
                <a:gd name="T19" fmla="*/ 198 h 2513"/>
                <a:gd name="T20" fmla="*/ 292 w 670"/>
                <a:gd name="T21" fmla="*/ 170 h 2513"/>
                <a:gd name="T22" fmla="*/ 340 w 670"/>
                <a:gd name="T23" fmla="*/ 143 h 2513"/>
                <a:gd name="T24" fmla="*/ 390 w 670"/>
                <a:gd name="T25" fmla="*/ 117 h 2513"/>
                <a:gd name="T26" fmla="*/ 443 w 670"/>
                <a:gd name="T27" fmla="*/ 92 h 2513"/>
                <a:gd name="T28" fmla="*/ 498 w 670"/>
                <a:gd name="T29" fmla="*/ 67 h 2513"/>
                <a:gd name="T30" fmla="*/ 553 w 670"/>
                <a:gd name="T31" fmla="*/ 44 h 2513"/>
                <a:gd name="T32" fmla="*/ 611 w 670"/>
                <a:gd name="T33" fmla="*/ 21 h 2513"/>
                <a:gd name="T34" fmla="*/ 670 w 670"/>
                <a:gd name="T35" fmla="*/ 0 h 2513"/>
                <a:gd name="T36" fmla="*/ 594 w 670"/>
                <a:gd name="T37" fmla="*/ 23 h 2513"/>
                <a:gd name="T38" fmla="*/ 521 w 670"/>
                <a:gd name="T39" fmla="*/ 49 h 2513"/>
                <a:gd name="T40" fmla="*/ 452 w 670"/>
                <a:gd name="T41" fmla="*/ 74 h 2513"/>
                <a:gd name="T42" fmla="*/ 383 w 670"/>
                <a:gd name="T43" fmla="*/ 101 h 2513"/>
                <a:gd name="T44" fmla="*/ 319 w 670"/>
                <a:gd name="T45" fmla="*/ 131 h 2513"/>
                <a:gd name="T46" fmla="*/ 255 w 670"/>
                <a:gd name="T47" fmla="*/ 161 h 2513"/>
                <a:gd name="T48" fmla="*/ 195 w 670"/>
                <a:gd name="T49" fmla="*/ 193 h 2513"/>
                <a:gd name="T50" fmla="*/ 138 w 670"/>
                <a:gd name="T51" fmla="*/ 228 h 2513"/>
                <a:gd name="T52" fmla="*/ 78 w 670"/>
                <a:gd name="T53" fmla="*/ 478 h 2513"/>
                <a:gd name="T54" fmla="*/ 34 w 670"/>
                <a:gd name="T55" fmla="*/ 735 h 2513"/>
                <a:gd name="T56" fmla="*/ 9 w 670"/>
                <a:gd name="T57" fmla="*/ 1001 h 2513"/>
                <a:gd name="T58" fmla="*/ 0 w 670"/>
                <a:gd name="T59" fmla="*/ 1274 h 2513"/>
                <a:gd name="T60" fmla="*/ 9 w 670"/>
                <a:gd name="T61" fmla="*/ 1531 h 2513"/>
                <a:gd name="T62" fmla="*/ 34 w 670"/>
                <a:gd name="T63" fmla="*/ 1788 h 2513"/>
                <a:gd name="T64" fmla="*/ 76 w 670"/>
                <a:gd name="T65" fmla="*/ 2040 h 2513"/>
                <a:gd name="T66" fmla="*/ 133 w 670"/>
                <a:gd name="T67" fmla="*/ 2288 h 2513"/>
                <a:gd name="T68" fmla="*/ 191 w 670"/>
                <a:gd name="T69" fmla="*/ 2322 h 2513"/>
                <a:gd name="T70" fmla="*/ 250 w 670"/>
                <a:gd name="T71" fmla="*/ 2354 h 2513"/>
                <a:gd name="T72" fmla="*/ 314 w 670"/>
                <a:gd name="T73" fmla="*/ 2384 h 2513"/>
                <a:gd name="T74" fmla="*/ 379 w 670"/>
                <a:gd name="T75" fmla="*/ 2414 h 2513"/>
                <a:gd name="T76" fmla="*/ 448 w 670"/>
                <a:gd name="T77" fmla="*/ 2442 h 2513"/>
                <a:gd name="T78" fmla="*/ 516 w 670"/>
                <a:gd name="T79" fmla="*/ 2467 h 2513"/>
                <a:gd name="T80" fmla="*/ 590 w 670"/>
                <a:gd name="T81" fmla="*/ 2490 h 2513"/>
                <a:gd name="T82" fmla="*/ 666 w 670"/>
                <a:gd name="T83" fmla="*/ 2513 h 2513"/>
                <a:gd name="T84" fmla="*/ 606 w 670"/>
                <a:gd name="T85" fmla="*/ 2492 h 2513"/>
                <a:gd name="T86" fmla="*/ 549 w 670"/>
                <a:gd name="T87" fmla="*/ 2471 h 2513"/>
                <a:gd name="T88" fmla="*/ 493 w 670"/>
                <a:gd name="T89" fmla="*/ 2449 h 2513"/>
                <a:gd name="T90" fmla="*/ 438 w 670"/>
                <a:gd name="T91" fmla="*/ 2423 h 2513"/>
                <a:gd name="T92" fmla="*/ 386 w 670"/>
                <a:gd name="T93" fmla="*/ 2398 h 2513"/>
                <a:gd name="T94" fmla="*/ 335 w 670"/>
                <a:gd name="T95" fmla="*/ 2373 h 2513"/>
                <a:gd name="T96" fmla="*/ 287 w 670"/>
                <a:gd name="T97" fmla="*/ 2345 h 2513"/>
                <a:gd name="T98" fmla="*/ 239 w 670"/>
                <a:gd name="T99" fmla="*/ 2318 h 251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70"/>
                <a:gd name="T151" fmla="*/ 0 h 2513"/>
                <a:gd name="T152" fmla="*/ 670 w 670"/>
                <a:gd name="T153" fmla="*/ 2513 h 251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70" h="2513">
                  <a:moveTo>
                    <a:pt x="232" y="2313"/>
                  </a:moveTo>
                  <a:lnTo>
                    <a:pt x="230" y="2306"/>
                  </a:lnTo>
                  <a:lnTo>
                    <a:pt x="197" y="2180"/>
                  </a:lnTo>
                  <a:lnTo>
                    <a:pt x="170" y="2052"/>
                  </a:lnTo>
                  <a:lnTo>
                    <a:pt x="147" y="1925"/>
                  </a:lnTo>
                  <a:lnTo>
                    <a:pt x="129" y="1795"/>
                  </a:lnTo>
                  <a:lnTo>
                    <a:pt x="112" y="1666"/>
                  </a:lnTo>
                  <a:lnTo>
                    <a:pt x="103" y="1535"/>
                  </a:lnTo>
                  <a:lnTo>
                    <a:pt x="96" y="1405"/>
                  </a:lnTo>
                  <a:lnTo>
                    <a:pt x="94" y="1274"/>
                  </a:lnTo>
                  <a:lnTo>
                    <a:pt x="96" y="1134"/>
                  </a:lnTo>
                  <a:lnTo>
                    <a:pt x="103" y="996"/>
                  </a:lnTo>
                  <a:lnTo>
                    <a:pt x="115" y="861"/>
                  </a:lnTo>
                  <a:lnTo>
                    <a:pt x="131" y="725"/>
                  </a:lnTo>
                  <a:lnTo>
                    <a:pt x="149" y="595"/>
                  </a:lnTo>
                  <a:lnTo>
                    <a:pt x="174" y="464"/>
                  </a:lnTo>
                  <a:lnTo>
                    <a:pt x="202" y="335"/>
                  </a:lnTo>
                  <a:lnTo>
                    <a:pt x="234" y="209"/>
                  </a:lnTo>
                  <a:lnTo>
                    <a:pt x="236" y="202"/>
                  </a:lnTo>
                  <a:lnTo>
                    <a:pt x="243" y="198"/>
                  </a:lnTo>
                  <a:lnTo>
                    <a:pt x="266" y="184"/>
                  </a:lnTo>
                  <a:lnTo>
                    <a:pt x="292" y="170"/>
                  </a:lnTo>
                  <a:lnTo>
                    <a:pt x="314" y="156"/>
                  </a:lnTo>
                  <a:lnTo>
                    <a:pt x="340" y="143"/>
                  </a:lnTo>
                  <a:lnTo>
                    <a:pt x="365" y="129"/>
                  </a:lnTo>
                  <a:lnTo>
                    <a:pt x="390" y="117"/>
                  </a:lnTo>
                  <a:lnTo>
                    <a:pt x="415" y="104"/>
                  </a:lnTo>
                  <a:lnTo>
                    <a:pt x="443" y="92"/>
                  </a:lnTo>
                  <a:lnTo>
                    <a:pt x="471" y="78"/>
                  </a:lnTo>
                  <a:lnTo>
                    <a:pt x="498" y="67"/>
                  </a:lnTo>
                  <a:lnTo>
                    <a:pt x="526" y="55"/>
                  </a:lnTo>
                  <a:lnTo>
                    <a:pt x="553" y="44"/>
                  </a:lnTo>
                  <a:lnTo>
                    <a:pt x="581" y="33"/>
                  </a:lnTo>
                  <a:lnTo>
                    <a:pt x="611" y="21"/>
                  </a:lnTo>
                  <a:lnTo>
                    <a:pt x="640" y="12"/>
                  </a:lnTo>
                  <a:lnTo>
                    <a:pt x="670" y="0"/>
                  </a:lnTo>
                  <a:lnTo>
                    <a:pt x="631" y="12"/>
                  </a:lnTo>
                  <a:lnTo>
                    <a:pt x="594" y="23"/>
                  </a:lnTo>
                  <a:lnTo>
                    <a:pt x="558" y="35"/>
                  </a:lnTo>
                  <a:lnTo>
                    <a:pt x="521" y="49"/>
                  </a:lnTo>
                  <a:lnTo>
                    <a:pt x="487" y="60"/>
                  </a:lnTo>
                  <a:lnTo>
                    <a:pt x="452" y="74"/>
                  </a:lnTo>
                  <a:lnTo>
                    <a:pt x="418" y="88"/>
                  </a:lnTo>
                  <a:lnTo>
                    <a:pt x="383" y="101"/>
                  </a:lnTo>
                  <a:lnTo>
                    <a:pt x="351" y="117"/>
                  </a:lnTo>
                  <a:lnTo>
                    <a:pt x="319" y="131"/>
                  </a:lnTo>
                  <a:lnTo>
                    <a:pt x="287" y="147"/>
                  </a:lnTo>
                  <a:lnTo>
                    <a:pt x="255" y="161"/>
                  </a:lnTo>
                  <a:lnTo>
                    <a:pt x="225" y="177"/>
                  </a:lnTo>
                  <a:lnTo>
                    <a:pt x="195" y="193"/>
                  </a:lnTo>
                  <a:lnTo>
                    <a:pt x="165" y="211"/>
                  </a:lnTo>
                  <a:lnTo>
                    <a:pt x="138" y="228"/>
                  </a:lnTo>
                  <a:lnTo>
                    <a:pt x="106" y="351"/>
                  </a:lnTo>
                  <a:lnTo>
                    <a:pt x="78" y="478"/>
                  </a:lnTo>
                  <a:lnTo>
                    <a:pt x="53" y="604"/>
                  </a:lnTo>
                  <a:lnTo>
                    <a:pt x="34" y="735"/>
                  </a:lnTo>
                  <a:lnTo>
                    <a:pt x="18" y="868"/>
                  </a:lnTo>
                  <a:lnTo>
                    <a:pt x="9" y="1001"/>
                  </a:lnTo>
                  <a:lnTo>
                    <a:pt x="2" y="1136"/>
                  </a:lnTo>
                  <a:lnTo>
                    <a:pt x="0" y="1274"/>
                  </a:lnTo>
                  <a:lnTo>
                    <a:pt x="2" y="1402"/>
                  </a:lnTo>
                  <a:lnTo>
                    <a:pt x="9" y="1531"/>
                  </a:lnTo>
                  <a:lnTo>
                    <a:pt x="18" y="1659"/>
                  </a:lnTo>
                  <a:lnTo>
                    <a:pt x="34" y="1788"/>
                  </a:lnTo>
                  <a:lnTo>
                    <a:pt x="53" y="1914"/>
                  </a:lnTo>
                  <a:lnTo>
                    <a:pt x="76" y="2040"/>
                  </a:lnTo>
                  <a:lnTo>
                    <a:pt x="103" y="2164"/>
                  </a:lnTo>
                  <a:lnTo>
                    <a:pt x="133" y="2288"/>
                  </a:lnTo>
                  <a:lnTo>
                    <a:pt x="161" y="2304"/>
                  </a:lnTo>
                  <a:lnTo>
                    <a:pt x="191" y="2322"/>
                  </a:lnTo>
                  <a:lnTo>
                    <a:pt x="220" y="2338"/>
                  </a:lnTo>
                  <a:lnTo>
                    <a:pt x="250" y="2354"/>
                  </a:lnTo>
                  <a:lnTo>
                    <a:pt x="282" y="2368"/>
                  </a:lnTo>
                  <a:lnTo>
                    <a:pt x="314" y="2384"/>
                  </a:lnTo>
                  <a:lnTo>
                    <a:pt x="347" y="2398"/>
                  </a:lnTo>
                  <a:lnTo>
                    <a:pt x="379" y="2414"/>
                  </a:lnTo>
                  <a:lnTo>
                    <a:pt x="413" y="2428"/>
                  </a:lnTo>
                  <a:lnTo>
                    <a:pt x="448" y="2442"/>
                  </a:lnTo>
                  <a:lnTo>
                    <a:pt x="482" y="2453"/>
                  </a:lnTo>
                  <a:lnTo>
                    <a:pt x="516" y="2467"/>
                  </a:lnTo>
                  <a:lnTo>
                    <a:pt x="553" y="2478"/>
                  </a:lnTo>
                  <a:lnTo>
                    <a:pt x="590" y="2490"/>
                  </a:lnTo>
                  <a:lnTo>
                    <a:pt x="627" y="2501"/>
                  </a:lnTo>
                  <a:lnTo>
                    <a:pt x="666" y="2513"/>
                  </a:lnTo>
                  <a:lnTo>
                    <a:pt x="636" y="2504"/>
                  </a:lnTo>
                  <a:lnTo>
                    <a:pt x="606" y="2492"/>
                  </a:lnTo>
                  <a:lnTo>
                    <a:pt x="576" y="2481"/>
                  </a:lnTo>
                  <a:lnTo>
                    <a:pt x="549" y="2471"/>
                  </a:lnTo>
                  <a:lnTo>
                    <a:pt x="521" y="2460"/>
                  </a:lnTo>
                  <a:lnTo>
                    <a:pt x="493" y="2449"/>
                  </a:lnTo>
                  <a:lnTo>
                    <a:pt x="466" y="2437"/>
                  </a:lnTo>
                  <a:lnTo>
                    <a:pt x="438" y="2423"/>
                  </a:lnTo>
                  <a:lnTo>
                    <a:pt x="411" y="2412"/>
                  </a:lnTo>
                  <a:lnTo>
                    <a:pt x="386" y="2398"/>
                  </a:lnTo>
                  <a:lnTo>
                    <a:pt x="360" y="2387"/>
                  </a:lnTo>
                  <a:lnTo>
                    <a:pt x="335" y="2373"/>
                  </a:lnTo>
                  <a:lnTo>
                    <a:pt x="310" y="2359"/>
                  </a:lnTo>
                  <a:lnTo>
                    <a:pt x="287" y="2345"/>
                  </a:lnTo>
                  <a:lnTo>
                    <a:pt x="262" y="2332"/>
                  </a:lnTo>
                  <a:lnTo>
                    <a:pt x="239" y="2318"/>
                  </a:lnTo>
                  <a:lnTo>
                    <a:pt x="232" y="2313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799" name="Freeform 7" descr="Газетная бумага"/>
            <p:cNvSpPr>
              <a:spLocks/>
            </p:cNvSpPr>
            <p:nvPr/>
          </p:nvSpPr>
          <p:spPr bwMode="auto">
            <a:xfrm>
              <a:off x="4058" y="1311"/>
              <a:ext cx="629" cy="2515"/>
            </a:xfrm>
            <a:custGeom>
              <a:avLst/>
              <a:gdLst>
                <a:gd name="T0" fmla="*/ 626 w 629"/>
                <a:gd name="T1" fmla="*/ 1129 h 2515"/>
                <a:gd name="T2" fmla="*/ 610 w 629"/>
                <a:gd name="T3" fmla="*/ 852 h 2515"/>
                <a:gd name="T4" fmla="*/ 576 w 629"/>
                <a:gd name="T5" fmla="*/ 585 h 2515"/>
                <a:gd name="T6" fmla="*/ 530 w 629"/>
                <a:gd name="T7" fmla="*/ 331 h 2515"/>
                <a:gd name="T8" fmla="*/ 475 w 629"/>
                <a:gd name="T9" fmla="*/ 191 h 2515"/>
                <a:gd name="T10" fmla="*/ 420 w 629"/>
                <a:gd name="T11" fmla="*/ 161 h 2515"/>
                <a:gd name="T12" fmla="*/ 360 w 629"/>
                <a:gd name="T13" fmla="*/ 133 h 2515"/>
                <a:gd name="T14" fmla="*/ 300 w 629"/>
                <a:gd name="T15" fmla="*/ 106 h 2515"/>
                <a:gd name="T16" fmla="*/ 236 w 629"/>
                <a:gd name="T17" fmla="*/ 81 h 2515"/>
                <a:gd name="T18" fmla="*/ 172 w 629"/>
                <a:gd name="T19" fmla="*/ 55 h 2515"/>
                <a:gd name="T20" fmla="*/ 105 w 629"/>
                <a:gd name="T21" fmla="*/ 33 h 2515"/>
                <a:gd name="T22" fmla="*/ 34 w 629"/>
                <a:gd name="T23" fmla="*/ 12 h 2515"/>
                <a:gd name="T24" fmla="*/ 30 w 629"/>
                <a:gd name="T25" fmla="*/ 12 h 2515"/>
                <a:gd name="T26" fmla="*/ 87 w 629"/>
                <a:gd name="T27" fmla="*/ 33 h 2515"/>
                <a:gd name="T28" fmla="*/ 144 w 629"/>
                <a:gd name="T29" fmla="*/ 55 h 2515"/>
                <a:gd name="T30" fmla="*/ 200 w 629"/>
                <a:gd name="T31" fmla="*/ 78 h 2515"/>
                <a:gd name="T32" fmla="*/ 252 w 629"/>
                <a:gd name="T33" fmla="*/ 101 h 2515"/>
                <a:gd name="T34" fmla="*/ 305 w 629"/>
                <a:gd name="T35" fmla="*/ 127 h 2515"/>
                <a:gd name="T36" fmla="*/ 353 w 629"/>
                <a:gd name="T37" fmla="*/ 152 h 2515"/>
                <a:gd name="T38" fmla="*/ 401 w 629"/>
                <a:gd name="T39" fmla="*/ 179 h 2515"/>
                <a:gd name="T40" fmla="*/ 431 w 629"/>
                <a:gd name="T41" fmla="*/ 198 h 2515"/>
                <a:gd name="T42" fmla="*/ 466 w 629"/>
                <a:gd name="T43" fmla="*/ 331 h 2515"/>
                <a:gd name="T44" fmla="*/ 521 w 629"/>
                <a:gd name="T45" fmla="*/ 592 h 2515"/>
                <a:gd name="T46" fmla="*/ 555 w 629"/>
                <a:gd name="T47" fmla="*/ 861 h 2515"/>
                <a:gd name="T48" fmla="*/ 574 w 629"/>
                <a:gd name="T49" fmla="*/ 1136 h 2515"/>
                <a:gd name="T50" fmla="*/ 574 w 629"/>
                <a:gd name="T51" fmla="*/ 1405 h 2515"/>
                <a:gd name="T52" fmla="*/ 558 w 629"/>
                <a:gd name="T53" fmla="*/ 1664 h 2515"/>
                <a:gd name="T54" fmla="*/ 523 w 629"/>
                <a:gd name="T55" fmla="*/ 1923 h 2515"/>
                <a:gd name="T56" fmla="*/ 470 w 629"/>
                <a:gd name="T57" fmla="*/ 2182 h 2515"/>
                <a:gd name="T58" fmla="*/ 436 w 629"/>
                <a:gd name="T59" fmla="*/ 2318 h 2515"/>
                <a:gd name="T60" fmla="*/ 406 w 629"/>
                <a:gd name="T61" fmla="*/ 2336 h 2515"/>
                <a:gd name="T62" fmla="*/ 358 w 629"/>
                <a:gd name="T63" fmla="*/ 2364 h 2515"/>
                <a:gd name="T64" fmla="*/ 310 w 629"/>
                <a:gd name="T65" fmla="*/ 2389 h 2515"/>
                <a:gd name="T66" fmla="*/ 257 w 629"/>
                <a:gd name="T67" fmla="*/ 2414 h 2515"/>
                <a:gd name="T68" fmla="*/ 204 w 629"/>
                <a:gd name="T69" fmla="*/ 2437 h 2515"/>
                <a:gd name="T70" fmla="*/ 149 w 629"/>
                <a:gd name="T71" fmla="*/ 2460 h 2515"/>
                <a:gd name="T72" fmla="*/ 92 w 629"/>
                <a:gd name="T73" fmla="*/ 2483 h 2515"/>
                <a:gd name="T74" fmla="*/ 34 w 629"/>
                <a:gd name="T75" fmla="*/ 2504 h 2515"/>
                <a:gd name="T76" fmla="*/ 39 w 629"/>
                <a:gd name="T77" fmla="*/ 2504 h 2515"/>
                <a:gd name="T78" fmla="*/ 108 w 629"/>
                <a:gd name="T79" fmla="*/ 2483 h 2515"/>
                <a:gd name="T80" fmla="*/ 174 w 629"/>
                <a:gd name="T81" fmla="*/ 2460 h 2515"/>
                <a:gd name="T82" fmla="*/ 239 w 629"/>
                <a:gd name="T83" fmla="*/ 2435 h 2515"/>
                <a:gd name="T84" fmla="*/ 300 w 629"/>
                <a:gd name="T85" fmla="*/ 2410 h 2515"/>
                <a:gd name="T86" fmla="*/ 362 w 629"/>
                <a:gd name="T87" fmla="*/ 2382 h 2515"/>
                <a:gd name="T88" fmla="*/ 420 w 629"/>
                <a:gd name="T89" fmla="*/ 2354 h 2515"/>
                <a:gd name="T90" fmla="*/ 475 w 629"/>
                <a:gd name="T91" fmla="*/ 2327 h 2515"/>
                <a:gd name="T92" fmla="*/ 530 w 629"/>
                <a:gd name="T93" fmla="*/ 2192 h 2515"/>
                <a:gd name="T94" fmla="*/ 576 w 629"/>
                <a:gd name="T95" fmla="*/ 1939 h 2515"/>
                <a:gd name="T96" fmla="*/ 608 w 629"/>
                <a:gd name="T97" fmla="*/ 1680 h 2515"/>
                <a:gd name="T98" fmla="*/ 626 w 629"/>
                <a:gd name="T99" fmla="*/ 1409 h 251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29"/>
                <a:gd name="T151" fmla="*/ 0 h 2515"/>
                <a:gd name="T152" fmla="*/ 629 w 629"/>
                <a:gd name="T153" fmla="*/ 2515 h 251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29" h="2515">
                  <a:moveTo>
                    <a:pt x="629" y="1272"/>
                  </a:moveTo>
                  <a:lnTo>
                    <a:pt x="626" y="1129"/>
                  </a:lnTo>
                  <a:lnTo>
                    <a:pt x="620" y="989"/>
                  </a:lnTo>
                  <a:lnTo>
                    <a:pt x="610" y="852"/>
                  </a:lnTo>
                  <a:lnTo>
                    <a:pt x="594" y="719"/>
                  </a:lnTo>
                  <a:lnTo>
                    <a:pt x="576" y="585"/>
                  </a:lnTo>
                  <a:lnTo>
                    <a:pt x="555" y="457"/>
                  </a:lnTo>
                  <a:lnTo>
                    <a:pt x="530" y="331"/>
                  </a:lnTo>
                  <a:lnTo>
                    <a:pt x="502" y="207"/>
                  </a:lnTo>
                  <a:lnTo>
                    <a:pt x="475" y="191"/>
                  </a:lnTo>
                  <a:lnTo>
                    <a:pt x="447" y="177"/>
                  </a:lnTo>
                  <a:lnTo>
                    <a:pt x="420" y="161"/>
                  </a:lnTo>
                  <a:lnTo>
                    <a:pt x="390" y="147"/>
                  </a:lnTo>
                  <a:lnTo>
                    <a:pt x="360" y="133"/>
                  </a:lnTo>
                  <a:lnTo>
                    <a:pt x="330" y="120"/>
                  </a:lnTo>
                  <a:lnTo>
                    <a:pt x="300" y="106"/>
                  </a:lnTo>
                  <a:lnTo>
                    <a:pt x="268" y="92"/>
                  </a:lnTo>
                  <a:lnTo>
                    <a:pt x="236" y="81"/>
                  </a:lnTo>
                  <a:lnTo>
                    <a:pt x="204" y="69"/>
                  </a:lnTo>
                  <a:lnTo>
                    <a:pt x="172" y="55"/>
                  </a:lnTo>
                  <a:lnTo>
                    <a:pt x="138" y="44"/>
                  </a:lnTo>
                  <a:lnTo>
                    <a:pt x="105" y="33"/>
                  </a:lnTo>
                  <a:lnTo>
                    <a:pt x="71" y="21"/>
                  </a:lnTo>
                  <a:lnTo>
                    <a:pt x="34" y="12"/>
                  </a:lnTo>
                  <a:lnTo>
                    <a:pt x="0" y="0"/>
                  </a:lnTo>
                  <a:lnTo>
                    <a:pt x="30" y="12"/>
                  </a:lnTo>
                  <a:lnTo>
                    <a:pt x="60" y="21"/>
                  </a:lnTo>
                  <a:lnTo>
                    <a:pt x="87" y="33"/>
                  </a:lnTo>
                  <a:lnTo>
                    <a:pt x="117" y="44"/>
                  </a:lnTo>
                  <a:lnTo>
                    <a:pt x="144" y="55"/>
                  </a:lnTo>
                  <a:lnTo>
                    <a:pt x="172" y="67"/>
                  </a:lnTo>
                  <a:lnTo>
                    <a:pt x="200" y="78"/>
                  </a:lnTo>
                  <a:lnTo>
                    <a:pt x="227" y="90"/>
                  </a:lnTo>
                  <a:lnTo>
                    <a:pt x="252" y="101"/>
                  </a:lnTo>
                  <a:lnTo>
                    <a:pt x="278" y="115"/>
                  </a:lnTo>
                  <a:lnTo>
                    <a:pt x="305" y="127"/>
                  </a:lnTo>
                  <a:lnTo>
                    <a:pt x="328" y="140"/>
                  </a:lnTo>
                  <a:lnTo>
                    <a:pt x="353" y="152"/>
                  </a:lnTo>
                  <a:lnTo>
                    <a:pt x="379" y="166"/>
                  </a:lnTo>
                  <a:lnTo>
                    <a:pt x="401" y="179"/>
                  </a:lnTo>
                  <a:lnTo>
                    <a:pt x="424" y="193"/>
                  </a:lnTo>
                  <a:lnTo>
                    <a:pt x="431" y="198"/>
                  </a:lnTo>
                  <a:lnTo>
                    <a:pt x="434" y="205"/>
                  </a:lnTo>
                  <a:lnTo>
                    <a:pt x="466" y="331"/>
                  </a:lnTo>
                  <a:lnTo>
                    <a:pt x="496" y="459"/>
                  </a:lnTo>
                  <a:lnTo>
                    <a:pt x="521" y="592"/>
                  </a:lnTo>
                  <a:lnTo>
                    <a:pt x="539" y="725"/>
                  </a:lnTo>
                  <a:lnTo>
                    <a:pt x="555" y="861"/>
                  </a:lnTo>
                  <a:lnTo>
                    <a:pt x="567" y="998"/>
                  </a:lnTo>
                  <a:lnTo>
                    <a:pt x="574" y="1136"/>
                  </a:lnTo>
                  <a:lnTo>
                    <a:pt x="576" y="1274"/>
                  </a:lnTo>
                  <a:lnTo>
                    <a:pt x="574" y="1405"/>
                  </a:lnTo>
                  <a:lnTo>
                    <a:pt x="567" y="1533"/>
                  </a:lnTo>
                  <a:lnTo>
                    <a:pt x="558" y="1664"/>
                  </a:lnTo>
                  <a:lnTo>
                    <a:pt x="541" y="1795"/>
                  </a:lnTo>
                  <a:lnTo>
                    <a:pt x="523" y="1923"/>
                  </a:lnTo>
                  <a:lnTo>
                    <a:pt x="498" y="2054"/>
                  </a:lnTo>
                  <a:lnTo>
                    <a:pt x="470" y="2182"/>
                  </a:lnTo>
                  <a:lnTo>
                    <a:pt x="438" y="2311"/>
                  </a:lnTo>
                  <a:lnTo>
                    <a:pt x="436" y="2318"/>
                  </a:lnTo>
                  <a:lnTo>
                    <a:pt x="429" y="2322"/>
                  </a:lnTo>
                  <a:lnTo>
                    <a:pt x="406" y="2336"/>
                  </a:lnTo>
                  <a:lnTo>
                    <a:pt x="383" y="2350"/>
                  </a:lnTo>
                  <a:lnTo>
                    <a:pt x="358" y="2364"/>
                  </a:lnTo>
                  <a:lnTo>
                    <a:pt x="333" y="2375"/>
                  </a:lnTo>
                  <a:lnTo>
                    <a:pt x="310" y="2389"/>
                  </a:lnTo>
                  <a:lnTo>
                    <a:pt x="282" y="2400"/>
                  </a:lnTo>
                  <a:lnTo>
                    <a:pt x="257" y="2414"/>
                  </a:lnTo>
                  <a:lnTo>
                    <a:pt x="232" y="2426"/>
                  </a:lnTo>
                  <a:lnTo>
                    <a:pt x="204" y="2437"/>
                  </a:lnTo>
                  <a:lnTo>
                    <a:pt x="177" y="2449"/>
                  </a:lnTo>
                  <a:lnTo>
                    <a:pt x="149" y="2460"/>
                  </a:lnTo>
                  <a:lnTo>
                    <a:pt x="121" y="2471"/>
                  </a:lnTo>
                  <a:lnTo>
                    <a:pt x="92" y="2483"/>
                  </a:lnTo>
                  <a:lnTo>
                    <a:pt x="64" y="2494"/>
                  </a:lnTo>
                  <a:lnTo>
                    <a:pt x="34" y="2504"/>
                  </a:lnTo>
                  <a:lnTo>
                    <a:pt x="4" y="2515"/>
                  </a:lnTo>
                  <a:lnTo>
                    <a:pt x="39" y="2504"/>
                  </a:lnTo>
                  <a:lnTo>
                    <a:pt x="73" y="2494"/>
                  </a:lnTo>
                  <a:lnTo>
                    <a:pt x="108" y="2483"/>
                  </a:lnTo>
                  <a:lnTo>
                    <a:pt x="142" y="2471"/>
                  </a:lnTo>
                  <a:lnTo>
                    <a:pt x="174" y="2460"/>
                  </a:lnTo>
                  <a:lnTo>
                    <a:pt x="206" y="2449"/>
                  </a:lnTo>
                  <a:lnTo>
                    <a:pt x="239" y="2435"/>
                  </a:lnTo>
                  <a:lnTo>
                    <a:pt x="271" y="2423"/>
                  </a:lnTo>
                  <a:lnTo>
                    <a:pt x="300" y="2410"/>
                  </a:lnTo>
                  <a:lnTo>
                    <a:pt x="333" y="2396"/>
                  </a:lnTo>
                  <a:lnTo>
                    <a:pt x="362" y="2382"/>
                  </a:lnTo>
                  <a:lnTo>
                    <a:pt x="390" y="2368"/>
                  </a:lnTo>
                  <a:lnTo>
                    <a:pt x="420" y="2354"/>
                  </a:lnTo>
                  <a:lnTo>
                    <a:pt x="447" y="2341"/>
                  </a:lnTo>
                  <a:lnTo>
                    <a:pt x="475" y="2327"/>
                  </a:lnTo>
                  <a:lnTo>
                    <a:pt x="502" y="2311"/>
                  </a:lnTo>
                  <a:lnTo>
                    <a:pt x="530" y="2192"/>
                  </a:lnTo>
                  <a:lnTo>
                    <a:pt x="555" y="2068"/>
                  </a:lnTo>
                  <a:lnTo>
                    <a:pt x="576" y="1939"/>
                  </a:lnTo>
                  <a:lnTo>
                    <a:pt x="594" y="1811"/>
                  </a:lnTo>
                  <a:lnTo>
                    <a:pt x="608" y="1680"/>
                  </a:lnTo>
                  <a:lnTo>
                    <a:pt x="620" y="1545"/>
                  </a:lnTo>
                  <a:lnTo>
                    <a:pt x="626" y="1409"/>
                  </a:lnTo>
                  <a:lnTo>
                    <a:pt x="629" y="1272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0" name="Freeform 8" descr="Гранит"/>
            <p:cNvSpPr>
              <a:spLocks/>
            </p:cNvSpPr>
            <p:nvPr/>
          </p:nvSpPr>
          <p:spPr bwMode="auto">
            <a:xfrm>
              <a:off x="567" y="981"/>
              <a:ext cx="3980" cy="3164"/>
            </a:xfrm>
            <a:custGeom>
              <a:avLst/>
              <a:gdLst>
                <a:gd name="T0" fmla="*/ 2265 w 3980"/>
                <a:gd name="T1" fmla="*/ 3031 h 3164"/>
                <a:gd name="T2" fmla="*/ 2132 w 3980"/>
                <a:gd name="T3" fmla="*/ 3031 h 3164"/>
                <a:gd name="T4" fmla="*/ 1806 w 3980"/>
                <a:gd name="T5" fmla="*/ 3017 h 3164"/>
                <a:gd name="T6" fmla="*/ 1499 w 3980"/>
                <a:gd name="T7" fmla="*/ 2983 h 3164"/>
                <a:gd name="T8" fmla="*/ 1212 w 3980"/>
                <a:gd name="T9" fmla="*/ 2932 h 3164"/>
                <a:gd name="T10" fmla="*/ 948 w 3980"/>
                <a:gd name="T11" fmla="*/ 2863 h 3164"/>
                <a:gd name="T12" fmla="*/ 711 w 3980"/>
                <a:gd name="T13" fmla="*/ 2776 h 3164"/>
                <a:gd name="T14" fmla="*/ 503 w 3980"/>
                <a:gd name="T15" fmla="*/ 2671 h 3164"/>
                <a:gd name="T16" fmla="*/ 395 w 3980"/>
                <a:gd name="T17" fmla="*/ 2382 h 3164"/>
                <a:gd name="T18" fmla="*/ 321 w 3980"/>
                <a:gd name="T19" fmla="*/ 1735 h 3164"/>
                <a:gd name="T20" fmla="*/ 356 w 3980"/>
                <a:gd name="T21" fmla="*/ 1055 h 3164"/>
                <a:gd name="T22" fmla="*/ 461 w 3980"/>
                <a:gd name="T23" fmla="*/ 532 h 3164"/>
                <a:gd name="T24" fmla="*/ 629 w 3980"/>
                <a:gd name="T25" fmla="*/ 441 h 3164"/>
                <a:gd name="T26" fmla="*/ 854 w 3980"/>
                <a:gd name="T27" fmla="*/ 346 h 3164"/>
                <a:gd name="T28" fmla="*/ 1106 w 3980"/>
                <a:gd name="T29" fmla="*/ 268 h 3164"/>
                <a:gd name="T30" fmla="*/ 1384 w 3980"/>
                <a:gd name="T31" fmla="*/ 211 h 3164"/>
                <a:gd name="T32" fmla="*/ 1682 w 3980"/>
                <a:gd name="T33" fmla="*/ 170 h 3164"/>
                <a:gd name="T34" fmla="*/ 1999 w 3980"/>
                <a:gd name="T35" fmla="*/ 149 h 3164"/>
                <a:gd name="T36" fmla="*/ 2231 w 3980"/>
                <a:gd name="T37" fmla="*/ 145 h 3164"/>
                <a:gd name="T38" fmla="*/ 2316 w 3980"/>
                <a:gd name="T39" fmla="*/ 145 h 3164"/>
                <a:gd name="T40" fmla="*/ 2577 w 3980"/>
                <a:gd name="T41" fmla="*/ 149 h 3164"/>
                <a:gd name="T42" fmla="*/ 2869 w 3980"/>
                <a:gd name="T43" fmla="*/ 172 h 3164"/>
                <a:gd name="T44" fmla="*/ 3147 w 3980"/>
                <a:gd name="T45" fmla="*/ 211 h 3164"/>
                <a:gd name="T46" fmla="*/ 3406 w 3980"/>
                <a:gd name="T47" fmla="*/ 266 h 3164"/>
                <a:gd name="T48" fmla="*/ 3645 w 3980"/>
                <a:gd name="T49" fmla="*/ 337 h 3164"/>
                <a:gd name="T50" fmla="*/ 3863 w 3980"/>
                <a:gd name="T51" fmla="*/ 424 h 3164"/>
                <a:gd name="T52" fmla="*/ 3971 w 3980"/>
                <a:gd name="T53" fmla="*/ 452 h 3164"/>
                <a:gd name="T54" fmla="*/ 3828 w 3980"/>
                <a:gd name="T55" fmla="*/ 346 h 3164"/>
                <a:gd name="T56" fmla="*/ 3580 w 3980"/>
                <a:gd name="T57" fmla="*/ 236 h 3164"/>
                <a:gd name="T58" fmla="*/ 3305 w 3980"/>
                <a:gd name="T59" fmla="*/ 149 h 3164"/>
                <a:gd name="T60" fmla="*/ 3004 w 3980"/>
                <a:gd name="T61" fmla="*/ 80 h 3164"/>
                <a:gd name="T62" fmla="*/ 2683 w 3980"/>
                <a:gd name="T63" fmla="*/ 34 h 3164"/>
                <a:gd name="T64" fmla="*/ 2343 w 3980"/>
                <a:gd name="T65" fmla="*/ 7 h 3164"/>
                <a:gd name="T66" fmla="*/ 1992 w 3980"/>
                <a:gd name="T67" fmla="*/ 0 h 3164"/>
                <a:gd name="T68" fmla="*/ 1641 w 3980"/>
                <a:gd name="T69" fmla="*/ 16 h 3164"/>
                <a:gd name="T70" fmla="*/ 1308 w 3980"/>
                <a:gd name="T71" fmla="*/ 50 h 3164"/>
                <a:gd name="T72" fmla="*/ 991 w 3980"/>
                <a:gd name="T73" fmla="*/ 106 h 3164"/>
                <a:gd name="T74" fmla="*/ 700 w 3980"/>
                <a:gd name="T75" fmla="*/ 184 h 3164"/>
                <a:gd name="T76" fmla="*/ 434 w 3980"/>
                <a:gd name="T77" fmla="*/ 280 h 3164"/>
                <a:gd name="T78" fmla="*/ 197 w 3980"/>
                <a:gd name="T79" fmla="*/ 399 h 3164"/>
                <a:gd name="T80" fmla="*/ 39 w 3980"/>
                <a:gd name="T81" fmla="*/ 984 h 3164"/>
                <a:gd name="T82" fmla="*/ 2 w 3980"/>
                <a:gd name="T83" fmla="*/ 1755 h 3164"/>
                <a:gd name="T84" fmla="*/ 87 w 3980"/>
                <a:gd name="T85" fmla="*/ 2478 h 3164"/>
                <a:gd name="T86" fmla="*/ 285 w 3980"/>
                <a:gd name="T87" fmla="*/ 2818 h 3164"/>
                <a:gd name="T88" fmla="*/ 532 w 3980"/>
                <a:gd name="T89" fmla="*/ 2928 h 3164"/>
                <a:gd name="T90" fmla="*/ 810 w 3980"/>
                <a:gd name="T91" fmla="*/ 3015 h 3164"/>
                <a:gd name="T92" fmla="*/ 1113 w 3980"/>
                <a:gd name="T93" fmla="*/ 3084 h 3164"/>
                <a:gd name="T94" fmla="*/ 1439 w 3980"/>
                <a:gd name="T95" fmla="*/ 3132 h 3164"/>
                <a:gd name="T96" fmla="*/ 1779 w 3980"/>
                <a:gd name="T97" fmla="*/ 3157 h 3164"/>
                <a:gd name="T98" fmla="*/ 2134 w 3980"/>
                <a:gd name="T99" fmla="*/ 3164 h 3164"/>
                <a:gd name="T100" fmla="*/ 2481 w 3980"/>
                <a:gd name="T101" fmla="*/ 3150 h 3164"/>
                <a:gd name="T102" fmla="*/ 2814 w 3980"/>
                <a:gd name="T103" fmla="*/ 3114 h 3164"/>
                <a:gd name="T104" fmla="*/ 3128 w 3980"/>
                <a:gd name="T105" fmla="*/ 3058 h 3164"/>
                <a:gd name="T106" fmla="*/ 3422 w 3980"/>
                <a:gd name="T107" fmla="*/ 2983 h 3164"/>
                <a:gd name="T108" fmla="*/ 3686 w 3980"/>
                <a:gd name="T109" fmla="*/ 2889 h 3164"/>
                <a:gd name="T110" fmla="*/ 3922 w 3980"/>
                <a:gd name="T111" fmla="*/ 2772 h 3164"/>
                <a:gd name="T112" fmla="*/ 3980 w 3980"/>
                <a:gd name="T113" fmla="*/ 2694 h 3164"/>
                <a:gd name="T114" fmla="*/ 3778 w 3980"/>
                <a:gd name="T115" fmla="*/ 2788 h 3164"/>
                <a:gd name="T116" fmla="*/ 3553 w 3980"/>
                <a:gd name="T117" fmla="*/ 2868 h 3164"/>
                <a:gd name="T118" fmla="*/ 3305 w 3980"/>
                <a:gd name="T119" fmla="*/ 2932 h 3164"/>
                <a:gd name="T120" fmla="*/ 3039 w 3980"/>
                <a:gd name="T121" fmla="*/ 2983 h 3164"/>
                <a:gd name="T122" fmla="*/ 2754 w 3980"/>
                <a:gd name="T123" fmla="*/ 3015 h 3164"/>
                <a:gd name="T124" fmla="*/ 2456 w 3980"/>
                <a:gd name="T125" fmla="*/ 3029 h 316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980"/>
                <a:gd name="T190" fmla="*/ 0 h 3164"/>
                <a:gd name="T191" fmla="*/ 3980 w 3980"/>
                <a:gd name="T192" fmla="*/ 3164 h 316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980" h="3164">
                  <a:moveTo>
                    <a:pt x="2332" y="3031"/>
                  </a:moveTo>
                  <a:lnTo>
                    <a:pt x="2316" y="3031"/>
                  </a:lnTo>
                  <a:lnTo>
                    <a:pt x="2297" y="3031"/>
                  </a:lnTo>
                  <a:lnTo>
                    <a:pt x="2281" y="3031"/>
                  </a:lnTo>
                  <a:lnTo>
                    <a:pt x="2265" y="3031"/>
                  </a:lnTo>
                  <a:lnTo>
                    <a:pt x="2249" y="3031"/>
                  </a:lnTo>
                  <a:lnTo>
                    <a:pt x="2231" y="3031"/>
                  </a:lnTo>
                  <a:lnTo>
                    <a:pt x="2215" y="3031"/>
                  </a:lnTo>
                  <a:lnTo>
                    <a:pt x="2199" y="3031"/>
                  </a:lnTo>
                  <a:lnTo>
                    <a:pt x="2132" y="3031"/>
                  </a:lnTo>
                  <a:lnTo>
                    <a:pt x="2066" y="3029"/>
                  </a:lnTo>
                  <a:lnTo>
                    <a:pt x="1999" y="3026"/>
                  </a:lnTo>
                  <a:lnTo>
                    <a:pt x="1935" y="3024"/>
                  </a:lnTo>
                  <a:lnTo>
                    <a:pt x="1870" y="3022"/>
                  </a:lnTo>
                  <a:lnTo>
                    <a:pt x="1806" y="3017"/>
                  </a:lnTo>
                  <a:lnTo>
                    <a:pt x="1742" y="3013"/>
                  </a:lnTo>
                  <a:lnTo>
                    <a:pt x="1680" y="3006"/>
                  </a:lnTo>
                  <a:lnTo>
                    <a:pt x="1618" y="2999"/>
                  </a:lnTo>
                  <a:lnTo>
                    <a:pt x="1558" y="2992"/>
                  </a:lnTo>
                  <a:lnTo>
                    <a:pt x="1499" y="2983"/>
                  </a:lnTo>
                  <a:lnTo>
                    <a:pt x="1439" y="2976"/>
                  </a:lnTo>
                  <a:lnTo>
                    <a:pt x="1382" y="2964"/>
                  </a:lnTo>
                  <a:lnTo>
                    <a:pt x="1324" y="2955"/>
                  </a:lnTo>
                  <a:lnTo>
                    <a:pt x="1267" y="2944"/>
                  </a:lnTo>
                  <a:lnTo>
                    <a:pt x="1212" y="2932"/>
                  </a:lnTo>
                  <a:lnTo>
                    <a:pt x="1157" y="2921"/>
                  </a:lnTo>
                  <a:lnTo>
                    <a:pt x="1104" y="2907"/>
                  </a:lnTo>
                  <a:lnTo>
                    <a:pt x="1051" y="2893"/>
                  </a:lnTo>
                  <a:lnTo>
                    <a:pt x="998" y="2877"/>
                  </a:lnTo>
                  <a:lnTo>
                    <a:pt x="948" y="2863"/>
                  </a:lnTo>
                  <a:lnTo>
                    <a:pt x="897" y="2847"/>
                  </a:lnTo>
                  <a:lnTo>
                    <a:pt x="849" y="2829"/>
                  </a:lnTo>
                  <a:lnTo>
                    <a:pt x="803" y="2813"/>
                  </a:lnTo>
                  <a:lnTo>
                    <a:pt x="755" y="2795"/>
                  </a:lnTo>
                  <a:lnTo>
                    <a:pt x="711" y="2776"/>
                  </a:lnTo>
                  <a:lnTo>
                    <a:pt x="666" y="2756"/>
                  </a:lnTo>
                  <a:lnTo>
                    <a:pt x="624" y="2735"/>
                  </a:lnTo>
                  <a:lnTo>
                    <a:pt x="581" y="2714"/>
                  </a:lnTo>
                  <a:lnTo>
                    <a:pt x="542" y="2694"/>
                  </a:lnTo>
                  <a:lnTo>
                    <a:pt x="503" y="2671"/>
                  </a:lnTo>
                  <a:lnTo>
                    <a:pt x="464" y="2648"/>
                  </a:lnTo>
                  <a:lnTo>
                    <a:pt x="457" y="2643"/>
                  </a:lnTo>
                  <a:lnTo>
                    <a:pt x="454" y="2636"/>
                  </a:lnTo>
                  <a:lnTo>
                    <a:pt x="422" y="2510"/>
                  </a:lnTo>
                  <a:lnTo>
                    <a:pt x="395" y="2382"/>
                  </a:lnTo>
                  <a:lnTo>
                    <a:pt x="372" y="2255"/>
                  </a:lnTo>
                  <a:lnTo>
                    <a:pt x="353" y="2125"/>
                  </a:lnTo>
                  <a:lnTo>
                    <a:pt x="337" y="1996"/>
                  </a:lnTo>
                  <a:lnTo>
                    <a:pt x="328" y="1865"/>
                  </a:lnTo>
                  <a:lnTo>
                    <a:pt x="321" y="1735"/>
                  </a:lnTo>
                  <a:lnTo>
                    <a:pt x="319" y="1604"/>
                  </a:lnTo>
                  <a:lnTo>
                    <a:pt x="321" y="1464"/>
                  </a:lnTo>
                  <a:lnTo>
                    <a:pt x="328" y="1326"/>
                  </a:lnTo>
                  <a:lnTo>
                    <a:pt x="340" y="1191"/>
                  </a:lnTo>
                  <a:lnTo>
                    <a:pt x="356" y="1055"/>
                  </a:lnTo>
                  <a:lnTo>
                    <a:pt x="374" y="925"/>
                  </a:lnTo>
                  <a:lnTo>
                    <a:pt x="399" y="794"/>
                  </a:lnTo>
                  <a:lnTo>
                    <a:pt x="427" y="665"/>
                  </a:lnTo>
                  <a:lnTo>
                    <a:pt x="459" y="539"/>
                  </a:lnTo>
                  <a:lnTo>
                    <a:pt x="461" y="532"/>
                  </a:lnTo>
                  <a:lnTo>
                    <a:pt x="468" y="528"/>
                  </a:lnTo>
                  <a:lnTo>
                    <a:pt x="507" y="505"/>
                  </a:lnTo>
                  <a:lnTo>
                    <a:pt x="546" y="482"/>
                  </a:lnTo>
                  <a:lnTo>
                    <a:pt x="585" y="461"/>
                  </a:lnTo>
                  <a:lnTo>
                    <a:pt x="629" y="441"/>
                  </a:lnTo>
                  <a:lnTo>
                    <a:pt x="670" y="420"/>
                  </a:lnTo>
                  <a:lnTo>
                    <a:pt x="714" y="399"/>
                  </a:lnTo>
                  <a:lnTo>
                    <a:pt x="760" y="381"/>
                  </a:lnTo>
                  <a:lnTo>
                    <a:pt x="806" y="363"/>
                  </a:lnTo>
                  <a:lnTo>
                    <a:pt x="854" y="346"/>
                  </a:lnTo>
                  <a:lnTo>
                    <a:pt x="902" y="328"/>
                  </a:lnTo>
                  <a:lnTo>
                    <a:pt x="952" y="312"/>
                  </a:lnTo>
                  <a:lnTo>
                    <a:pt x="1003" y="298"/>
                  </a:lnTo>
                  <a:lnTo>
                    <a:pt x="1053" y="282"/>
                  </a:lnTo>
                  <a:lnTo>
                    <a:pt x="1106" y="268"/>
                  </a:lnTo>
                  <a:lnTo>
                    <a:pt x="1161" y="255"/>
                  </a:lnTo>
                  <a:lnTo>
                    <a:pt x="1214" y="243"/>
                  </a:lnTo>
                  <a:lnTo>
                    <a:pt x="1269" y="232"/>
                  </a:lnTo>
                  <a:lnTo>
                    <a:pt x="1327" y="220"/>
                  </a:lnTo>
                  <a:lnTo>
                    <a:pt x="1384" y="211"/>
                  </a:lnTo>
                  <a:lnTo>
                    <a:pt x="1441" y="200"/>
                  </a:lnTo>
                  <a:lnTo>
                    <a:pt x="1501" y="193"/>
                  </a:lnTo>
                  <a:lnTo>
                    <a:pt x="1561" y="184"/>
                  </a:lnTo>
                  <a:lnTo>
                    <a:pt x="1620" y="177"/>
                  </a:lnTo>
                  <a:lnTo>
                    <a:pt x="1682" y="170"/>
                  </a:lnTo>
                  <a:lnTo>
                    <a:pt x="1744" y="163"/>
                  </a:lnTo>
                  <a:lnTo>
                    <a:pt x="1806" y="158"/>
                  </a:lnTo>
                  <a:lnTo>
                    <a:pt x="1870" y="154"/>
                  </a:lnTo>
                  <a:lnTo>
                    <a:pt x="1935" y="151"/>
                  </a:lnTo>
                  <a:lnTo>
                    <a:pt x="1999" y="149"/>
                  </a:lnTo>
                  <a:lnTo>
                    <a:pt x="2066" y="147"/>
                  </a:lnTo>
                  <a:lnTo>
                    <a:pt x="2132" y="145"/>
                  </a:lnTo>
                  <a:lnTo>
                    <a:pt x="2199" y="145"/>
                  </a:lnTo>
                  <a:lnTo>
                    <a:pt x="2215" y="145"/>
                  </a:lnTo>
                  <a:lnTo>
                    <a:pt x="2231" y="145"/>
                  </a:lnTo>
                  <a:lnTo>
                    <a:pt x="2249" y="145"/>
                  </a:lnTo>
                  <a:lnTo>
                    <a:pt x="2265" y="145"/>
                  </a:lnTo>
                  <a:lnTo>
                    <a:pt x="2281" y="145"/>
                  </a:lnTo>
                  <a:lnTo>
                    <a:pt x="2297" y="145"/>
                  </a:lnTo>
                  <a:lnTo>
                    <a:pt x="2316" y="145"/>
                  </a:lnTo>
                  <a:lnTo>
                    <a:pt x="2332" y="145"/>
                  </a:lnTo>
                  <a:lnTo>
                    <a:pt x="2394" y="145"/>
                  </a:lnTo>
                  <a:lnTo>
                    <a:pt x="2456" y="147"/>
                  </a:lnTo>
                  <a:lnTo>
                    <a:pt x="2515" y="147"/>
                  </a:lnTo>
                  <a:lnTo>
                    <a:pt x="2577" y="149"/>
                  </a:lnTo>
                  <a:lnTo>
                    <a:pt x="2637" y="154"/>
                  </a:lnTo>
                  <a:lnTo>
                    <a:pt x="2694" y="156"/>
                  </a:lnTo>
                  <a:lnTo>
                    <a:pt x="2754" y="161"/>
                  </a:lnTo>
                  <a:lnTo>
                    <a:pt x="2811" y="167"/>
                  </a:lnTo>
                  <a:lnTo>
                    <a:pt x="2869" y="172"/>
                  </a:lnTo>
                  <a:lnTo>
                    <a:pt x="2926" y="179"/>
                  </a:lnTo>
                  <a:lnTo>
                    <a:pt x="2984" y="186"/>
                  </a:lnTo>
                  <a:lnTo>
                    <a:pt x="3039" y="195"/>
                  </a:lnTo>
                  <a:lnTo>
                    <a:pt x="3094" y="202"/>
                  </a:lnTo>
                  <a:lnTo>
                    <a:pt x="3147" y="211"/>
                  </a:lnTo>
                  <a:lnTo>
                    <a:pt x="3199" y="220"/>
                  </a:lnTo>
                  <a:lnTo>
                    <a:pt x="3252" y="232"/>
                  </a:lnTo>
                  <a:lnTo>
                    <a:pt x="3305" y="243"/>
                  </a:lnTo>
                  <a:lnTo>
                    <a:pt x="3355" y="255"/>
                  </a:lnTo>
                  <a:lnTo>
                    <a:pt x="3406" y="266"/>
                  </a:lnTo>
                  <a:lnTo>
                    <a:pt x="3456" y="280"/>
                  </a:lnTo>
                  <a:lnTo>
                    <a:pt x="3505" y="294"/>
                  </a:lnTo>
                  <a:lnTo>
                    <a:pt x="3553" y="307"/>
                  </a:lnTo>
                  <a:lnTo>
                    <a:pt x="3599" y="324"/>
                  </a:lnTo>
                  <a:lnTo>
                    <a:pt x="3645" y="337"/>
                  </a:lnTo>
                  <a:lnTo>
                    <a:pt x="3691" y="353"/>
                  </a:lnTo>
                  <a:lnTo>
                    <a:pt x="3734" y="372"/>
                  </a:lnTo>
                  <a:lnTo>
                    <a:pt x="3778" y="388"/>
                  </a:lnTo>
                  <a:lnTo>
                    <a:pt x="3819" y="406"/>
                  </a:lnTo>
                  <a:lnTo>
                    <a:pt x="3863" y="424"/>
                  </a:lnTo>
                  <a:lnTo>
                    <a:pt x="3902" y="445"/>
                  </a:lnTo>
                  <a:lnTo>
                    <a:pt x="3941" y="463"/>
                  </a:lnTo>
                  <a:lnTo>
                    <a:pt x="3980" y="484"/>
                  </a:lnTo>
                  <a:lnTo>
                    <a:pt x="3975" y="468"/>
                  </a:lnTo>
                  <a:lnTo>
                    <a:pt x="3971" y="452"/>
                  </a:lnTo>
                  <a:lnTo>
                    <a:pt x="3966" y="436"/>
                  </a:lnTo>
                  <a:lnTo>
                    <a:pt x="3961" y="420"/>
                  </a:lnTo>
                  <a:lnTo>
                    <a:pt x="3918" y="395"/>
                  </a:lnTo>
                  <a:lnTo>
                    <a:pt x="3874" y="369"/>
                  </a:lnTo>
                  <a:lnTo>
                    <a:pt x="3828" y="346"/>
                  </a:lnTo>
                  <a:lnTo>
                    <a:pt x="3780" y="321"/>
                  </a:lnTo>
                  <a:lnTo>
                    <a:pt x="3732" y="301"/>
                  </a:lnTo>
                  <a:lnTo>
                    <a:pt x="3684" y="278"/>
                  </a:lnTo>
                  <a:lnTo>
                    <a:pt x="3631" y="257"/>
                  </a:lnTo>
                  <a:lnTo>
                    <a:pt x="3580" y="236"/>
                  </a:lnTo>
                  <a:lnTo>
                    <a:pt x="3528" y="218"/>
                  </a:lnTo>
                  <a:lnTo>
                    <a:pt x="3472" y="200"/>
                  </a:lnTo>
                  <a:lnTo>
                    <a:pt x="3417" y="181"/>
                  </a:lnTo>
                  <a:lnTo>
                    <a:pt x="3362" y="165"/>
                  </a:lnTo>
                  <a:lnTo>
                    <a:pt x="3305" y="149"/>
                  </a:lnTo>
                  <a:lnTo>
                    <a:pt x="3245" y="133"/>
                  </a:lnTo>
                  <a:lnTo>
                    <a:pt x="3188" y="119"/>
                  </a:lnTo>
                  <a:lnTo>
                    <a:pt x="3126" y="106"/>
                  </a:lnTo>
                  <a:lnTo>
                    <a:pt x="3066" y="94"/>
                  </a:lnTo>
                  <a:lnTo>
                    <a:pt x="3004" y="80"/>
                  </a:lnTo>
                  <a:lnTo>
                    <a:pt x="2942" y="69"/>
                  </a:lnTo>
                  <a:lnTo>
                    <a:pt x="2878" y="60"/>
                  </a:lnTo>
                  <a:lnTo>
                    <a:pt x="2814" y="50"/>
                  </a:lnTo>
                  <a:lnTo>
                    <a:pt x="2750" y="41"/>
                  </a:lnTo>
                  <a:lnTo>
                    <a:pt x="2683" y="34"/>
                  </a:lnTo>
                  <a:lnTo>
                    <a:pt x="2616" y="28"/>
                  </a:lnTo>
                  <a:lnTo>
                    <a:pt x="2550" y="21"/>
                  </a:lnTo>
                  <a:lnTo>
                    <a:pt x="2481" y="16"/>
                  </a:lnTo>
                  <a:lnTo>
                    <a:pt x="2412" y="11"/>
                  </a:lnTo>
                  <a:lnTo>
                    <a:pt x="2343" y="7"/>
                  </a:lnTo>
                  <a:lnTo>
                    <a:pt x="2274" y="5"/>
                  </a:lnTo>
                  <a:lnTo>
                    <a:pt x="2206" y="2"/>
                  </a:lnTo>
                  <a:lnTo>
                    <a:pt x="2134" y="0"/>
                  </a:lnTo>
                  <a:lnTo>
                    <a:pt x="2063" y="0"/>
                  </a:lnTo>
                  <a:lnTo>
                    <a:pt x="1992" y="0"/>
                  </a:lnTo>
                  <a:lnTo>
                    <a:pt x="1921" y="2"/>
                  </a:lnTo>
                  <a:lnTo>
                    <a:pt x="1850" y="5"/>
                  </a:lnTo>
                  <a:lnTo>
                    <a:pt x="1781" y="7"/>
                  </a:lnTo>
                  <a:lnTo>
                    <a:pt x="1710" y="11"/>
                  </a:lnTo>
                  <a:lnTo>
                    <a:pt x="1641" y="16"/>
                  </a:lnTo>
                  <a:lnTo>
                    <a:pt x="1574" y="21"/>
                  </a:lnTo>
                  <a:lnTo>
                    <a:pt x="1506" y="28"/>
                  </a:lnTo>
                  <a:lnTo>
                    <a:pt x="1439" y="34"/>
                  </a:lnTo>
                  <a:lnTo>
                    <a:pt x="1372" y="41"/>
                  </a:lnTo>
                  <a:lnTo>
                    <a:pt x="1308" y="50"/>
                  </a:lnTo>
                  <a:lnTo>
                    <a:pt x="1242" y="60"/>
                  </a:lnTo>
                  <a:lnTo>
                    <a:pt x="1180" y="71"/>
                  </a:lnTo>
                  <a:lnTo>
                    <a:pt x="1115" y="83"/>
                  </a:lnTo>
                  <a:lnTo>
                    <a:pt x="1053" y="94"/>
                  </a:lnTo>
                  <a:lnTo>
                    <a:pt x="991" y="106"/>
                  </a:lnTo>
                  <a:lnTo>
                    <a:pt x="932" y="119"/>
                  </a:lnTo>
                  <a:lnTo>
                    <a:pt x="872" y="135"/>
                  </a:lnTo>
                  <a:lnTo>
                    <a:pt x="815" y="149"/>
                  </a:lnTo>
                  <a:lnTo>
                    <a:pt x="757" y="165"/>
                  </a:lnTo>
                  <a:lnTo>
                    <a:pt x="700" y="184"/>
                  </a:lnTo>
                  <a:lnTo>
                    <a:pt x="645" y="202"/>
                  </a:lnTo>
                  <a:lnTo>
                    <a:pt x="590" y="220"/>
                  </a:lnTo>
                  <a:lnTo>
                    <a:pt x="537" y="239"/>
                  </a:lnTo>
                  <a:lnTo>
                    <a:pt x="484" y="259"/>
                  </a:lnTo>
                  <a:lnTo>
                    <a:pt x="434" y="280"/>
                  </a:lnTo>
                  <a:lnTo>
                    <a:pt x="383" y="303"/>
                  </a:lnTo>
                  <a:lnTo>
                    <a:pt x="335" y="326"/>
                  </a:lnTo>
                  <a:lnTo>
                    <a:pt x="289" y="349"/>
                  </a:lnTo>
                  <a:lnTo>
                    <a:pt x="241" y="374"/>
                  </a:lnTo>
                  <a:lnTo>
                    <a:pt x="197" y="399"/>
                  </a:lnTo>
                  <a:lnTo>
                    <a:pt x="154" y="424"/>
                  </a:lnTo>
                  <a:lnTo>
                    <a:pt x="119" y="558"/>
                  </a:lnTo>
                  <a:lnTo>
                    <a:pt x="87" y="698"/>
                  </a:lnTo>
                  <a:lnTo>
                    <a:pt x="62" y="840"/>
                  </a:lnTo>
                  <a:lnTo>
                    <a:pt x="39" y="984"/>
                  </a:lnTo>
                  <a:lnTo>
                    <a:pt x="23" y="1133"/>
                  </a:lnTo>
                  <a:lnTo>
                    <a:pt x="9" y="1287"/>
                  </a:lnTo>
                  <a:lnTo>
                    <a:pt x="2" y="1443"/>
                  </a:lnTo>
                  <a:lnTo>
                    <a:pt x="0" y="1602"/>
                  </a:lnTo>
                  <a:lnTo>
                    <a:pt x="2" y="1755"/>
                  </a:lnTo>
                  <a:lnTo>
                    <a:pt x="11" y="1904"/>
                  </a:lnTo>
                  <a:lnTo>
                    <a:pt x="23" y="2054"/>
                  </a:lnTo>
                  <a:lnTo>
                    <a:pt x="41" y="2198"/>
                  </a:lnTo>
                  <a:lnTo>
                    <a:pt x="62" y="2338"/>
                  </a:lnTo>
                  <a:lnTo>
                    <a:pt x="87" y="2478"/>
                  </a:lnTo>
                  <a:lnTo>
                    <a:pt x="117" y="2611"/>
                  </a:lnTo>
                  <a:lnTo>
                    <a:pt x="149" y="2742"/>
                  </a:lnTo>
                  <a:lnTo>
                    <a:pt x="193" y="2767"/>
                  </a:lnTo>
                  <a:lnTo>
                    <a:pt x="236" y="2792"/>
                  </a:lnTo>
                  <a:lnTo>
                    <a:pt x="285" y="2818"/>
                  </a:lnTo>
                  <a:lnTo>
                    <a:pt x="330" y="2840"/>
                  </a:lnTo>
                  <a:lnTo>
                    <a:pt x="379" y="2863"/>
                  </a:lnTo>
                  <a:lnTo>
                    <a:pt x="429" y="2886"/>
                  </a:lnTo>
                  <a:lnTo>
                    <a:pt x="482" y="2907"/>
                  </a:lnTo>
                  <a:lnTo>
                    <a:pt x="532" y="2928"/>
                  </a:lnTo>
                  <a:lnTo>
                    <a:pt x="588" y="2946"/>
                  </a:lnTo>
                  <a:lnTo>
                    <a:pt x="640" y="2964"/>
                  </a:lnTo>
                  <a:lnTo>
                    <a:pt x="698" y="2983"/>
                  </a:lnTo>
                  <a:lnTo>
                    <a:pt x="753" y="2999"/>
                  </a:lnTo>
                  <a:lnTo>
                    <a:pt x="810" y="3015"/>
                  </a:lnTo>
                  <a:lnTo>
                    <a:pt x="870" y="3031"/>
                  </a:lnTo>
                  <a:lnTo>
                    <a:pt x="930" y="3045"/>
                  </a:lnTo>
                  <a:lnTo>
                    <a:pt x="989" y="3058"/>
                  </a:lnTo>
                  <a:lnTo>
                    <a:pt x="1051" y="3072"/>
                  </a:lnTo>
                  <a:lnTo>
                    <a:pt x="1113" y="3084"/>
                  </a:lnTo>
                  <a:lnTo>
                    <a:pt x="1177" y="3095"/>
                  </a:lnTo>
                  <a:lnTo>
                    <a:pt x="1242" y="3104"/>
                  </a:lnTo>
                  <a:lnTo>
                    <a:pt x="1306" y="3114"/>
                  </a:lnTo>
                  <a:lnTo>
                    <a:pt x="1372" y="3123"/>
                  </a:lnTo>
                  <a:lnTo>
                    <a:pt x="1439" y="3132"/>
                  </a:lnTo>
                  <a:lnTo>
                    <a:pt x="1506" y="3139"/>
                  </a:lnTo>
                  <a:lnTo>
                    <a:pt x="1572" y="3143"/>
                  </a:lnTo>
                  <a:lnTo>
                    <a:pt x="1641" y="3150"/>
                  </a:lnTo>
                  <a:lnTo>
                    <a:pt x="1710" y="3155"/>
                  </a:lnTo>
                  <a:lnTo>
                    <a:pt x="1779" y="3157"/>
                  </a:lnTo>
                  <a:lnTo>
                    <a:pt x="1850" y="3159"/>
                  </a:lnTo>
                  <a:lnTo>
                    <a:pt x="1921" y="3162"/>
                  </a:lnTo>
                  <a:lnTo>
                    <a:pt x="1992" y="3164"/>
                  </a:lnTo>
                  <a:lnTo>
                    <a:pt x="2063" y="3164"/>
                  </a:lnTo>
                  <a:lnTo>
                    <a:pt x="2134" y="3164"/>
                  </a:lnTo>
                  <a:lnTo>
                    <a:pt x="2206" y="3162"/>
                  </a:lnTo>
                  <a:lnTo>
                    <a:pt x="2274" y="3159"/>
                  </a:lnTo>
                  <a:lnTo>
                    <a:pt x="2346" y="3157"/>
                  </a:lnTo>
                  <a:lnTo>
                    <a:pt x="2414" y="3155"/>
                  </a:lnTo>
                  <a:lnTo>
                    <a:pt x="2481" y="3150"/>
                  </a:lnTo>
                  <a:lnTo>
                    <a:pt x="2550" y="3143"/>
                  </a:lnTo>
                  <a:lnTo>
                    <a:pt x="2616" y="3139"/>
                  </a:lnTo>
                  <a:lnTo>
                    <a:pt x="2683" y="3132"/>
                  </a:lnTo>
                  <a:lnTo>
                    <a:pt x="2750" y="3123"/>
                  </a:lnTo>
                  <a:lnTo>
                    <a:pt x="2814" y="3114"/>
                  </a:lnTo>
                  <a:lnTo>
                    <a:pt x="2880" y="3104"/>
                  </a:lnTo>
                  <a:lnTo>
                    <a:pt x="2942" y="3095"/>
                  </a:lnTo>
                  <a:lnTo>
                    <a:pt x="3007" y="3084"/>
                  </a:lnTo>
                  <a:lnTo>
                    <a:pt x="3069" y="3072"/>
                  </a:lnTo>
                  <a:lnTo>
                    <a:pt x="3128" y="3058"/>
                  </a:lnTo>
                  <a:lnTo>
                    <a:pt x="3190" y="3047"/>
                  </a:lnTo>
                  <a:lnTo>
                    <a:pt x="3250" y="3031"/>
                  </a:lnTo>
                  <a:lnTo>
                    <a:pt x="3307" y="3017"/>
                  </a:lnTo>
                  <a:lnTo>
                    <a:pt x="3365" y="3001"/>
                  </a:lnTo>
                  <a:lnTo>
                    <a:pt x="3422" y="2983"/>
                  </a:lnTo>
                  <a:lnTo>
                    <a:pt x="3477" y="2967"/>
                  </a:lnTo>
                  <a:lnTo>
                    <a:pt x="3530" y="2948"/>
                  </a:lnTo>
                  <a:lnTo>
                    <a:pt x="3583" y="2928"/>
                  </a:lnTo>
                  <a:lnTo>
                    <a:pt x="3635" y="2909"/>
                  </a:lnTo>
                  <a:lnTo>
                    <a:pt x="3686" y="2889"/>
                  </a:lnTo>
                  <a:lnTo>
                    <a:pt x="3736" y="2866"/>
                  </a:lnTo>
                  <a:lnTo>
                    <a:pt x="3785" y="2845"/>
                  </a:lnTo>
                  <a:lnTo>
                    <a:pt x="3833" y="2820"/>
                  </a:lnTo>
                  <a:lnTo>
                    <a:pt x="3879" y="2797"/>
                  </a:lnTo>
                  <a:lnTo>
                    <a:pt x="3922" y="2772"/>
                  </a:lnTo>
                  <a:lnTo>
                    <a:pt x="3966" y="2746"/>
                  </a:lnTo>
                  <a:lnTo>
                    <a:pt x="3971" y="2735"/>
                  </a:lnTo>
                  <a:lnTo>
                    <a:pt x="3973" y="2721"/>
                  </a:lnTo>
                  <a:lnTo>
                    <a:pt x="3977" y="2707"/>
                  </a:lnTo>
                  <a:lnTo>
                    <a:pt x="3980" y="2694"/>
                  </a:lnTo>
                  <a:lnTo>
                    <a:pt x="3941" y="2714"/>
                  </a:lnTo>
                  <a:lnTo>
                    <a:pt x="3902" y="2733"/>
                  </a:lnTo>
                  <a:lnTo>
                    <a:pt x="3863" y="2753"/>
                  </a:lnTo>
                  <a:lnTo>
                    <a:pt x="3821" y="2772"/>
                  </a:lnTo>
                  <a:lnTo>
                    <a:pt x="3778" y="2788"/>
                  </a:lnTo>
                  <a:lnTo>
                    <a:pt x="3736" y="2806"/>
                  </a:lnTo>
                  <a:lnTo>
                    <a:pt x="3691" y="2822"/>
                  </a:lnTo>
                  <a:lnTo>
                    <a:pt x="3647" y="2838"/>
                  </a:lnTo>
                  <a:lnTo>
                    <a:pt x="3601" y="2854"/>
                  </a:lnTo>
                  <a:lnTo>
                    <a:pt x="3553" y="2868"/>
                  </a:lnTo>
                  <a:lnTo>
                    <a:pt x="3505" y="2882"/>
                  </a:lnTo>
                  <a:lnTo>
                    <a:pt x="3456" y="2896"/>
                  </a:lnTo>
                  <a:lnTo>
                    <a:pt x="3408" y="2909"/>
                  </a:lnTo>
                  <a:lnTo>
                    <a:pt x="3358" y="2921"/>
                  </a:lnTo>
                  <a:lnTo>
                    <a:pt x="3305" y="2932"/>
                  </a:lnTo>
                  <a:lnTo>
                    <a:pt x="3254" y="2944"/>
                  </a:lnTo>
                  <a:lnTo>
                    <a:pt x="3202" y="2955"/>
                  </a:lnTo>
                  <a:lnTo>
                    <a:pt x="3149" y="2964"/>
                  </a:lnTo>
                  <a:lnTo>
                    <a:pt x="3094" y="2974"/>
                  </a:lnTo>
                  <a:lnTo>
                    <a:pt x="3039" y="2983"/>
                  </a:lnTo>
                  <a:lnTo>
                    <a:pt x="2984" y="2990"/>
                  </a:lnTo>
                  <a:lnTo>
                    <a:pt x="2926" y="2997"/>
                  </a:lnTo>
                  <a:lnTo>
                    <a:pt x="2871" y="3003"/>
                  </a:lnTo>
                  <a:lnTo>
                    <a:pt x="2814" y="3008"/>
                  </a:lnTo>
                  <a:lnTo>
                    <a:pt x="2754" y="3015"/>
                  </a:lnTo>
                  <a:lnTo>
                    <a:pt x="2697" y="3019"/>
                  </a:lnTo>
                  <a:lnTo>
                    <a:pt x="2637" y="3022"/>
                  </a:lnTo>
                  <a:lnTo>
                    <a:pt x="2577" y="3026"/>
                  </a:lnTo>
                  <a:lnTo>
                    <a:pt x="2515" y="3029"/>
                  </a:lnTo>
                  <a:lnTo>
                    <a:pt x="2456" y="3029"/>
                  </a:lnTo>
                  <a:lnTo>
                    <a:pt x="2394" y="3031"/>
                  </a:lnTo>
                  <a:lnTo>
                    <a:pt x="2332" y="3031"/>
                  </a:lnTo>
                  <a:close/>
                </a:path>
              </a:pathLst>
            </a:custGeom>
            <a:blipFill dpi="0" rotWithShape="1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1" name="Freeform 9"/>
            <p:cNvSpPr>
              <a:spLocks/>
            </p:cNvSpPr>
            <p:nvPr/>
          </p:nvSpPr>
          <p:spPr bwMode="auto">
            <a:xfrm>
              <a:off x="4813" y="1757"/>
              <a:ext cx="335" cy="334"/>
            </a:xfrm>
            <a:custGeom>
              <a:avLst/>
              <a:gdLst>
                <a:gd name="T0" fmla="*/ 167 w 335"/>
                <a:gd name="T1" fmla="*/ 0 h 334"/>
                <a:gd name="T2" fmla="*/ 133 w 335"/>
                <a:gd name="T3" fmla="*/ 2 h 334"/>
                <a:gd name="T4" fmla="*/ 103 w 335"/>
                <a:gd name="T5" fmla="*/ 13 h 334"/>
                <a:gd name="T6" fmla="*/ 73 w 335"/>
                <a:gd name="T7" fmla="*/ 27 h 334"/>
                <a:gd name="T8" fmla="*/ 50 w 335"/>
                <a:gd name="T9" fmla="*/ 48 h 334"/>
                <a:gd name="T10" fmla="*/ 30 w 335"/>
                <a:gd name="T11" fmla="*/ 73 h 334"/>
                <a:gd name="T12" fmla="*/ 14 w 335"/>
                <a:gd name="T13" fmla="*/ 100 h 334"/>
                <a:gd name="T14" fmla="*/ 2 w 335"/>
                <a:gd name="T15" fmla="*/ 133 h 334"/>
                <a:gd name="T16" fmla="*/ 0 w 335"/>
                <a:gd name="T17" fmla="*/ 167 h 334"/>
                <a:gd name="T18" fmla="*/ 2 w 335"/>
                <a:gd name="T19" fmla="*/ 201 h 334"/>
                <a:gd name="T20" fmla="*/ 14 w 335"/>
                <a:gd name="T21" fmla="*/ 231 h 334"/>
                <a:gd name="T22" fmla="*/ 30 w 335"/>
                <a:gd name="T23" fmla="*/ 261 h 334"/>
                <a:gd name="T24" fmla="*/ 50 w 335"/>
                <a:gd name="T25" fmla="*/ 284 h 334"/>
                <a:gd name="T26" fmla="*/ 73 w 335"/>
                <a:gd name="T27" fmla="*/ 305 h 334"/>
                <a:gd name="T28" fmla="*/ 103 w 335"/>
                <a:gd name="T29" fmla="*/ 321 h 334"/>
                <a:gd name="T30" fmla="*/ 133 w 335"/>
                <a:gd name="T31" fmla="*/ 332 h 334"/>
                <a:gd name="T32" fmla="*/ 167 w 335"/>
                <a:gd name="T33" fmla="*/ 334 h 334"/>
                <a:gd name="T34" fmla="*/ 202 w 335"/>
                <a:gd name="T35" fmla="*/ 332 h 334"/>
                <a:gd name="T36" fmla="*/ 234 w 335"/>
                <a:gd name="T37" fmla="*/ 321 h 334"/>
                <a:gd name="T38" fmla="*/ 262 w 335"/>
                <a:gd name="T39" fmla="*/ 305 h 334"/>
                <a:gd name="T40" fmla="*/ 287 w 335"/>
                <a:gd name="T41" fmla="*/ 284 h 334"/>
                <a:gd name="T42" fmla="*/ 307 w 335"/>
                <a:gd name="T43" fmla="*/ 261 h 334"/>
                <a:gd name="T44" fmla="*/ 321 w 335"/>
                <a:gd name="T45" fmla="*/ 231 h 334"/>
                <a:gd name="T46" fmla="*/ 333 w 335"/>
                <a:gd name="T47" fmla="*/ 201 h 334"/>
                <a:gd name="T48" fmla="*/ 335 w 335"/>
                <a:gd name="T49" fmla="*/ 167 h 334"/>
                <a:gd name="T50" fmla="*/ 333 w 335"/>
                <a:gd name="T51" fmla="*/ 133 h 334"/>
                <a:gd name="T52" fmla="*/ 321 w 335"/>
                <a:gd name="T53" fmla="*/ 100 h 334"/>
                <a:gd name="T54" fmla="*/ 307 w 335"/>
                <a:gd name="T55" fmla="*/ 73 h 334"/>
                <a:gd name="T56" fmla="*/ 287 w 335"/>
                <a:gd name="T57" fmla="*/ 48 h 334"/>
                <a:gd name="T58" fmla="*/ 262 w 335"/>
                <a:gd name="T59" fmla="*/ 27 h 334"/>
                <a:gd name="T60" fmla="*/ 234 w 335"/>
                <a:gd name="T61" fmla="*/ 13 h 334"/>
                <a:gd name="T62" fmla="*/ 202 w 335"/>
                <a:gd name="T63" fmla="*/ 2 h 334"/>
                <a:gd name="T64" fmla="*/ 167 w 335"/>
                <a:gd name="T65" fmla="*/ 0 h 3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5"/>
                <a:gd name="T100" fmla="*/ 0 h 334"/>
                <a:gd name="T101" fmla="*/ 335 w 335"/>
                <a:gd name="T102" fmla="*/ 334 h 3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5" h="334">
                  <a:moveTo>
                    <a:pt x="167" y="0"/>
                  </a:moveTo>
                  <a:lnTo>
                    <a:pt x="133" y="2"/>
                  </a:lnTo>
                  <a:lnTo>
                    <a:pt x="103" y="13"/>
                  </a:lnTo>
                  <a:lnTo>
                    <a:pt x="73" y="27"/>
                  </a:lnTo>
                  <a:lnTo>
                    <a:pt x="50" y="48"/>
                  </a:lnTo>
                  <a:lnTo>
                    <a:pt x="30" y="73"/>
                  </a:lnTo>
                  <a:lnTo>
                    <a:pt x="14" y="100"/>
                  </a:lnTo>
                  <a:lnTo>
                    <a:pt x="2" y="133"/>
                  </a:lnTo>
                  <a:lnTo>
                    <a:pt x="0" y="167"/>
                  </a:lnTo>
                  <a:lnTo>
                    <a:pt x="2" y="201"/>
                  </a:lnTo>
                  <a:lnTo>
                    <a:pt x="14" y="231"/>
                  </a:lnTo>
                  <a:lnTo>
                    <a:pt x="30" y="261"/>
                  </a:lnTo>
                  <a:lnTo>
                    <a:pt x="50" y="284"/>
                  </a:lnTo>
                  <a:lnTo>
                    <a:pt x="73" y="305"/>
                  </a:lnTo>
                  <a:lnTo>
                    <a:pt x="103" y="321"/>
                  </a:lnTo>
                  <a:lnTo>
                    <a:pt x="133" y="332"/>
                  </a:lnTo>
                  <a:lnTo>
                    <a:pt x="167" y="334"/>
                  </a:lnTo>
                  <a:lnTo>
                    <a:pt x="202" y="332"/>
                  </a:lnTo>
                  <a:lnTo>
                    <a:pt x="234" y="321"/>
                  </a:lnTo>
                  <a:lnTo>
                    <a:pt x="262" y="305"/>
                  </a:lnTo>
                  <a:lnTo>
                    <a:pt x="287" y="284"/>
                  </a:lnTo>
                  <a:lnTo>
                    <a:pt x="307" y="261"/>
                  </a:lnTo>
                  <a:lnTo>
                    <a:pt x="321" y="231"/>
                  </a:lnTo>
                  <a:lnTo>
                    <a:pt x="333" y="201"/>
                  </a:lnTo>
                  <a:lnTo>
                    <a:pt x="335" y="167"/>
                  </a:lnTo>
                  <a:lnTo>
                    <a:pt x="333" y="133"/>
                  </a:lnTo>
                  <a:lnTo>
                    <a:pt x="321" y="100"/>
                  </a:lnTo>
                  <a:lnTo>
                    <a:pt x="307" y="73"/>
                  </a:lnTo>
                  <a:lnTo>
                    <a:pt x="287" y="48"/>
                  </a:lnTo>
                  <a:lnTo>
                    <a:pt x="262" y="27"/>
                  </a:lnTo>
                  <a:lnTo>
                    <a:pt x="234" y="13"/>
                  </a:lnTo>
                  <a:lnTo>
                    <a:pt x="202" y="2"/>
                  </a:lnTo>
                  <a:lnTo>
                    <a:pt x="167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2" name="Freeform 10"/>
            <p:cNvSpPr>
              <a:spLocks/>
            </p:cNvSpPr>
            <p:nvPr/>
          </p:nvSpPr>
          <p:spPr bwMode="auto">
            <a:xfrm>
              <a:off x="4857" y="2259"/>
              <a:ext cx="220" cy="218"/>
            </a:xfrm>
            <a:custGeom>
              <a:avLst/>
              <a:gdLst>
                <a:gd name="T0" fmla="*/ 110 w 220"/>
                <a:gd name="T1" fmla="*/ 0 h 218"/>
                <a:gd name="T2" fmla="*/ 87 w 220"/>
                <a:gd name="T3" fmla="*/ 2 h 218"/>
                <a:gd name="T4" fmla="*/ 66 w 220"/>
                <a:gd name="T5" fmla="*/ 9 h 218"/>
                <a:gd name="T6" fmla="*/ 48 w 220"/>
                <a:gd name="T7" fmla="*/ 18 h 218"/>
                <a:gd name="T8" fmla="*/ 32 w 220"/>
                <a:gd name="T9" fmla="*/ 32 h 218"/>
                <a:gd name="T10" fmla="*/ 18 w 220"/>
                <a:gd name="T11" fmla="*/ 48 h 218"/>
                <a:gd name="T12" fmla="*/ 9 w 220"/>
                <a:gd name="T13" fmla="*/ 67 h 218"/>
                <a:gd name="T14" fmla="*/ 2 w 220"/>
                <a:gd name="T15" fmla="*/ 87 h 218"/>
                <a:gd name="T16" fmla="*/ 0 w 220"/>
                <a:gd name="T17" fmla="*/ 110 h 218"/>
                <a:gd name="T18" fmla="*/ 2 w 220"/>
                <a:gd name="T19" fmla="*/ 131 h 218"/>
                <a:gd name="T20" fmla="*/ 9 w 220"/>
                <a:gd name="T21" fmla="*/ 151 h 218"/>
                <a:gd name="T22" fmla="*/ 18 w 220"/>
                <a:gd name="T23" fmla="*/ 170 h 218"/>
                <a:gd name="T24" fmla="*/ 32 w 220"/>
                <a:gd name="T25" fmla="*/ 186 h 218"/>
                <a:gd name="T26" fmla="*/ 48 w 220"/>
                <a:gd name="T27" fmla="*/ 200 h 218"/>
                <a:gd name="T28" fmla="*/ 66 w 220"/>
                <a:gd name="T29" fmla="*/ 209 h 218"/>
                <a:gd name="T30" fmla="*/ 87 w 220"/>
                <a:gd name="T31" fmla="*/ 216 h 218"/>
                <a:gd name="T32" fmla="*/ 110 w 220"/>
                <a:gd name="T33" fmla="*/ 218 h 218"/>
                <a:gd name="T34" fmla="*/ 133 w 220"/>
                <a:gd name="T35" fmla="*/ 216 h 218"/>
                <a:gd name="T36" fmla="*/ 151 w 220"/>
                <a:gd name="T37" fmla="*/ 209 h 218"/>
                <a:gd name="T38" fmla="*/ 172 w 220"/>
                <a:gd name="T39" fmla="*/ 200 h 218"/>
                <a:gd name="T40" fmla="*/ 188 w 220"/>
                <a:gd name="T41" fmla="*/ 186 h 218"/>
                <a:gd name="T42" fmla="*/ 201 w 220"/>
                <a:gd name="T43" fmla="*/ 170 h 218"/>
                <a:gd name="T44" fmla="*/ 211 w 220"/>
                <a:gd name="T45" fmla="*/ 151 h 218"/>
                <a:gd name="T46" fmla="*/ 218 w 220"/>
                <a:gd name="T47" fmla="*/ 131 h 218"/>
                <a:gd name="T48" fmla="*/ 220 w 220"/>
                <a:gd name="T49" fmla="*/ 110 h 218"/>
                <a:gd name="T50" fmla="*/ 218 w 220"/>
                <a:gd name="T51" fmla="*/ 87 h 218"/>
                <a:gd name="T52" fmla="*/ 211 w 220"/>
                <a:gd name="T53" fmla="*/ 67 h 218"/>
                <a:gd name="T54" fmla="*/ 201 w 220"/>
                <a:gd name="T55" fmla="*/ 48 h 218"/>
                <a:gd name="T56" fmla="*/ 188 w 220"/>
                <a:gd name="T57" fmla="*/ 32 h 218"/>
                <a:gd name="T58" fmla="*/ 172 w 220"/>
                <a:gd name="T59" fmla="*/ 18 h 218"/>
                <a:gd name="T60" fmla="*/ 151 w 220"/>
                <a:gd name="T61" fmla="*/ 9 h 218"/>
                <a:gd name="T62" fmla="*/ 133 w 220"/>
                <a:gd name="T63" fmla="*/ 2 h 218"/>
                <a:gd name="T64" fmla="*/ 110 w 220"/>
                <a:gd name="T65" fmla="*/ 0 h 2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0"/>
                <a:gd name="T100" fmla="*/ 0 h 218"/>
                <a:gd name="T101" fmla="*/ 220 w 220"/>
                <a:gd name="T102" fmla="*/ 218 h 21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0" h="218">
                  <a:moveTo>
                    <a:pt x="110" y="0"/>
                  </a:moveTo>
                  <a:lnTo>
                    <a:pt x="87" y="2"/>
                  </a:lnTo>
                  <a:lnTo>
                    <a:pt x="66" y="9"/>
                  </a:lnTo>
                  <a:lnTo>
                    <a:pt x="48" y="18"/>
                  </a:lnTo>
                  <a:lnTo>
                    <a:pt x="32" y="32"/>
                  </a:lnTo>
                  <a:lnTo>
                    <a:pt x="18" y="48"/>
                  </a:lnTo>
                  <a:lnTo>
                    <a:pt x="9" y="67"/>
                  </a:lnTo>
                  <a:lnTo>
                    <a:pt x="2" y="87"/>
                  </a:lnTo>
                  <a:lnTo>
                    <a:pt x="0" y="110"/>
                  </a:lnTo>
                  <a:lnTo>
                    <a:pt x="2" y="131"/>
                  </a:lnTo>
                  <a:lnTo>
                    <a:pt x="9" y="151"/>
                  </a:lnTo>
                  <a:lnTo>
                    <a:pt x="18" y="170"/>
                  </a:lnTo>
                  <a:lnTo>
                    <a:pt x="32" y="186"/>
                  </a:lnTo>
                  <a:lnTo>
                    <a:pt x="48" y="200"/>
                  </a:lnTo>
                  <a:lnTo>
                    <a:pt x="66" y="209"/>
                  </a:lnTo>
                  <a:lnTo>
                    <a:pt x="87" y="216"/>
                  </a:lnTo>
                  <a:lnTo>
                    <a:pt x="110" y="218"/>
                  </a:lnTo>
                  <a:lnTo>
                    <a:pt x="133" y="216"/>
                  </a:lnTo>
                  <a:lnTo>
                    <a:pt x="151" y="209"/>
                  </a:lnTo>
                  <a:lnTo>
                    <a:pt x="172" y="200"/>
                  </a:lnTo>
                  <a:lnTo>
                    <a:pt x="188" y="186"/>
                  </a:lnTo>
                  <a:lnTo>
                    <a:pt x="201" y="170"/>
                  </a:lnTo>
                  <a:lnTo>
                    <a:pt x="211" y="151"/>
                  </a:lnTo>
                  <a:lnTo>
                    <a:pt x="218" y="131"/>
                  </a:lnTo>
                  <a:lnTo>
                    <a:pt x="220" y="110"/>
                  </a:lnTo>
                  <a:lnTo>
                    <a:pt x="218" y="87"/>
                  </a:lnTo>
                  <a:lnTo>
                    <a:pt x="211" y="67"/>
                  </a:lnTo>
                  <a:lnTo>
                    <a:pt x="201" y="48"/>
                  </a:lnTo>
                  <a:lnTo>
                    <a:pt x="188" y="32"/>
                  </a:lnTo>
                  <a:lnTo>
                    <a:pt x="172" y="18"/>
                  </a:lnTo>
                  <a:lnTo>
                    <a:pt x="151" y="9"/>
                  </a:lnTo>
                  <a:lnTo>
                    <a:pt x="133" y="2"/>
                  </a:lnTo>
                  <a:lnTo>
                    <a:pt x="11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3" name="Freeform 11"/>
            <p:cNvSpPr>
              <a:spLocks/>
            </p:cNvSpPr>
            <p:nvPr/>
          </p:nvSpPr>
          <p:spPr bwMode="auto">
            <a:xfrm>
              <a:off x="4857" y="2617"/>
              <a:ext cx="220" cy="218"/>
            </a:xfrm>
            <a:custGeom>
              <a:avLst/>
              <a:gdLst>
                <a:gd name="T0" fmla="*/ 110 w 220"/>
                <a:gd name="T1" fmla="*/ 0 h 218"/>
                <a:gd name="T2" fmla="*/ 87 w 220"/>
                <a:gd name="T3" fmla="*/ 2 h 218"/>
                <a:gd name="T4" fmla="*/ 66 w 220"/>
                <a:gd name="T5" fmla="*/ 9 h 218"/>
                <a:gd name="T6" fmla="*/ 48 w 220"/>
                <a:gd name="T7" fmla="*/ 18 h 218"/>
                <a:gd name="T8" fmla="*/ 32 w 220"/>
                <a:gd name="T9" fmla="*/ 32 h 218"/>
                <a:gd name="T10" fmla="*/ 18 w 220"/>
                <a:gd name="T11" fmla="*/ 48 h 218"/>
                <a:gd name="T12" fmla="*/ 9 w 220"/>
                <a:gd name="T13" fmla="*/ 69 h 218"/>
                <a:gd name="T14" fmla="*/ 2 w 220"/>
                <a:gd name="T15" fmla="*/ 87 h 218"/>
                <a:gd name="T16" fmla="*/ 0 w 220"/>
                <a:gd name="T17" fmla="*/ 110 h 218"/>
                <a:gd name="T18" fmla="*/ 2 w 220"/>
                <a:gd name="T19" fmla="*/ 131 h 218"/>
                <a:gd name="T20" fmla="*/ 9 w 220"/>
                <a:gd name="T21" fmla="*/ 151 h 218"/>
                <a:gd name="T22" fmla="*/ 18 w 220"/>
                <a:gd name="T23" fmla="*/ 170 h 218"/>
                <a:gd name="T24" fmla="*/ 32 w 220"/>
                <a:gd name="T25" fmla="*/ 186 h 218"/>
                <a:gd name="T26" fmla="*/ 48 w 220"/>
                <a:gd name="T27" fmla="*/ 200 h 218"/>
                <a:gd name="T28" fmla="*/ 66 w 220"/>
                <a:gd name="T29" fmla="*/ 209 h 218"/>
                <a:gd name="T30" fmla="*/ 87 w 220"/>
                <a:gd name="T31" fmla="*/ 216 h 218"/>
                <a:gd name="T32" fmla="*/ 110 w 220"/>
                <a:gd name="T33" fmla="*/ 218 h 218"/>
                <a:gd name="T34" fmla="*/ 133 w 220"/>
                <a:gd name="T35" fmla="*/ 216 h 218"/>
                <a:gd name="T36" fmla="*/ 151 w 220"/>
                <a:gd name="T37" fmla="*/ 209 h 218"/>
                <a:gd name="T38" fmla="*/ 172 w 220"/>
                <a:gd name="T39" fmla="*/ 200 h 218"/>
                <a:gd name="T40" fmla="*/ 188 w 220"/>
                <a:gd name="T41" fmla="*/ 186 h 218"/>
                <a:gd name="T42" fmla="*/ 201 w 220"/>
                <a:gd name="T43" fmla="*/ 170 h 218"/>
                <a:gd name="T44" fmla="*/ 211 w 220"/>
                <a:gd name="T45" fmla="*/ 151 h 218"/>
                <a:gd name="T46" fmla="*/ 218 w 220"/>
                <a:gd name="T47" fmla="*/ 131 h 218"/>
                <a:gd name="T48" fmla="*/ 220 w 220"/>
                <a:gd name="T49" fmla="*/ 110 h 218"/>
                <a:gd name="T50" fmla="*/ 218 w 220"/>
                <a:gd name="T51" fmla="*/ 87 h 218"/>
                <a:gd name="T52" fmla="*/ 211 w 220"/>
                <a:gd name="T53" fmla="*/ 69 h 218"/>
                <a:gd name="T54" fmla="*/ 201 w 220"/>
                <a:gd name="T55" fmla="*/ 48 h 218"/>
                <a:gd name="T56" fmla="*/ 188 w 220"/>
                <a:gd name="T57" fmla="*/ 32 h 218"/>
                <a:gd name="T58" fmla="*/ 172 w 220"/>
                <a:gd name="T59" fmla="*/ 18 h 218"/>
                <a:gd name="T60" fmla="*/ 151 w 220"/>
                <a:gd name="T61" fmla="*/ 9 h 218"/>
                <a:gd name="T62" fmla="*/ 133 w 220"/>
                <a:gd name="T63" fmla="*/ 2 h 218"/>
                <a:gd name="T64" fmla="*/ 110 w 220"/>
                <a:gd name="T65" fmla="*/ 0 h 2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0"/>
                <a:gd name="T100" fmla="*/ 0 h 218"/>
                <a:gd name="T101" fmla="*/ 220 w 220"/>
                <a:gd name="T102" fmla="*/ 218 h 21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0" h="218">
                  <a:moveTo>
                    <a:pt x="110" y="0"/>
                  </a:moveTo>
                  <a:lnTo>
                    <a:pt x="87" y="2"/>
                  </a:lnTo>
                  <a:lnTo>
                    <a:pt x="66" y="9"/>
                  </a:lnTo>
                  <a:lnTo>
                    <a:pt x="48" y="18"/>
                  </a:lnTo>
                  <a:lnTo>
                    <a:pt x="32" y="32"/>
                  </a:lnTo>
                  <a:lnTo>
                    <a:pt x="18" y="48"/>
                  </a:lnTo>
                  <a:lnTo>
                    <a:pt x="9" y="69"/>
                  </a:lnTo>
                  <a:lnTo>
                    <a:pt x="2" y="87"/>
                  </a:lnTo>
                  <a:lnTo>
                    <a:pt x="0" y="110"/>
                  </a:lnTo>
                  <a:lnTo>
                    <a:pt x="2" y="131"/>
                  </a:lnTo>
                  <a:lnTo>
                    <a:pt x="9" y="151"/>
                  </a:lnTo>
                  <a:lnTo>
                    <a:pt x="18" y="170"/>
                  </a:lnTo>
                  <a:lnTo>
                    <a:pt x="32" y="186"/>
                  </a:lnTo>
                  <a:lnTo>
                    <a:pt x="48" y="200"/>
                  </a:lnTo>
                  <a:lnTo>
                    <a:pt x="66" y="209"/>
                  </a:lnTo>
                  <a:lnTo>
                    <a:pt x="87" y="216"/>
                  </a:lnTo>
                  <a:lnTo>
                    <a:pt x="110" y="218"/>
                  </a:lnTo>
                  <a:lnTo>
                    <a:pt x="133" y="216"/>
                  </a:lnTo>
                  <a:lnTo>
                    <a:pt x="151" y="209"/>
                  </a:lnTo>
                  <a:lnTo>
                    <a:pt x="172" y="200"/>
                  </a:lnTo>
                  <a:lnTo>
                    <a:pt x="188" y="186"/>
                  </a:lnTo>
                  <a:lnTo>
                    <a:pt x="201" y="170"/>
                  </a:lnTo>
                  <a:lnTo>
                    <a:pt x="211" y="151"/>
                  </a:lnTo>
                  <a:lnTo>
                    <a:pt x="218" y="131"/>
                  </a:lnTo>
                  <a:lnTo>
                    <a:pt x="220" y="110"/>
                  </a:lnTo>
                  <a:lnTo>
                    <a:pt x="218" y="87"/>
                  </a:lnTo>
                  <a:lnTo>
                    <a:pt x="211" y="69"/>
                  </a:lnTo>
                  <a:lnTo>
                    <a:pt x="201" y="48"/>
                  </a:lnTo>
                  <a:lnTo>
                    <a:pt x="188" y="32"/>
                  </a:lnTo>
                  <a:lnTo>
                    <a:pt x="172" y="18"/>
                  </a:lnTo>
                  <a:lnTo>
                    <a:pt x="151" y="9"/>
                  </a:lnTo>
                  <a:lnTo>
                    <a:pt x="133" y="2"/>
                  </a:lnTo>
                  <a:lnTo>
                    <a:pt x="11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4" name="Freeform 12"/>
            <p:cNvSpPr>
              <a:spLocks/>
            </p:cNvSpPr>
            <p:nvPr/>
          </p:nvSpPr>
          <p:spPr bwMode="auto">
            <a:xfrm>
              <a:off x="1357" y="1552"/>
              <a:ext cx="851" cy="1031"/>
            </a:xfrm>
            <a:custGeom>
              <a:avLst/>
              <a:gdLst>
                <a:gd name="T0" fmla="*/ 851 w 851"/>
                <a:gd name="T1" fmla="*/ 466 h 1031"/>
                <a:gd name="T2" fmla="*/ 849 w 851"/>
                <a:gd name="T3" fmla="*/ 466 h 1031"/>
                <a:gd name="T4" fmla="*/ 440 w 851"/>
                <a:gd name="T5" fmla="*/ 466 h 1031"/>
                <a:gd name="T6" fmla="*/ 626 w 851"/>
                <a:gd name="T7" fmla="*/ 280 h 1031"/>
                <a:gd name="T8" fmla="*/ 615 w 851"/>
                <a:gd name="T9" fmla="*/ 266 h 1031"/>
                <a:gd name="T10" fmla="*/ 424 w 851"/>
                <a:gd name="T11" fmla="*/ 455 h 1031"/>
                <a:gd name="T12" fmla="*/ 424 w 851"/>
                <a:gd name="T13" fmla="*/ 0 h 1031"/>
                <a:gd name="T14" fmla="*/ 422 w 851"/>
                <a:gd name="T15" fmla="*/ 0 h 1031"/>
                <a:gd name="T16" fmla="*/ 422 w 851"/>
                <a:gd name="T17" fmla="*/ 0 h 1031"/>
                <a:gd name="T18" fmla="*/ 403 w 851"/>
                <a:gd name="T19" fmla="*/ 0 h 1031"/>
                <a:gd name="T20" fmla="*/ 403 w 851"/>
                <a:gd name="T21" fmla="*/ 0 h 1031"/>
                <a:gd name="T22" fmla="*/ 401 w 851"/>
                <a:gd name="T23" fmla="*/ 0 h 1031"/>
                <a:gd name="T24" fmla="*/ 401 w 851"/>
                <a:gd name="T25" fmla="*/ 452 h 1031"/>
                <a:gd name="T26" fmla="*/ 236 w 851"/>
                <a:gd name="T27" fmla="*/ 287 h 1031"/>
                <a:gd name="T28" fmla="*/ 224 w 851"/>
                <a:gd name="T29" fmla="*/ 301 h 1031"/>
                <a:gd name="T30" fmla="*/ 390 w 851"/>
                <a:gd name="T31" fmla="*/ 466 h 1031"/>
                <a:gd name="T32" fmla="*/ 0 w 851"/>
                <a:gd name="T33" fmla="*/ 466 h 1031"/>
                <a:gd name="T34" fmla="*/ 0 w 851"/>
                <a:gd name="T35" fmla="*/ 484 h 1031"/>
                <a:gd name="T36" fmla="*/ 0 w 851"/>
                <a:gd name="T37" fmla="*/ 491 h 1031"/>
                <a:gd name="T38" fmla="*/ 390 w 851"/>
                <a:gd name="T39" fmla="*/ 491 h 1031"/>
                <a:gd name="T40" fmla="*/ 234 w 851"/>
                <a:gd name="T41" fmla="*/ 645 h 1031"/>
                <a:gd name="T42" fmla="*/ 247 w 851"/>
                <a:gd name="T43" fmla="*/ 659 h 1031"/>
                <a:gd name="T44" fmla="*/ 401 w 851"/>
                <a:gd name="T45" fmla="*/ 505 h 1031"/>
                <a:gd name="T46" fmla="*/ 401 w 851"/>
                <a:gd name="T47" fmla="*/ 1031 h 1031"/>
                <a:gd name="T48" fmla="*/ 424 w 851"/>
                <a:gd name="T49" fmla="*/ 1031 h 1031"/>
                <a:gd name="T50" fmla="*/ 424 w 851"/>
                <a:gd name="T51" fmla="*/ 503 h 1031"/>
                <a:gd name="T52" fmla="*/ 603 w 851"/>
                <a:gd name="T53" fmla="*/ 679 h 1031"/>
                <a:gd name="T54" fmla="*/ 617 w 851"/>
                <a:gd name="T55" fmla="*/ 668 h 1031"/>
                <a:gd name="T56" fmla="*/ 440 w 851"/>
                <a:gd name="T57" fmla="*/ 491 h 1031"/>
                <a:gd name="T58" fmla="*/ 851 w 851"/>
                <a:gd name="T59" fmla="*/ 491 h 1031"/>
                <a:gd name="T60" fmla="*/ 851 w 851"/>
                <a:gd name="T61" fmla="*/ 466 h 103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851"/>
                <a:gd name="T94" fmla="*/ 0 h 1031"/>
                <a:gd name="T95" fmla="*/ 851 w 851"/>
                <a:gd name="T96" fmla="*/ 1031 h 103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851" h="1031">
                  <a:moveTo>
                    <a:pt x="851" y="466"/>
                  </a:moveTo>
                  <a:lnTo>
                    <a:pt x="849" y="466"/>
                  </a:lnTo>
                  <a:lnTo>
                    <a:pt x="440" y="466"/>
                  </a:lnTo>
                  <a:lnTo>
                    <a:pt x="626" y="280"/>
                  </a:lnTo>
                  <a:lnTo>
                    <a:pt x="615" y="266"/>
                  </a:lnTo>
                  <a:lnTo>
                    <a:pt x="424" y="455"/>
                  </a:lnTo>
                  <a:lnTo>
                    <a:pt x="424" y="0"/>
                  </a:lnTo>
                  <a:lnTo>
                    <a:pt x="422" y="0"/>
                  </a:lnTo>
                  <a:lnTo>
                    <a:pt x="403" y="0"/>
                  </a:lnTo>
                  <a:lnTo>
                    <a:pt x="401" y="0"/>
                  </a:lnTo>
                  <a:lnTo>
                    <a:pt x="401" y="452"/>
                  </a:lnTo>
                  <a:lnTo>
                    <a:pt x="236" y="287"/>
                  </a:lnTo>
                  <a:lnTo>
                    <a:pt x="224" y="301"/>
                  </a:lnTo>
                  <a:lnTo>
                    <a:pt x="390" y="466"/>
                  </a:lnTo>
                  <a:lnTo>
                    <a:pt x="0" y="466"/>
                  </a:lnTo>
                  <a:lnTo>
                    <a:pt x="0" y="484"/>
                  </a:lnTo>
                  <a:lnTo>
                    <a:pt x="0" y="491"/>
                  </a:lnTo>
                  <a:lnTo>
                    <a:pt x="390" y="491"/>
                  </a:lnTo>
                  <a:lnTo>
                    <a:pt x="234" y="645"/>
                  </a:lnTo>
                  <a:lnTo>
                    <a:pt x="247" y="659"/>
                  </a:lnTo>
                  <a:lnTo>
                    <a:pt x="401" y="505"/>
                  </a:lnTo>
                  <a:lnTo>
                    <a:pt x="401" y="1031"/>
                  </a:lnTo>
                  <a:lnTo>
                    <a:pt x="424" y="1031"/>
                  </a:lnTo>
                  <a:lnTo>
                    <a:pt x="424" y="503"/>
                  </a:lnTo>
                  <a:lnTo>
                    <a:pt x="603" y="679"/>
                  </a:lnTo>
                  <a:lnTo>
                    <a:pt x="617" y="668"/>
                  </a:lnTo>
                  <a:lnTo>
                    <a:pt x="440" y="491"/>
                  </a:lnTo>
                  <a:lnTo>
                    <a:pt x="851" y="491"/>
                  </a:lnTo>
                  <a:lnTo>
                    <a:pt x="851" y="46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214414" y="785794"/>
            <a:ext cx="65722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4348" y="3357562"/>
            <a:ext cx="764386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48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7" name="Рисунок 16" descr="http://im7-tub-ru.yandex.net/i?id=96147401-33-72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rot="21171672">
            <a:off x="4878462" y="1064970"/>
            <a:ext cx="2294975" cy="16261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1" name="i-main-pic" descr="&amp;Kcy;&amp;acy;&amp;rcy;&amp;tcy;&amp;icy;&amp;ncy;&amp;kcy;&amp;acy; 89 &amp;icy;&amp;zcy; 10473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 rot="21221960">
            <a:off x="5134629" y="4523410"/>
            <a:ext cx="1786266" cy="12384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2" name="Рисунок 21" descr="http://im2-tub-ru.yandex.net/i?id=258715662-04-72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 rot="21168694">
            <a:off x="2077359" y="4642642"/>
            <a:ext cx="2357454" cy="13808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3" name="Рисунок 22" descr="http://im6-tub-ru.yandex.net/i?id=24196973-01-72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 rot="21208114">
            <a:off x="1719636" y="1538589"/>
            <a:ext cx="2014924" cy="14616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9" name="Picture 3" descr="holiday2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20963322">
            <a:off x="3666413" y="1764632"/>
            <a:ext cx="1500853" cy="1942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 tmFilter="0,0; .5, 1; 1, 1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фон тумба"/>
          <p:cNvPicPr>
            <a:picLocks noChangeAspect="1" noChangeArrowheads="1"/>
          </p:cNvPicPr>
          <p:nvPr/>
        </p:nvPicPr>
        <p:blipFill>
          <a:blip r:embed="rId2">
            <a:lum bright="24000" contrast="-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411" name="Group 3"/>
          <p:cNvGrpSpPr>
            <a:grpSpLocks noChangeAspect="1"/>
          </p:cNvGrpSpPr>
          <p:nvPr/>
        </p:nvGrpSpPr>
        <p:grpSpPr bwMode="auto">
          <a:xfrm>
            <a:off x="0" y="0"/>
            <a:ext cx="9144000" cy="6858000"/>
            <a:chOff x="567" y="981"/>
            <a:chExt cx="4581" cy="3164"/>
          </a:xfrm>
        </p:grpSpPr>
        <p:sp>
          <p:nvSpPr>
            <p:cNvPr id="17413" name="AutoShape 4"/>
            <p:cNvSpPr>
              <a:spLocks noChangeAspect="1" noChangeArrowheads="1" noTextEdit="1"/>
            </p:cNvSpPr>
            <p:nvPr/>
          </p:nvSpPr>
          <p:spPr bwMode="auto">
            <a:xfrm>
              <a:off x="567" y="981"/>
              <a:ext cx="4581" cy="3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14" name="Freeform 5"/>
            <p:cNvSpPr>
              <a:spLocks/>
            </p:cNvSpPr>
            <p:nvPr/>
          </p:nvSpPr>
          <p:spPr bwMode="auto">
            <a:xfrm>
              <a:off x="1060" y="1165"/>
              <a:ext cx="3535" cy="2806"/>
            </a:xfrm>
            <a:custGeom>
              <a:avLst/>
              <a:gdLst>
                <a:gd name="T0" fmla="*/ 3459 w 3535"/>
                <a:gd name="T1" fmla="*/ 2186 h 2806"/>
                <a:gd name="T2" fmla="*/ 3517 w 3535"/>
                <a:gd name="T3" fmla="*/ 1803 h 2806"/>
                <a:gd name="T4" fmla="*/ 3535 w 3535"/>
                <a:gd name="T5" fmla="*/ 1420 h 2806"/>
                <a:gd name="T6" fmla="*/ 3514 w 3535"/>
                <a:gd name="T7" fmla="*/ 1016 h 2806"/>
                <a:gd name="T8" fmla="*/ 3455 w 3535"/>
                <a:gd name="T9" fmla="*/ 621 h 2806"/>
                <a:gd name="T10" fmla="*/ 3358 w 3535"/>
                <a:gd name="T11" fmla="*/ 348 h 2806"/>
                <a:gd name="T12" fmla="*/ 3243 w 3535"/>
                <a:gd name="T13" fmla="*/ 289 h 2806"/>
                <a:gd name="T14" fmla="*/ 3117 w 3535"/>
                <a:gd name="T15" fmla="*/ 234 h 2806"/>
                <a:gd name="T16" fmla="*/ 2982 w 3535"/>
                <a:gd name="T17" fmla="*/ 183 h 2806"/>
                <a:gd name="T18" fmla="*/ 2839 w 3535"/>
                <a:gd name="T19" fmla="*/ 140 h 2806"/>
                <a:gd name="T20" fmla="*/ 2688 w 3535"/>
                <a:gd name="T21" fmla="*/ 101 h 2806"/>
                <a:gd name="T22" fmla="*/ 2530 w 3535"/>
                <a:gd name="T23" fmla="*/ 68 h 2806"/>
                <a:gd name="T24" fmla="*/ 2364 w 3535"/>
                <a:gd name="T25" fmla="*/ 43 h 2806"/>
                <a:gd name="T26" fmla="*/ 2195 w 3535"/>
                <a:gd name="T27" fmla="*/ 22 h 2806"/>
                <a:gd name="T28" fmla="*/ 2018 w 3535"/>
                <a:gd name="T29" fmla="*/ 9 h 2806"/>
                <a:gd name="T30" fmla="*/ 1834 w 3535"/>
                <a:gd name="T31" fmla="*/ 2 h 2806"/>
                <a:gd name="T32" fmla="*/ 1646 w 3535"/>
                <a:gd name="T33" fmla="*/ 2 h 2806"/>
                <a:gd name="T34" fmla="*/ 1462 w 3535"/>
                <a:gd name="T35" fmla="*/ 13 h 2806"/>
                <a:gd name="T36" fmla="*/ 1286 w 3535"/>
                <a:gd name="T37" fmla="*/ 29 h 2806"/>
                <a:gd name="T38" fmla="*/ 1114 w 3535"/>
                <a:gd name="T39" fmla="*/ 52 h 2806"/>
                <a:gd name="T40" fmla="*/ 951 w 3535"/>
                <a:gd name="T41" fmla="*/ 80 h 2806"/>
                <a:gd name="T42" fmla="*/ 792 w 3535"/>
                <a:gd name="T43" fmla="*/ 114 h 2806"/>
                <a:gd name="T44" fmla="*/ 643 w 3535"/>
                <a:gd name="T45" fmla="*/ 156 h 2806"/>
                <a:gd name="T46" fmla="*/ 503 w 3535"/>
                <a:gd name="T47" fmla="*/ 201 h 2806"/>
                <a:gd name="T48" fmla="*/ 370 w 3535"/>
                <a:gd name="T49" fmla="*/ 252 h 2806"/>
                <a:gd name="T50" fmla="*/ 248 w 3535"/>
                <a:gd name="T51" fmla="*/ 312 h 2806"/>
                <a:gd name="T52" fmla="*/ 136 w 3535"/>
                <a:gd name="T53" fmla="*/ 374 h 2806"/>
                <a:gd name="T54" fmla="*/ 53 w 3535"/>
                <a:gd name="T55" fmla="*/ 750 h 2806"/>
                <a:gd name="T56" fmla="*/ 10 w 3535"/>
                <a:gd name="T57" fmla="*/ 1147 h 2806"/>
                <a:gd name="T58" fmla="*/ 3 w 3535"/>
                <a:gd name="T59" fmla="*/ 1548 h 2806"/>
                <a:gd name="T60" fmla="*/ 33 w 3535"/>
                <a:gd name="T61" fmla="*/ 1934 h 2806"/>
                <a:gd name="T62" fmla="*/ 101 w 3535"/>
                <a:gd name="T63" fmla="*/ 2310 h 2806"/>
                <a:gd name="T64" fmla="*/ 205 w 3535"/>
                <a:gd name="T65" fmla="*/ 2478 h 2806"/>
                <a:gd name="T66" fmla="*/ 324 w 3535"/>
                <a:gd name="T67" fmla="*/ 2535 h 2806"/>
                <a:gd name="T68" fmla="*/ 455 w 3535"/>
                <a:gd name="T69" fmla="*/ 2590 h 2806"/>
                <a:gd name="T70" fmla="*/ 593 w 3535"/>
                <a:gd name="T71" fmla="*/ 2638 h 2806"/>
                <a:gd name="T72" fmla="*/ 739 w 3535"/>
                <a:gd name="T73" fmla="*/ 2679 h 2806"/>
                <a:gd name="T74" fmla="*/ 893 w 3535"/>
                <a:gd name="T75" fmla="*/ 2716 h 2806"/>
                <a:gd name="T76" fmla="*/ 1056 w 3535"/>
                <a:gd name="T77" fmla="*/ 2746 h 2806"/>
                <a:gd name="T78" fmla="*/ 1226 w 3535"/>
                <a:gd name="T79" fmla="*/ 2771 h 2806"/>
                <a:gd name="T80" fmla="*/ 1400 w 3535"/>
                <a:gd name="T81" fmla="*/ 2790 h 2806"/>
                <a:gd name="T82" fmla="*/ 1584 w 3535"/>
                <a:gd name="T83" fmla="*/ 2801 h 2806"/>
                <a:gd name="T84" fmla="*/ 1772 w 3535"/>
                <a:gd name="T85" fmla="*/ 2806 h 2806"/>
                <a:gd name="T86" fmla="*/ 1958 w 3535"/>
                <a:gd name="T87" fmla="*/ 2801 h 2806"/>
                <a:gd name="T88" fmla="*/ 2137 w 3535"/>
                <a:gd name="T89" fmla="*/ 2790 h 2806"/>
                <a:gd name="T90" fmla="*/ 2312 w 3535"/>
                <a:gd name="T91" fmla="*/ 2771 h 2806"/>
                <a:gd name="T92" fmla="*/ 2479 w 3535"/>
                <a:gd name="T93" fmla="*/ 2746 h 2806"/>
                <a:gd name="T94" fmla="*/ 2640 w 3535"/>
                <a:gd name="T95" fmla="*/ 2716 h 2806"/>
                <a:gd name="T96" fmla="*/ 2794 w 3535"/>
                <a:gd name="T97" fmla="*/ 2682 h 2806"/>
                <a:gd name="T98" fmla="*/ 2940 w 3535"/>
                <a:gd name="T99" fmla="*/ 2638 h 2806"/>
                <a:gd name="T100" fmla="*/ 3078 w 3535"/>
                <a:gd name="T101" fmla="*/ 2592 h 2806"/>
                <a:gd name="T102" fmla="*/ 3207 w 3535"/>
                <a:gd name="T103" fmla="*/ 2539 h 2806"/>
                <a:gd name="T104" fmla="*/ 3326 w 3535"/>
                <a:gd name="T105" fmla="*/ 2480 h 280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535"/>
                <a:gd name="T160" fmla="*/ 0 h 2806"/>
                <a:gd name="T161" fmla="*/ 3535 w 3535"/>
                <a:gd name="T162" fmla="*/ 2806 h 280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535" h="2806">
                  <a:moveTo>
                    <a:pt x="3399" y="2439"/>
                  </a:moveTo>
                  <a:lnTo>
                    <a:pt x="3432" y="2312"/>
                  </a:lnTo>
                  <a:lnTo>
                    <a:pt x="3459" y="2186"/>
                  </a:lnTo>
                  <a:lnTo>
                    <a:pt x="3482" y="2060"/>
                  </a:lnTo>
                  <a:lnTo>
                    <a:pt x="3500" y="1931"/>
                  </a:lnTo>
                  <a:lnTo>
                    <a:pt x="3517" y="1803"/>
                  </a:lnTo>
                  <a:lnTo>
                    <a:pt x="3526" y="1677"/>
                  </a:lnTo>
                  <a:lnTo>
                    <a:pt x="3533" y="1548"/>
                  </a:lnTo>
                  <a:lnTo>
                    <a:pt x="3535" y="1420"/>
                  </a:lnTo>
                  <a:lnTo>
                    <a:pt x="3533" y="1284"/>
                  </a:lnTo>
                  <a:lnTo>
                    <a:pt x="3526" y="1149"/>
                  </a:lnTo>
                  <a:lnTo>
                    <a:pt x="3514" y="1016"/>
                  </a:lnTo>
                  <a:lnTo>
                    <a:pt x="3500" y="883"/>
                  </a:lnTo>
                  <a:lnTo>
                    <a:pt x="3480" y="750"/>
                  </a:lnTo>
                  <a:lnTo>
                    <a:pt x="3455" y="621"/>
                  </a:lnTo>
                  <a:lnTo>
                    <a:pt x="3427" y="493"/>
                  </a:lnTo>
                  <a:lnTo>
                    <a:pt x="3395" y="369"/>
                  </a:lnTo>
                  <a:lnTo>
                    <a:pt x="3358" y="348"/>
                  </a:lnTo>
                  <a:lnTo>
                    <a:pt x="3321" y="328"/>
                  </a:lnTo>
                  <a:lnTo>
                    <a:pt x="3282" y="307"/>
                  </a:lnTo>
                  <a:lnTo>
                    <a:pt x="3243" y="289"/>
                  </a:lnTo>
                  <a:lnTo>
                    <a:pt x="3202" y="268"/>
                  </a:lnTo>
                  <a:lnTo>
                    <a:pt x="3161" y="250"/>
                  </a:lnTo>
                  <a:lnTo>
                    <a:pt x="3117" y="234"/>
                  </a:lnTo>
                  <a:lnTo>
                    <a:pt x="3074" y="215"/>
                  </a:lnTo>
                  <a:lnTo>
                    <a:pt x="3028" y="199"/>
                  </a:lnTo>
                  <a:lnTo>
                    <a:pt x="2982" y="183"/>
                  </a:lnTo>
                  <a:lnTo>
                    <a:pt x="2936" y="169"/>
                  </a:lnTo>
                  <a:lnTo>
                    <a:pt x="2888" y="153"/>
                  </a:lnTo>
                  <a:lnTo>
                    <a:pt x="2839" y="140"/>
                  </a:lnTo>
                  <a:lnTo>
                    <a:pt x="2789" y="126"/>
                  </a:lnTo>
                  <a:lnTo>
                    <a:pt x="2741" y="114"/>
                  </a:lnTo>
                  <a:lnTo>
                    <a:pt x="2688" y="101"/>
                  </a:lnTo>
                  <a:lnTo>
                    <a:pt x="2638" y="91"/>
                  </a:lnTo>
                  <a:lnTo>
                    <a:pt x="2585" y="80"/>
                  </a:lnTo>
                  <a:lnTo>
                    <a:pt x="2530" y="68"/>
                  </a:lnTo>
                  <a:lnTo>
                    <a:pt x="2477" y="59"/>
                  </a:lnTo>
                  <a:lnTo>
                    <a:pt x="2422" y="52"/>
                  </a:lnTo>
                  <a:lnTo>
                    <a:pt x="2364" y="43"/>
                  </a:lnTo>
                  <a:lnTo>
                    <a:pt x="2309" y="36"/>
                  </a:lnTo>
                  <a:lnTo>
                    <a:pt x="2252" y="29"/>
                  </a:lnTo>
                  <a:lnTo>
                    <a:pt x="2195" y="22"/>
                  </a:lnTo>
                  <a:lnTo>
                    <a:pt x="2135" y="18"/>
                  </a:lnTo>
                  <a:lnTo>
                    <a:pt x="2078" y="13"/>
                  </a:lnTo>
                  <a:lnTo>
                    <a:pt x="2018" y="9"/>
                  </a:lnTo>
                  <a:lnTo>
                    <a:pt x="1956" y="6"/>
                  </a:lnTo>
                  <a:lnTo>
                    <a:pt x="1896" y="2"/>
                  </a:lnTo>
                  <a:lnTo>
                    <a:pt x="1834" y="2"/>
                  </a:lnTo>
                  <a:lnTo>
                    <a:pt x="1772" y="0"/>
                  </a:lnTo>
                  <a:lnTo>
                    <a:pt x="1710" y="2"/>
                  </a:lnTo>
                  <a:lnTo>
                    <a:pt x="1646" y="2"/>
                  </a:lnTo>
                  <a:lnTo>
                    <a:pt x="1584" y="6"/>
                  </a:lnTo>
                  <a:lnTo>
                    <a:pt x="1524" y="9"/>
                  </a:lnTo>
                  <a:lnTo>
                    <a:pt x="1462" y="13"/>
                  </a:lnTo>
                  <a:lnTo>
                    <a:pt x="1403" y="18"/>
                  </a:lnTo>
                  <a:lnTo>
                    <a:pt x="1343" y="22"/>
                  </a:lnTo>
                  <a:lnTo>
                    <a:pt x="1286" y="29"/>
                  </a:lnTo>
                  <a:lnTo>
                    <a:pt x="1228" y="36"/>
                  </a:lnTo>
                  <a:lnTo>
                    <a:pt x="1171" y="43"/>
                  </a:lnTo>
                  <a:lnTo>
                    <a:pt x="1114" y="52"/>
                  </a:lnTo>
                  <a:lnTo>
                    <a:pt x="1058" y="59"/>
                  </a:lnTo>
                  <a:lnTo>
                    <a:pt x="1003" y="71"/>
                  </a:lnTo>
                  <a:lnTo>
                    <a:pt x="951" y="80"/>
                  </a:lnTo>
                  <a:lnTo>
                    <a:pt x="896" y="91"/>
                  </a:lnTo>
                  <a:lnTo>
                    <a:pt x="845" y="103"/>
                  </a:lnTo>
                  <a:lnTo>
                    <a:pt x="792" y="114"/>
                  </a:lnTo>
                  <a:lnTo>
                    <a:pt x="742" y="128"/>
                  </a:lnTo>
                  <a:lnTo>
                    <a:pt x="691" y="142"/>
                  </a:lnTo>
                  <a:lnTo>
                    <a:pt x="643" y="156"/>
                  </a:lnTo>
                  <a:lnTo>
                    <a:pt x="595" y="169"/>
                  </a:lnTo>
                  <a:lnTo>
                    <a:pt x="549" y="185"/>
                  </a:lnTo>
                  <a:lnTo>
                    <a:pt x="503" y="201"/>
                  </a:lnTo>
                  <a:lnTo>
                    <a:pt x="457" y="218"/>
                  </a:lnTo>
                  <a:lnTo>
                    <a:pt x="414" y="236"/>
                  </a:lnTo>
                  <a:lnTo>
                    <a:pt x="370" y="252"/>
                  </a:lnTo>
                  <a:lnTo>
                    <a:pt x="329" y="273"/>
                  </a:lnTo>
                  <a:lnTo>
                    <a:pt x="287" y="291"/>
                  </a:lnTo>
                  <a:lnTo>
                    <a:pt x="248" y="312"/>
                  </a:lnTo>
                  <a:lnTo>
                    <a:pt x="209" y="330"/>
                  </a:lnTo>
                  <a:lnTo>
                    <a:pt x="173" y="353"/>
                  </a:lnTo>
                  <a:lnTo>
                    <a:pt x="136" y="374"/>
                  </a:lnTo>
                  <a:lnTo>
                    <a:pt x="104" y="497"/>
                  </a:lnTo>
                  <a:lnTo>
                    <a:pt x="76" y="624"/>
                  </a:lnTo>
                  <a:lnTo>
                    <a:pt x="53" y="750"/>
                  </a:lnTo>
                  <a:lnTo>
                    <a:pt x="35" y="881"/>
                  </a:lnTo>
                  <a:lnTo>
                    <a:pt x="19" y="1014"/>
                  </a:lnTo>
                  <a:lnTo>
                    <a:pt x="10" y="1147"/>
                  </a:lnTo>
                  <a:lnTo>
                    <a:pt x="3" y="1282"/>
                  </a:lnTo>
                  <a:lnTo>
                    <a:pt x="0" y="1420"/>
                  </a:lnTo>
                  <a:lnTo>
                    <a:pt x="3" y="1548"/>
                  </a:lnTo>
                  <a:lnTo>
                    <a:pt x="10" y="1677"/>
                  </a:lnTo>
                  <a:lnTo>
                    <a:pt x="19" y="1805"/>
                  </a:lnTo>
                  <a:lnTo>
                    <a:pt x="33" y="1934"/>
                  </a:lnTo>
                  <a:lnTo>
                    <a:pt x="51" y="2060"/>
                  </a:lnTo>
                  <a:lnTo>
                    <a:pt x="74" y="2186"/>
                  </a:lnTo>
                  <a:lnTo>
                    <a:pt x="101" y="2310"/>
                  </a:lnTo>
                  <a:lnTo>
                    <a:pt x="131" y="2434"/>
                  </a:lnTo>
                  <a:lnTo>
                    <a:pt x="168" y="2455"/>
                  </a:lnTo>
                  <a:lnTo>
                    <a:pt x="205" y="2478"/>
                  </a:lnTo>
                  <a:lnTo>
                    <a:pt x="244" y="2496"/>
                  </a:lnTo>
                  <a:lnTo>
                    <a:pt x="285" y="2517"/>
                  </a:lnTo>
                  <a:lnTo>
                    <a:pt x="324" y="2535"/>
                  </a:lnTo>
                  <a:lnTo>
                    <a:pt x="368" y="2556"/>
                  </a:lnTo>
                  <a:lnTo>
                    <a:pt x="409" y="2572"/>
                  </a:lnTo>
                  <a:lnTo>
                    <a:pt x="455" y="2590"/>
                  </a:lnTo>
                  <a:lnTo>
                    <a:pt x="498" y="2606"/>
                  </a:lnTo>
                  <a:lnTo>
                    <a:pt x="544" y="2622"/>
                  </a:lnTo>
                  <a:lnTo>
                    <a:pt x="593" y="2638"/>
                  </a:lnTo>
                  <a:lnTo>
                    <a:pt x="641" y="2652"/>
                  </a:lnTo>
                  <a:lnTo>
                    <a:pt x="689" y="2666"/>
                  </a:lnTo>
                  <a:lnTo>
                    <a:pt x="739" y="2679"/>
                  </a:lnTo>
                  <a:lnTo>
                    <a:pt x="790" y="2693"/>
                  </a:lnTo>
                  <a:lnTo>
                    <a:pt x="840" y="2705"/>
                  </a:lnTo>
                  <a:lnTo>
                    <a:pt x="893" y="2716"/>
                  </a:lnTo>
                  <a:lnTo>
                    <a:pt x="946" y="2728"/>
                  </a:lnTo>
                  <a:lnTo>
                    <a:pt x="1001" y="2737"/>
                  </a:lnTo>
                  <a:lnTo>
                    <a:pt x="1056" y="2746"/>
                  </a:lnTo>
                  <a:lnTo>
                    <a:pt x="1111" y="2755"/>
                  </a:lnTo>
                  <a:lnTo>
                    <a:pt x="1169" y="2764"/>
                  </a:lnTo>
                  <a:lnTo>
                    <a:pt x="1226" y="2771"/>
                  </a:lnTo>
                  <a:lnTo>
                    <a:pt x="1283" y="2778"/>
                  </a:lnTo>
                  <a:lnTo>
                    <a:pt x="1341" y="2783"/>
                  </a:lnTo>
                  <a:lnTo>
                    <a:pt x="1400" y="2790"/>
                  </a:lnTo>
                  <a:lnTo>
                    <a:pt x="1462" y="2794"/>
                  </a:lnTo>
                  <a:lnTo>
                    <a:pt x="1522" y="2796"/>
                  </a:lnTo>
                  <a:lnTo>
                    <a:pt x="1584" y="2801"/>
                  </a:lnTo>
                  <a:lnTo>
                    <a:pt x="1646" y="2803"/>
                  </a:lnTo>
                  <a:lnTo>
                    <a:pt x="1708" y="2806"/>
                  </a:lnTo>
                  <a:lnTo>
                    <a:pt x="1772" y="2806"/>
                  </a:lnTo>
                  <a:lnTo>
                    <a:pt x="1834" y="2806"/>
                  </a:lnTo>
                  <a:lnTo>
                    <a:pt x="1896" y="2803"/>
                  </a:lnTo>
                  <a:lnTo>
                    <a:pt x="1958" y="2801"/>
                  </a:lnTo>
                  <a:lnTo>
                    <a:pt x="2018" y="2796"/>
                  </a:lnTo>
                  <a:lnTo>
                    <a:pt x="2078" y="2794"/>
                  </a:lnTo>
                  <a:lnTo>
                    <a:pt x="2137" y="2790"/>
                  </a:lnTo>
                  <a:lnTo>
                    <a:pt x="2195" y="2783"/>
                  </a:lnTo>
                  <a:lnTo>
                    <a:pt x="2254" y="2778"/>
                  </a:lnTo>
                  <a:lnTo>
                    <a:pt x="2312" y="2771"/>
                  </a:lnTo>
                  <a:lnTo>
                    <a:pt x="2367" y="2764"/>
                  </a:lnTo>
                  <a:lnTo>
                    <a:pt x="2424" y="2755"/>
                  </a:lnTo>
                  <a:lnTo>
                    <a:pt x="2479" y="2746"/>
                  </a:lnTo>
                  <a:lnTo>
                    <a:pt x="2532" y="2737"/>
                  </a:lnTo>
                  <a:lnTo>
                    <a:pt x="2587" y="2728"/>
                  </a:lnTo>
                  <a:lnTo>
                    <a:pt x="2640" y="2716"/>
                  </a:lnTo>
                  <a:lnTo>
                    <a:pt x="2693" y="2705"/>
                  </a:lnTo>
                  <a:lnTo>
                    <a:pt x="2743" y="2693"/>
                  </a:lnTo>
                  <a:lnTo>
                    <a:pt x="2794" y="2682"/>
                  </a:lnTo>
                  <a:lnTo>
                    <a:pt x="2844" y="2668"/>
                  </a:lnTo>
                  <a:lnTo>
                    <a:pt x="2892" y="2654"/>
                  </a:lnTo>
                  <a:lnTo>
                    <a:pt x="2940" y="2638"/>
                  </a:lnTo>
                  <a:lnTo>
                    <a:pt x="2986" y="2624"/>
                  </a:lnTo>
                  <a:lnTo>
                    <a:pt x="3032" y="2608"/>
                  </a:lnTo>
                  <a:lnTo>
                    <a:pt x="3078" y="2592"/>
                  </a:lnTo>
                  <a:lnTo>
                    <a:pt x="3122" y="2574"/>
                  </a:lnTo>
                  <a:lnTo>
                    <a:pt x="3163" y="2558"/>
                  </a:lnTo>
                  <a:lnTo>
                    <a:pt x="3207" y="2539"/>
                  </a:lnTo>
                  <a:lnTo>
                    <a:pt x="3246" y="2519"/>
                  </a:lnTo>
                  <a:lnTo>
                    <a:pt x="3287" y="2500"/>
                  </a:lnTo>
                  <a:lnTo>
                    <a:pt x="3326" y="2480"/>
                  </a:lnTo>
                  <a:lnTo>
                    <a:pt x="3363" y="2459"/>
                  </a:lnTo>
                  <a:lnTo>
                    <a:pt x="3399" y="2439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15" name="Freeform 6" descr="Газетная бумага"/>
            <p:cNvSpPr>
              <a:spLocks/>
            </p:cNvSpPr>
            <p:nvPr/>
          </p:nvSpPr>
          <p:spPr bwMode="auto">
            <a:xfrm>
              <a:off x="925" y="1311"/>
              <a:ext cx="670" cy="2513"/>
            </a:xfrm>
            <a:custGeom>
              <a:avLst/>
              <a:gdLst>
                <a:gd name="T0" fmla="*/ 230 w 670"/>
                <a:gd name="T1" fmla="*/ 2306 h 2513"/>
                <a:gd name="T2" fmla="*/ 170 w 670"/>
                <a:gd name="T3" fmla="*/ 2052 h 2513"/>
                <a:gd name="T4" fmla="*/ 129 w 670"/>
                <a:gd name="T5" fmla="*/ 1795 h 2513"/>
                <a:gd name="T6" fmla="*/ 103 w 670"/>
                <a:gd name="T7" fmla="*/ 1535 h 2513"/>
                <a:gd name="T8" fmla="*/ 94 w 670"/>
                <a:gd name="T9" fmla="*/ 1274 h 2513"/>
                <a:gd name="T10" fmla="*/ 103 w 670"/>
                <a:gd name="T11" fmla="*/ 996 h 2513"/>
                <a:gd name="T12" fmla="*/ 131 w 670"/>
                <a:gd name="T13" fmla="*/ 725 h 2513"/>
                <a:gd name="T14" fmla="*/ 174 w 670"/>
                <a:gd name="T15" fmla="*/ 464 h 2513"/>
                <a:gd name="T16" fmla="*/ 234 w 670"/>
                <a:gd name="T17" fmla="*/ 209 h 2513"/>
                <a:gd name="T18" fmla="*/ 243 w 670"/>
                <a:gd name="T19" fmla="*/ 198 h 2513"/>
                <a:gd name="T20" fmla="*/ 292 w 670"/>
                <a:gd name="T21" fmla="*/ 170 h 2513"/>
                <a:gd name="T22" fmla="*/ 340 w 670"/>
                <a:gd name="T23" fmla="*/ 143 h 2513"/>
                <a:gd name="T24" fmla="*/ 390 w 670"/>
                <a:gd name="T25" fmla="*/ 117 h 2513"/>
                <a:gd name="T26" fmla="*/ 443 w 670"/>
                <a:gd name="T27" fmla="*/ 92 h 2513"/>
                <a:gd name="T28" fmla="*/ 498 w 670"/>
                <a:gd name="T29" fmla="*/ 67 h 2513"/>
                <a:gd name="T30" fmla="*/ 553 w 670"/>
                <a:gd name="T31" fmla="*/ 44 h 2513"/>
                <a:gd name="T32" fmla="*/ 611 w 670"/>
                <a:gd name="T33" fmla="*/ 21 h 2513"/>
                <a:gd name="T34" fmla="*/ 670 w 670"/>
                <a:gd name="T35" fmla="*/ 0 h 2513"/>
                <a:gd name="T36" fmla="*/ 594 w 670"/>
                <a:gd name="T37" fmla="*/ 23 h 2513"/>
                <a:gd name="T38" fmla="*/ 521 w 670"/>
                <a:gd name="T39" fmla="*/ 49 h 2513"/>
                <a:gd name="T40" fmla="*/ 452 w 670"/>
                <a:gd name="T41" fmla="*/ 74 h 2513"/>
                <a:gd name="T42" fmla="*/ 383 w 670"/>
                <a:gd name="T43" fmla="*/ 101 h 2513"/>
                <a:gd name="T44" fmla="*/ 319 w 670"/>
                <a:gd name="T45" fmla="*/ 131 h 2513"/>
                <a:gd name="T46" fmla="*/ 255 w 670"/>
                <a:gd name="T47" fmla="*/ 161 h 2513"/>
                <a:gd name="T48" fmla="*/ 195 w 670"/>
                <a:gd name="T49" fmla="*/ 193 h 2513"/>
                <a:gd name="T50" fmla="*/ 138 w 670"/>
                <a:gd name="T51" fmla="*/ 228 h 2513"/>
                <a:gd name="T52" fmla="*/ 78 w 670"/>
                <a:gd name="T53" fmla="*/ 478 h 2513"/>
                <a:gd name="T54" fmla="*/ 34 w 670"/>
                <a:gd name="T55" fmla="*/ 735 h 2513"/>
                <a:gd name="T56" fmla="*/ 9 w 670"/>
                <a:gd name="T57" fmla="*/ 1001 h 2513"/>
                <a:gd name="T58" fmla="*/ 0 w 670"/>
                <a:gd name="T59" fmla="*/ 1274 h 2513"/>
                <a:gd name="T60" fmla="*/ 9 w 670"/>
                <a:gd name="T61" fmla="*/ 1531 h 2513"/>
                <a:gd name="T62" fmla="*/ 34 w 670"/>
                <a:gd name="T63" fmla="*/ 1788 h 2513"/>
                <a:gd name="T64" fmla="*/ 76 w 670"/>
                <a:gd name="T65" fmla="*/ 2040 h 2513"/>
                <a:gd name="T66" fmla="*/ 133 w 670"/>
                <a:gd name="T67" fmla="*/ 2288 h 2513"/>
                <a:gd name="T68" fmla="*/ 191 w 670"/>
                <a:gd name="T69" fmla="*/ 2322 h 2513"/>
                <a:gd name="T70" fmla="*/ 250 w 670"/>
                <a:gd name="T71" fmla="*/ 2354 h 2513"/>
                <a:gd name="T72" fmla="*/ 314 w 670"/>
                <a:gd name="T73" fmla="*/ 2384 h 2513"/>
                <a:gd name="T74" fmla="*/ 379 w 670"/>
                <a:gd name="T75" fmla="*/ 2414 h 2513"/>
                <a:gd name="T76" fmla="*/ 448 w 670"/>
                <a:gd name="T77" fmla="*/ 2442 h 2513"/>
                <a:gd name="T78" fmla="*/ 516 w 670"/>
                <a:gd name="T79" fmla="*/ 2467 h 2513"/>
                <a:gd name="T80" fmla="*/ 590 w 670"/>
                <a:gd name="T81" fmla="*/ 2490 h 2513"/>
                <a:gd name="T82" fmla="*/ 666 w 670"/>
                <a:gd name="T83" fmla="*/ 2513 h 2513"/>
                <a:gd name="T84" fmla="*/ 606 w 670"/>
                <a:gd name="T85" fmla="*/ 2492 h 2513"/>
                <a:gd name="T86" fmla="*/ 549 w 670"/>
                <a:gd name="T87" fmla="*/ 2471 h 2513"/>
                <a:gd name="T88" fmla="*/ 493 w 670"/>
                <a:gd name="T89" fmla="*/ 2449 h 2513"/>
                <a:gd name="T90" fmla="*/ 438 w 670"/>
                <a:gd name="T91" fmla="*/ 2423 h 2513"/>
                <a:gd name="T92" fmla="*/ 386 w 670"/>
                <a:gd name="T93" fmla="*/ 2398 h 2513"/>
                <a:gd name="T94" fmla="*/ 335 w 670"/>
                <a:gd name="T95" fmla="*/ 2373 h 2513"/>
                <a:gd name="T96" fmla="*/ 287 w 670"/>
                <a:gd name="T97" fmla="*/ 2345 h 2513"/>
                <a:gd name="T98" fmla="*/ 239 w 670"/>
                <a:gd name="T99" fmla="*/ 2318 h 251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70"/>
                <a:gd name="T151" fmla="*/ 0 h 2513"/>
                <a:gd name="T152" fmla="*/ 670 w 670"/>
                <a:gd name="T153" fmla="*/ 2513 h 251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70" h="2513">
                  <a:moveTo>
                    <a:pt x="232" y="2313"/>
                  </a:moveTo>
                  <a:lnTo>
                    <a:pt x="230" y="2306"/>
                  </a:lnTo>
                  <a:lnTo>
                    <a:pt x="197" y="2180"/>
                  </a:lnTo>
                  <a:lnTo>
                    <a:pt x="170" y="2052"/>
                  </a:lnTo>
                  <a:lnTo>
                    <a:pt x="147" y="1925"/>
                  </a:lnTo>
                  <a:lnTo>
                    <a:pt x="129" y="1795"/>
                  </a:lnTo>
                  <a:lnTo>
                    <a:pt x="112" y="1666"/>
                  </a:lnTo>
                  <a:lnTo>
                    <a:pt x="103" y="1535"/>
                  </a:lnTo>
                  <a:lnTo>
                    <a:pt x="96" y="1405"/>
                  </a:lnTo>
                  <a:lnTo>
                    <a:pt x="94" y="1274"/>
                  </a:lnTo>
                  <a:lnTo>
                    <a:pt x="96" y="1134"/>
                  </a:lnTo>
                  <a:lnTo>
                    <a:pt x="103" y="996"/>
                  </a:lnTo>
                  <a:lnTo>
                    <a:pt x="115" y="861"/>
                  </a:lnTo>
                  <a:lnTo>
                    <a:pt x="131" y="725"/>
                  </a:lnTo>
                  <a:lnTo>
                    <a:pt x="149" y="595"/>
                  </a:lnTo>
                  <a:lnTo>
                    <a:pt x="174" y="464"/>
                  </a:lnTo>
                  <a:lnTo>
                    <a:pt x="202" y="335"/>
                  </a:lnTo>
                  <a:lnTo>
                    <a:pt x="234" y="209"/>
                  </a:lnTo>
                  <a:lnTo>
                    <a:pt x="236" y="202"/>
                  </a:lnTo>
                  <a:lnTo>
                    <a:pt x="243" y="198"/>
                  </a:lnTo>
                  <a:lnTo>
                    <a:pt x="266" y="184"/>
                  </a:lnTo>
                  <a:lnTo>
                    <a:pt x="292" y="170"/>
                  </a:lnTo>
                  <a:lnTo>
                    <a:pt x="314" y="156"/>
                  </a:lnTo>
                  <a:lnTo>
                    <a:pt x="340" y="143"/>
                  </a:lnTo>
                  <a:lnTo>
                    <a:pt x="365" y="129"/>
                  </a:lnTo>
                  <a:lnTo>
                    <a:pt x="390" y="117"/>
                  </a:lnTo>
                  <a:lnTo>
                    <a:pt x="415" y="104"/>
                  </a:lnTo>
                  <a:lnTo>
                    <a:pt x="443" y="92"/>
                  </a:lnTo>
                  <a:lnTo>
                    <a:pt x="471" y="78"/>
                  </a:lnTo>
                  <a:lnTo>
                    <a:pt x="498" y="67"/>
                  </a:lnTo>
                  <a:lnTo>
                    <a:pt x="526" y="55"/>
                  </a:lnTo>
                  <a:lnTo>
                    <a:pt x="553" y="44"/>
                  </a:lnTo>
                  <a:lnTo>
                    <a:pt x="581" y="33"/>
                  </a:lnTo>
                  <a:lnTo>
                    <a:pt x="611" y="21"/>
                  </a:lnTo>
                  <a:lnTo>
                    <a:pt x="640" y="12"/>
                  </a:lnTo>
                  <a:lnTo>
                    <a:pt x="670" y="0"/>
                  </a:lnTo>
                  <a:lnTo>
                    <a:pt x="631" y="12"/>
                  </a:lnTo>
                  <a:lnTo>
                    <a:pt x="594" y="23"/>
                  </a:lnTo>
                  <a:lnTo>
                    <a:pt x="558" y="35"/>
                  </a:lnTo>
                  <a:lnTo>
                    <a:pt x="521" y="49"/>
                  </a:lnTo>
                  <a:lnTo>
                    <a:pt x="487" y="60"/>
                  </a:lnTo>
                  <a:lnTo>
                    <a:pt x="452" y="74"/>
                  </a:lnTo>
                  <a:lnTo>
                    <a:pt x="418" y="88"/>
                  </a:lnTo>
                  <a:lnTo>
                    <a:pt x="383" y="101"/>
                  </a:lnTo>
                  <a:lnTo>
                    <a:pt x="351" y="117"/>
                  </a:lnTo>
                  <a:lnTo>
                    <a:pt x="319" y="131"/>
                  </a:lnTo>
                  <a:lnTo>
                    <a:pt x="287" y="147"/>
                  </a:lnTo>
                  <a:lnTo>
                    <a:pt x="255" y="161"/>
                  </a:lnTo>
                  <a:lnTo>
                    <a:pt x="225" y="177"/>
                  </a:lnTo>
                  <a:lnTo>
                    <a:pt x="195" y="193"/>
                  </a:lnTo>
                  <a:lnTo>
                    <a:pt x="165" y="211"/>
                  </a:lnTo>
                  <a:lnTo>
                    <a:pt x="138" y="228"/>
                  </a:lnTo>
                  <a:lnTo>
                    <a:pt x="106" y="351"/>
                  </a:lnTo>
                  <a:lnTo>
                    <a:pt x="78" y="478"/>
                  </a:lnTo>
                  <a:lnTo>
                    <a:pt x="53" y="604"/>
                  </a:lnTo>
                  <a:lnTo>
                    <a:pt x="34" y="735"/>
                  </a:lnTo>
                  <a:lnTo>
                    <a:pt x="18" y="868"/>
                  </a:lnTo>
                  <a:lnTo>
                    <a:pt x="9" y="1001"/>
                  </a:lnTo>
                  <a:lnTo>
                    <a:pt x="2" y="1136"/>
                  </a:lnTo>
                  <a:lnTo>
                    <a:pt x="0" y="1274"/>
                  </a:lnTo>
                  <a:lnTo>
                    <a:pt x="2" y="1402"/>
                  </a:lnTo>
                  <a:lnTo>
                    <a:pt x="9" y="1531"/>
                  </a:lnTo>
                  <a:lnTo>
                    <a:pt x="18" y="1659"/>
                  </a:lnTo>
                  <a:lnTo>
                    <a:pt x="34" y="1788"/>
                  </a:lnTo>
                  <a:lnTo>
                    <a:pt x="53" y="1914"/>
                  </a:lnTo>
                  <a:lnTo>
                    <a:pt x="76" y="2040"/>
                  </a:lnTo>
                  <a:lnTo>
                    <a:pt x="103" y="2164"/>
                  </a:lnTo>
                  <a:lnTo>
                    <a:pt x="133" y="2288"/>
                  </a:lnTo>
                  <a:lnTo>
                    <a:pt x="161" y="2304"/>
                  </a:lnTo>
                  <a:lnTo>
                    <a:pt x="191" y="2322"/>
                  </a:lnTo>
                  <a:lnTo>
                    <a:pt x="220" y="2338"/>
                  </a:lnTo>
                  <a:lnTo>
                    <a:pt x="250" y="2354"/>
                  </a:lnTo>
                  <a:lnTo>
                    <a:pt x="282" y="2368"/>
                  </a:lnTo>
                  <a:lnTo>
                    <a:pt x="314" y="2384"/>
                  </a:lnTo>
                  <a:lnTo>
                    <a:pt x="347" y="2398"/>
                  </a:lnTo>
                  <a:lnTo>
                    <a:pt x="379" y="2414"/>
                  </a:lnTo>
                  <a:lnTo>
                    <a:pt x="413" y="2428"/>
                  </a:lnTo>
                  <a:lnTo>
                    <a:pt x="448" y="2442"/>
                  </a:lnTo>
                  <a:lnTo>
                    <a:pt x="482" y="2453"/>
                  </a:lnTo>
                  <a:lnTo>
                    <a:pt x="516" y="2467"/>
                  </a:lnTo>
                  <a:lnTo>
                    <a:pt x="553" y="2478"/>
                  </a:lnTo>
                  <a:lnTo>
                    <a:pt x="590" y="2490"/>
                  </a:lnTo>
                  <a:lnTo>
                    <a:pt x="627" y="2501"/>
                  </a:lnTo>
                  <a:lnTo>
                    <a:pt x="666" y="2513"/>
                  </a:lnTo>
                  <a:lnTo>
                    <a:pt x="636" y="2504"/>
                  </a:lnTo>
                  <a:lnTo>
                    <a:pt x="606" y="2492"/>
                  </a:lnTo>
                  <a:lnTo>
                    <a:pt x="576" y="2481"/>
                  </a:lnTo>
                  <a:lnTo>
                    <a:pt x="549" y="2471"/>
                  </a:lnTo>
                  <a:lnTo>
                    <a:pt x="521" y="2460"/>
                  </a:lnTo>
                  <a:lnTo>
                    <a:pt x="493" y="2449"/>
                  </a:lnTo>
                  <a:lnTo>
                    <a:pt x="466" y="2437"/>
                  </a:lnTo>
                  <a:lnTo>
                    <a:pt x="438" y="2423"/>
                  </a:lnTo>
                  <a:lnTo>
                    <a:pt x="411" y="2412"/>
                  </a:lnTo>
                  <a:lnTo>
                    <a:pt x="386" y="2398"/>
                  </a:lnTo>
                  <a:lnTo>
                    <a:pt x="360" y="2387"/>
                  </a:lnTo>
                  <a:lnTo>
                    <a:pt x="335" y="2373"/>
                  </a:lnTo>
                  <a:lnTo>
                    <a:pt x="310" y="2359"/>
                  </a:lnTo>
                  <a:lnTo>
                    <a:pt x="287" y="2345"/>
                  </a:lnTo>
                  <a:lnTo>
                    <a:pt x="262" y="2332"/>
                  </a:lnTo>
                  <a:lnTo>
                    <a:pt x="239" y="2318"/>
                  </a:lnTo>
                  <a:lnTo>
                    <a:pt x="232" y="2313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16" name="Freeform 7" descr="Газетная бумага"/>
            <p:cNvSpPr>
              <a:spLocks/>
            </p:cNvSpPr>
            <p:nvPr/>
          </p:nvSpPr>
          <p:spPr bwMode="auto">
            <a:xfrm>
              <a:off x="4058" y="1311"/>
              <a:ext cx="629" cy="2515"/>
            </a:xfrm>
            <a:custGeom>
              <a:avLst/>
              <a:gdLst>
                <a:gd name="T0" fmla="*/ 626 w 629"/>
                <a:gd name="T1" fmla="*/ 1129 h 2515"/>
                <a:gd name="T2" fmla="*/ 610 w 629"/>
                <a:gd name="T3" fmla="*/ 852 h 2515"/>
                <a:gd name="T4" fmla="*/ 576 w 629"/>
                <a:gd name="T5" fmla="*/ 585 h 2515"/>
                <a:gd name="T6" fmla="*/ 530 w 629"/>
                <a:gd name="T7" fmla="*/ 331 h 2515"/>
                <a:gd name="T8" fmla="*/ 475 w 629"/>
                <a:gd name="T9" fmla="*/ 191 h 2515"/>
                <a:gd name="T10" fmla="*/ 420 w 629"/>
                <a:gd name="T11" fmla="*/ 161 h 2515"/>
                <a:gd name="T12" fmla="*/ 360 w 629"/>
                <a:gd name="T13" fmla="*/ 133 h 2515"/>
                <a:gd name="T14" fmla="*/ 300 w 629"/>
                <a:gd name="T15" fmla="*/ 106 h 2515"/>
                <a:gd name="T16" fmla="*/ 236 w 629"/>
                <a:gd name="T17" fmla="*/ 81 h 2515"/>
                <a:gd name="T18" fmla="*/ 172 w 629"/>
                <a:gd name="T19" fmla="*/ 55 h 2515"/>
                <a:gd name="T20" fmla="*/ 105 w 629"/>
                <a:gd name="T21" fmla="*/ 33 h 2515"/>
                <a:gd name="T22" fmla="*/ 34 w 629"/>
                <a:gd name="T23" fmla="*/ 12 h 2515"/>
                <a:gd name="T24" fmla="*/ 30 w 629"/>
                <a:gd name="T25" fmla="*/ 12 h 2515"/>
                <a:gd name="T26" fmla="*/ 87 w 629"/>
                <a:gd name="T27" fmla="*/ 33 h 2515"/>
                <a:gd name="T28" fmla="*/ 144 w 629"/>
                <a:gd name="T29" fmla="*/ 55 h 2515"/>
                <a:gd name="T30" fmla="*/ 200 w 629"/>
                <a:gd name="T31" fmla="*/ 78 h 2515"/>
                <a:gd name="T32" fmla="*/ 252 w 629"/>
                <a:gd name="T33" fmla="*/ 101 h 2515"/>
                <a:gd name="T34" fmla="*/ 305 w 629"/>
                <a:gd name="T35" fmla="*/ 127 h 2515"/>
                <a:gd name="T36" fmla="*/ 353 w 629"/>
                <a:gd name="T37" fmla="*/ 152 h 2515"/>
                <a:gd name="T38" fmla="*/ 401 w 629"/>
                <a:gd name="T39" fmla="*/ 179 h 2515"/>
                <a:gd name="T40" fmla="*/ 431 w 629"/>
                <a:gd name="T41" fmla="*/ 198 h 2515"/>
                <a:gd name="T42" fmla="*/ 466 w 629"/>
                <a:gd name="T43" fmla="*/ 331 h 2515"/>
                <a:gd name="T44" fmla="*/ 521 w 629"/>
                <a:gd name="T45" fmla="*/ 592 h 2515"/>
                <a:gd name="T46" fmla="*/ 555 w 629"/>
                <a:gd name="T47" fmla="*/ 861 h 2515"/>
                <a:gd name="T48" fmla="*/ 574 w 629"/>
                <a:gd name="T49" fmla="*/ 1136 h 2515"/>
                <a:gd name="T50" fmla="*/ 574 w 629"/>
                <a:gd name="T51" fmla="*/ 1405 h 2515"/>
                <a:gd name="T52" fmla="*/ 558 w 629"/>
                <a:gd name="T53" fmla="*/ 1664 h 2515"/>
                <a:gd name="T54" fmla="*/ 523 w 629"/>
                <a:gd name="T55" fmla="*/ 1923 h 2515"/>
                <a:gd name="T56" fmla="*/ 470 w 629"/>
                <a:gd name="T57" fmla="*/ 2182 h 2515"/>
                <a:gd name="T58" fmla="*/ 436 w 629"/>
                <a:gd name="T59" fmla="*/ 2318 h 2515"/>
                <a:gd name="T60" fmla="*/ 406 w 629"/>
                <a:gd name="T61" fmla="*/ 2336 h 2515"/>
                <a:gd name="T62" fmla="*/ 358 w 629"/>
                <a:gd name="T63" fmla="*/ 2364 h 2515"/>
                <a:gd name="T64" fmla="*/ 310 w 629"/>
                <a:gd name="T65" fmla="*/ 2389 h 2515"/>
                <a:gd name="T66" fmla="*/ 257 w 629"/>
                <a:gd name="T67" fmla="*/ 2414 h 2515"/>
                <a:gd name="T68" fmla="*/ 204 w 629"/>
                <a:gd name="T69" fmla="*/ 2437 h 2515"/>
                <a:gd name="T70" fmla="*/ 149 w 629"/>
                <a:gd name="T71" fmla="*/ 2460 h 2515"/>
                <a:gd name="T72" fmla="*/ 92 w 629"/>
                <a:gd name="T73" fmla="*/ 2483 h 2515"/>
                <a:gd name="T74" fmla="*/ 34 w 629"/>
                <a:gd name="T75" fmla="*/ 2504 h 2515"/>
                <a:gd name="T76" fmla="*/ 39 w 629"/>
                <a:gd name="T77" fmla="*/ 2504 h 2515"/>
                <a:gd name="T78" fmla="*/ 108 w 629"/>
                <a:gd name="T79" fmla="*/ 2483 h 2515"/>
                <a:gd name="T80" fmla="*/ 174 w 629"/>
                <a:gd name="T81" fmla="*/ 2460 h 2515"/>
                <a:gd name="T82" fmla="*/ 239 w 629"/>
                <a:gd name="T83" fmla="*/ 2435 h 2515"/>
                <a:gd name="T84" fmla="*/ 300 w 629"/>
                <a:gd name="T85" fmla="*/ 2410 h 2515"/>
                <a:gd name="T86" fmla="*/ 362 w 629"/>
                <a:gd name="T87" fmla="*/ 2382 h 2515"/>
                <a:gd name="T88" fmla="*/ 420 w 629"/>
                <a:gd name="T89" fmla="*/ 2354 h 2515"/>
                <a:gd name="T90" fmla="*/ 475 w 629"/>
                <a:gd name="T91" fmla="*/ 2327 h 2515"/>
                <a:gd name="T92" fmla="*/ 530 w 629"/>
                <a:gd name="T93" fmla="*/ 2192 h 2515"/>
                <a:gd name="T94" fmla="*/ 576 w 629"/>
                <a:gd name="T95" fmla="*/ 1939 h 2515"/>
                <a:gd name="T96" fmla="*/ 608 w 629"/>
                <a:gd name="T97" fmla="*/ 1680 h 2515"/>
                <a:gd name="T98" fmla="*/ 626 w 629"/>
                <a:gd name="T99" fmla="*/ 1409 h 251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29"/>
                <a:gd name="T151" fmla="*/ 0 h 2515"/>
                <a:gd name="T152" fmla="*/ 629 w 629"/>
                <a:gd name="T153" fmla="*/ 2515 h 251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29" h="2515">
                  <a:moveTo>
                    <a:pt x="629" y="1272"/>
                  </a:moveTo>
                  <a:lnTo>
                    <a:pt x="626" y="1129"/>
                  </a:lnTo>
                  <a:lnTo>
                    <a:pt x="620" y="989"/>
                  </a:lnTo>
                  <a:lnTo>
                    <a:pt x="610" y="852"/>
                  </a:lnTo>
                  <a:lnTo>
                    <a:pt x="594" y="719"/>
                  </a:lnTo>
                  <a:lnTo>
                    <a:pt x="576" y="585"/>
                  </a:lnTo>
                  <a:lnTo>
                    <a:pt x="555" y="457"/>
                  </a:lnTo>
                  <a:lnTo>
                    <a:pt x="530" y="331"/>
                  </a:lnTo>
                  <a:lnTo>
                    <a:pt x="502" y="207"/>
                  </a:lnTo>
                  <a:lnTo>
                    <a:pt x="475" y="191"/>
                  </a:lnTo>
                  <a:lnTo>
                    <a:pt x="447" y="177"/>
                  </a:lnTo>
                  <a:lnTo>
                    <a:pt x="420" y="161"/>
                  </a:lnTo>
                  <a:lnTo>
                    <a:pt x="390" y="147"/>
                  </a:lnTo>
                  <a:lnTo>
                    <a:pt x="360" y="133"/>
                  </a:lnTo>
                  <a:lnTo>
                    <a:pt x="330" y="120"/>
                  </a:lnTo>
                  <a:lnTo>
                    <a:pt x="300" y="106"/>
                  </a:lnTo>
                  <a:lnTo>
                    <a:pt x="268" y="92"/>
                  </a:lnTo>
                  <a:lnTo>
                    <a:pt x="236" y="81"/>
                  </a:lnTo>
                  <a:lnTo>
                    <a:pt x="204" y="69"/>
                  </a:lnTo>
                  <a:lnTo>
                    <a:pt x="172" y="55"/>
                  </a:lnTo>
                  <a:lnTo>
                    <a:pt x="138" y="44"/>
                  </a:lnTo>
                  <a:lnTo>
                    <a:pt x="105" y="33"/>
                  </a:lnTo>
                  <a:lnTo>
                    <a:pt x="71" y="21"/>
                  </a:lnTo>
                  <a:lnTo>
                    <a:pt x="34" y="12"/>
                  </a:lnTo>
                  <a:lnTo>
                    <a:pt x="0" y="0"/>
                  </a:lnTo>
                  <a:lnTo>
                    <a:pt x="30" y="12"/>
                  </a:lnTo>
                  <a:lnTo>
                    <a:pt x="60" y="21"/>
                  </a:lnTo>
                  <a:lnTo>
                    <a:pt x="87" y="33"/>
                  </a:lnTo>
                  <a:lnTo>
                    <a:pt x="117" y="44"/>
                  </a:lnTo>
                  <a:lnTo>
                    <a:pt x="144" y="55"/>
                  </a:lnTo>
                  <a:lnTo>
                    <a:pt x="172" y="67"/>
                  </a:lnTo>
                  <a:lnTo>
                    <a:pt x="200" y="78"/>
                  </a:lnTo>
                  <a:lnTo>
                    <a:pt x="227" y="90"/>
                  </a:lnTo>
                  <a:lnTo>
                    <a:pt x="252" y="101"/>
                  </a:lnTo>
                  <a:lnTo>
                    <a:pt x="278" y="115"/>
                  </a:lnTo>
                  <a:lnTo>
                    <a:pt x="305" y="127"/>
                  </a:lnTo>
                  <a:lnTo>
                    <a:pt x="328" y="140"/>
                  </a:lnTo>
                  <a:lnTo>
                    <a:pt x="353" y="152"/>
                  </a:lnTo>
                  <a:lnTo>
                    <a:pt x="379" y="166"/>
                  </a:lnTo>
                  <a:lnTo>
                    <a:pt x="401" y="179"/>
                  </a:lnTo>
                  <a:lnTo>
                    <a:pt x="424" y="193"/>
                  </a:lnTo>
                  <a:lnTo>
                    <a:pt x="431" y="198"/>
                  </a:lnTo>
                  <a:lnTo>
                    <a:pt x="434" y="205"/>
                  </a:lnTo>
                  <a:lnTo>
                    <a:pt x="466" y="331"/>
                  </a:lnTo>
                  <a:lnTo>
                    <a:pt x="496" y="459"/>
                  </a:lnTo>
                  <a:lnTo>
                    <a:pt x="521" y="592"/>
                  </a:lnTo>
                  <a:lnTo>
                    <a:pt x="539" y="725"/>
                  </a:lnTo>
                  <a:lnTo>
                    <a:pt x="555" y="861"/>
                  </a:lnTo>
                  <a:lnTo>
                    <a:pt x="567" y="998"/>
                  </a:lnTo>
                  <a:lnTo>
                    <a:pt x="574" y="1136"/>
                  </a:lnTo>
                  <a:lnTo>
                    <a:pt x="576" y="1274"/>
                  </a:lnTo>
                  <a:lnTo>
                    <a:pt x="574" y="1405"/>
                  </a:lnTo>
                  <a:lnTo>
                    <a:pt x="567" y="1533"/>
                  </a:lnTo>
                  <a:lnTo>
                    <a:pt x="558" y="1664"/>
                  </a:lnTo>
                  <a:lnTo>
                    <a:pt x="541" y="1795"/>
                  </a:lnTo>
                  <a:lnTo>
                    <a:pt x="523" y="1923"/>
                  </a:lnTo>
                  <a:lnTo>
                    <a:pt x="498" y="2054"/>
                  </a:lnTo>
                  <a:lnTo>
                    <a:pt x="470" y="2182"/>
                  </a:lnTo>
                  <a:lnTo>
                    <a:pt x="438" y="2311"/>
                  </a:lnTo>
                  <a:lnTo>
                    <a:pt x="436" y="2318"/>
                  </a:lnTo>
                  <a:lnTo>
                    <a:pt x="429" y="2322"/>
                  </a:lnTo>
                  <a:lnTo>
                    <a:pt x="406" y="2336"/>
                  </a:lnTo>
                  <a:lnTo>
                    <a:pt x="383" y="2350"/>
                  </a:lnTo>
                  <a:lnTo>
                    <a:pt x="358" y="2364"/>
                  </a:lnTo>
                  <a:lnTo>
                    <a:pt x="333" y="2375"/>
                  </a:lnTo>
                  <a:lnTo>
                    <a:pt x="310" y="2389"/>
                  </a:lnTo>
                  <a:lnTo>
                    <a:pt x="282" y="2400"/>
                  </a:lnTo>
                  <a:lnTo>
                    <a:pt x="257" y="2414"/>
                  </a:lnTo>
                  <a:lnTo>
                    <a:pt x="232" y="2426"/>
                  </a:lnTo>
                  <a:lnTo>
                    <a:pt x="204" y="2437"/>
                  </a:lnTo>
                  <a:lnTo>
                    <a:pt x="177" y="2449"/>
                  </a:lnTo>
                  <a:lnTo>
                    <a:pt x="149" y="2460"/>
                  </a:lnTo>
                  <a:lnTo>
                    <a:pt x="121" y="2471"/>
                  </a:lnTo>
                  <a:lnTo>
                    <a:pt x="92" y="2483"/>
                  </a:lnTo>
                  <a:lnTo>
                    <a:pt x="64" y="2494"/>
                  </a:lnTo>
                  <a:lnTo>
                    <a:pt x="34" y="2504"/>
                  </a:lnTo>
                  <a:lnTo>
                    <a:pt x="4" y="2515"/>
                  </a:lnTo>
                  <a:lnTo>
                    <a:pt x="39" y="2504"/>
                  </a:lnTo>
                  <a:lnTo>
                    <a:pt x="73" y="2494"/>
                  </a:lnTo>
                  <a:lnTo>
                    <a:pt x="108" y="2483"/>
                  </a:lnTo>
                  <a:lnTo>
                    <a:pt x="142" y="2471"/>
                  </a:lnTo>
                  <a:lnTo>
                    <a:pt x="174" y="2460"/>
                  </a:lnTo>
                  <a:lnTo>
                    <a:pt x="206" y="2449"/>
                  </a:lnTo>
                  <a:lnTo>
                    <a:pt x="239" y="2435"/>
                  </a:lnTo>
                  <a:lnTo>
                    <a:pt x="271" y="2423"/>
                  </a:lnTo>
                  <a:lnTo>
                    <a:pt x="300" y="2410"/>
                  </a:lnTo>
                  <a:lnTo>
                    <a:pt x="333" y="2396"/>
                  </a:lnTo>
                  <a:lnTo>
                    <a:pt x="362" y="2382"/>
                  </a:lnTo>
                  <a:lnTo>
                    <a:pt x="390" y="2368"/>
                  </a:lnTo>
                  <a:lnTo>
                    <a:pt x="420" y="2354"/>
                  </a:lnTo>
                  <a:lnTo>
                    <a:pt x="447" y="2341"/>
                  </a:lnTo>
                  <a:lnTo>
                    <a:pt x="475" y="2327"/>
                  </a:lnTo>
                  <a:lnTo>
                    <a:pt x="502" y="2311"/>
                  </a:lnTo>
                  <a:lnTo>
                    <a:pt x="530" y="2192"/>
                  </a:lnTo>
                  <a:lnTo>
                    <a:pt x="555" y="2068"/>
                  </a:lnTo>
                  <a:lnTo>
                    <a:pt x="576" y="1939"/>
                  </a:lnTo>
                  <a:lnTo>
                    <a:pt x="594" y="1811"/>
                  </a:lnTo>
                  <a:lnTo>
                    <a:pt x="608" y="1680"/>
                  </a:lnTo>
                  <a:lnTo>
                    <a:pt x="620" y="1545"/>
                  </a:lnTo>
                  <a:lnTo>
                    <a:pt x="626" y="1409"/>
                  </a:lnTo>
                  <a:lnTo>
                    <a:pt x="629" y="1272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17" name="Freeform 8" descr="Гранит"/>
            <p:cNvSpPr>
              <a:spLocks/>
            </p:cNvSpPr>
            <p:nvPr/>
          </p:nvSpPr>
          <p:spPr bwMode="auto">
            <a:xfrm>
              <a:off x="567" y="981"/>
              <a:ext cx="3980" cy="3164"/>
            </a:xfrm>
            <a:custGeom>
              <a:avLst/>
              <a:gdLst>
                <a:gd name="T0" fmla="*/ 2265 w 3980"/>
                <a:gd name="T1" fmla="*/ 3031 h 3164"/>
                <a:gd name="T2" fmla="*/ 2132 w 3980"/>
                <a:gd name="T3" fmla="*/ 3031 h 3164"/>
                <a:gd name="T4" fmla="*/ 1806 w 3980"/>
                <a:gd name="T5" fmla="*/ 3017 h 3164"/>
                <a:gd name="T6" fmla="*/ 1499 w 3980"/>
                <a:gd name="T7" fmla="*/ 2983 h 3164"/>
                <a:gd name="T8" fmla="*/ 1212 w 3980"/>
                <a:gd name="T9" fmla="*/ 2932 h 3164"/>
                <a:gd name="T10" fmla="*/ 948 w 3980"/>
                <a:gd name="T11" fmla="*/ 2863 h 3164"/>
                <a:gd name="T12" fmla="*/ 711 w 3980"/>
                <a:gd name="T13" fmla="*/ 2776 h 3164"/>
                <a:gd name="T14" fmla="*/ 503 w 3980"/>
                <a:gd name="T15" fmla="*/ 2671 h 3164"/>
                <a:gd name="T16" fmla="*/ 395 w 3980"/>
                <a:gd name="T17" fmla="*/ 2382 h 3164"/>
                <a:gd name="T18" fmla="*/ 321 w 3980"/>
                <a:gd name="T19" fmla="*/ 1735 h 3164"/>
                <a:gd name="T20" fmla="*/ 356 w 3980"/>
                <a:gd name="T21" fmla="*/ 1055 h 3164"/>
                <a:gd name="T22" fmla="*/ 461 w 3980"/>
                <a:gd name="T23" fmla="*/ 532 h 3164"/>
                <a:gd name="T24" fmla="*/ 629 w 3980"/>
                <a:gd name="T25" fmla="*/ 441 h 3164"/>
                <a:gd name="T26" fmla="*/ 854 w 3980"/>
                <a:gd name="T27" fmla="*/ 346 h 3164"/>
                <a:gd name="T28" fmla="*/ 1106 w 3980"/>
                <a:gd name="T29" fmla="*/ 268 h 3164"/>
                <a:gd name="T30" fmla="*/ 1384 w 3980"/>
                <a:gd name="T31" fmla="*/ 211 h 3164"/>
                <a:gd name="T32" fmla="*/ 1682 w 3980"/>
                <a:gd name="T33" fmla="*/ 170 h 3164"/>
                <a:gd name="T34" fmla="*/ 1999 w 3980"/>
                <a:gd name="T35" fmla="*/ 149 h 3164"/>
                <a:gd name="T36" fmla="*/ 2231 w 3980"/>
                <a:gd name="T37" fmla="*/ 145 h 3164"/>
                <a:gd name="T38" fmla="*/ 2316 w 3980"/>
                <a:gd name="T39" fmla="*/ 145 h 3164"/>
                <a:gd name="T40" fmla="*/ 2577 w 3980"/>
                <a:gd name="T41" fmla="*/ 149 h 3164"/>
                <a:gd name="T42" fmla="*/ 2869 w 3980"/>
                <a:gd name="T43" fmla="*/ 172 h 3164"/>
                <a:gd name="T44" fmla="*/ 3147 w 3980"/>
                <a:gd name="T45" fmla="*/ 211 h 3164"/>
                <a:gd name="T46" fmla="*/ 3406 w 3980"/>
                <a:gd name="T47" fmla="*/ 266 h 3164"/>
                <a:gd name="T48" fmla="*/ 3645 w 3980"/>
                <a:gd name="T49" fmla="*/ 337 h 3164"/>
                <a:gd name="T50" fmla="*/ 3863 w 3980"/>
                <a:gd name="T51" fmla="*/ 424 h 3164"/>
                <a:gd name="T52" fmla="*/ 3971 w 3980"/>
                <a:gd name="T53" fmla="*/ 452 h 3164"/>
                <a:gd name="T54" fmla="*/ 3828 w 3980"/>
                <a:gd name="T55" fmla="*/ 346 h 3164"/>
                <a:gd name="T56" fmla="*/ 3580 w 3980"/>
                <a:gd name="T57" fmla="*/ 236 h 3164"/>
                <a:gd name="T58" fmla="*/ 3305 w 3980"/>
                <a:gd name="T59" fmla="*/ 149 h 3164"/>
                <a:gd name="T60" fmla="*/ 3004 w 3980"/>
                <a:gd name="T61" fmla="*/ 80 h 3164"/>
                <a:gd name="T62" fmla="*/ 2683 w 3980"/>
                <a:gd name="T63" fmla="*/ 34 h 3164"/>
                <a:gd name="T64" fmla="*/ 2343 w 3980"/>
                <a:gd name="T65" fmla="*/ 7 h 3164"/>
                <a:gd name="T66" fmla="*/ 1992 w 3980"/>
                <a:gd name="T67" fmla="*/ 0 h 3164"/>
                <a:gd name="T68" fmla="*/ 1641 w 3980"/>
                <a:gd name="T69" fmla="*/ 16 h 3164"/>
                <a:gd name="T70" fmla="*/ 1308 w 3980"/>
                <a:gd name="T71" fmla="*/ 50 h 3164"/>
                <a:gd name="T72" fmla="*/ 991 w 3980"/>
                <a:gd name="T73" fmla="*/ 106 h 3164"/>
                <a:gd name="T74" fmla="*/ 700 w 3980"/>
                <a:gd name="T75" fmla="*/ 184 h 3164"/>
                <a:gd name="T76" fmla="*/ 434 w 3980"/>
                <a:gd name="T77" fmla="*/ 280 h 3164"/>
                <a:gd name="T78" fmla="*/ 197 w 3980"/>
                <a:gd name="T79" fmla="*/ 399 h 3164"/>
                <a:gd name="T80" fmla="*/ 39 w 3980"/>
                <a:gd name="T81" fmla="*/ 984 h 3164"/>
                <a:gd name="T82" fmla="*/ 2 w 3980"/>
                <a:gd name="T83" fmla="*/ 1755 h 3164"/>
                <a:gd name="T84" fmla="*/ 87 w 3980"/>
                <a:gd name="T85" fmla="*/ 2478 h 3164"/>
                <a:gd name="T86" fmla="*/ 285 w 3980"/>
                <a:gd name="T87" fmla="*/ 2818 h 3164"/>
                <a:gd name="T88" fmla="*/ 532 w 3980"/>
                <a:gd name="T89" fmla="*/ 2928 h 3164"/>
                <a:gd name="T90" fmla="*/ 810 w 3980"/>
                <a:gd name="T91" fmla="*/ 3015 h 3164"/>
                <a:gd name="T92" fmla="*/ 1113 w 3980"/>
                <a:gd name="T93" fmla="*/ 3084 h 3164"/>
                <a:gd name="T94" fmla="*/ 1439 w 3980"/>
                <a:gd name="T95" fmla="*/ 3132 h 3164"/>
                <a:gd name="T96" fmla="*/ 1779 w 3980"/>
                <a:gd name="T97" fmla="*/ 3157 h 3164"/>
                <a:gd name="T98" fmla="*/ 2134 w 3980"/>
                <a:gd name="T99" fmla="*/ 3164 h 3164"/>
                <a:gd name="T100" fmla="*/ 2481 w 3980"/>
                <a:gd name="T101" fmla="*/ 3150 h 3164"/>
                <a:gd name="T102" fmla="*/ 2814 w 3980"/>
                <a:gd name="T103" fmla="*/ 3114 h 3164"/>
                <a:gd name="T104" fmla="*/ 3128 w 3980"/>
                <a:gd name="T105" fmla="*/ 3058 h 3164"/>
                <a:gd name="T106" fmla="*/ 3422 w 3980"/>
                <a:gd name="T107" fmla="*/ 2983 h 3164"/>
                <a:gd name="T108" fmla="*/ 3686 w 3980"/>
                <a:gd name="T109" fmla="*/ 2889 h 3164"/>
                <a:gd name="T110" fmla="*/ 3922 w 3980"/>
                <a:gd name="T111" fmla="*/ 2772 h 3164"/>
                <a:gd name="T112" fmla="*/ 3980 w 3980"/>
                <a:gd name="T113" fmla="*/ 2694 h 3164"/>
                <a:gd name="T114" fmla="*/ 3778 w 3980"/>
                <a:gd name="T115" fmla="*/ 2788 h 3164"/>
                <a:gd name="T116" fmla="*/ 3553 w 3980"/>
                <a:gd name="T117" fmla="*/ 2868 h 3164"/>
                <a:gd name="T118" fmla="*/ 3305 w 3980"/>
                <a:gd name="T119" fmla="*/ 2932 h 3164"/>
                <a:gd name="T120" fmla="*/ 3039 w 3980"/>
                <a:gd name="T121" fmla="*/ 2983 h 3164"/>
                <a:gd name="T122" fmla="*/ 2754 w 3980"/>
                <a:gd name="T123" fmla="*/ 3015 h 3164"/>
                <a:gd name="T124" fmla="*/ 2456 w 3980"/>
                <a:gd name="T125" fmla="*/ 3029 h 316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980"/>
                <a:gd name="T190" fmla="*/ 0 h 3164"/>
                <a:gd name="T191" fmla="*/ 3980 w 3980"/>
                <a:gd name="T192" fmla="*/ 3164 h 316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980" h="3164">
                  <a:moveTo>
                    <a:pt x="2332" y="3031"/>
                  </a:moveTo>
                  <a:lnTo>
                    <a:pt x="2316" y="3031"/>
                  </a:lnTo>
                  <a:lnTo>
                    <a:pt x="2297" y="3031"/>
                  </a:lnTo>
                  <a:lnTo>
                    <a:pt x="2281" y="3031"/>
                  </a:lnTo>
                  <a:lnTo>
                    <a:pt x="2265" y="3031"/>
                  </a:lnTo>
                  <a:lnTo>
                    <a:pt x="2249" y="3031"/>
                  </a:lnTo>
                  <a:lnTo>
                    <a:pt x="2231" y="3031"/>
                  </a:lnTo>
                  <a:lnTo>
                    <a:pt x="2215" y="3031"/>
                  </a:lnTo>
                  <a:lnTo>
                    <a:pt x="2199" y="3031"/>
                  </a:lnTo>
                  <a:lnTo>
                    <a:pt x="2132" y="3031"/>
                  </a:lnTo>
                  <a:lnTo>
                    <a:pt x="2066" y="3029"/>
                  </a:lnTo>
                  <a:lnTo>
                    <a:pt x="1999" y="3026"/>
                  </a:lnTo>
                  <a:lnTo>
                    <a:pt x="1935" y="3024"/>
                  </a:lnTo>
                  <a:lnTo>
                    <a:pt x="1870" y="3022"/>
                  </a:lnTo>
                  <a:lnTo>
                    <a:pt x="1806" y="3017"/>
                  </a:lnTo>
                  <a:lnTo>
                    <a:pt x="1742" y="3013"/>
                  </a:lnTo>
                  <a:lnTo>
                    <a:pt x="1680" y="3006"/>
                  </a:lnTo>
                  <a:lnTo>
                    <a:pt x="1618" y="2999"/>
                  </a:lnTo>
                  <a:lnTo>
                    <a:pt x="1558" y="2992"/>
                  </a:lnTo>
                  <a:lnTo>
                    <a:pt x="1499" y="2983"/>
                  </a:lnTo>
                  <a:lnTo>
                    <a:pt x="1439" y="2976"/>
                  </a:lnTo>
                  <a:lnTo>
                    <a:pt x="1382" y="2964"/>
                  </a:lnTo>
                  <a:lnTo>
                    <a:pt x="1324" y="2955"/>
                  </a:lnTo>
                  <a:lnTo>
                    <a:pt x="1267" y="2944"/>
                  </a:lnTo>
                  <a:lnTo>
                    <a:pt x="1212" y="2932"/>
                  </a:lnTo>
                  <a:lnTo>
                    <a:pt x="1157" y="2921"/>
                  </a:lnTo>
                  <a:lnTo>
                    <a:pt x="1104" y="2907"/>
                  </a:lnTo>
                  <a:lnTo>
                    <a:pt x="1051" y="2893"/>
                  </a:lnTo>
                  <a:lnTo>
                    <a:pt x="998" y="2877"/>
                  </a:lnTo>
                  <a:lnTo>
                    <a:pt x="948" y="2863"/>
                  </a:lnTo>
                  <a:lnTo>
                    <a:pt x="897" y="2847"/>
                  </a:lnTo>
                  <a:lnTo>
                    <a:pt x="849" y="2829"/>
                  </a:lnTo>
                  <a:lnTo>
                    <a:pt x="803" y="2813"/>
                  </a:lnTo>
                  <a:lnTo>
                    <a:pt x="755" y="2795"/>
                  </a:lnTo>
                  <a:lnTo>
                    <a:pt x="711" y="2776"/>
                  </a:lnTo>
                  <a:lnTo>
                    <a:pt x="666" y="2756"/>
                  </a:lnTo>
                  <a:lnTo>
                    <a:pt x="624" y="2735"/>
                  </a:lnTo>
                  <a:lnTo>
                    <a:pt x="581" y="2714"/>
                  </a:lnTo>
                  <a:lnTo>
                    <a:pt x="542" y="2694"/>
                  </a:lnTo>
                  <a:lnTo>
                    <a:pt x="503" y="2671"/>
                  </a:lnTo>
                  <a:lnTo>
                    <a:pt x="464" y="2648"/>
                  </a:lnTo>
                  <a:lnTo>
                    <a:pt x="457" y="2643"/>
                  </a:lnTo>
                  <a:lnTo>
                    <a:pt x="454" y="2636"/>
                  </a:lnTo>
                  <a:lnTo>
                    <a:pt x="422" y="2510"/>
                  </a:lnTo>
                  <a:lnTo>
                    <a:pt x="395" y="2382"/>
                  </a:lnTo>
                  <a:lnTo>
                    <a:pt x="372" y="2255"/>
                  </a:lnTo>
                  <a:lnTo>
                    <a:pt x="353" y="2125"/>
                  </a:lnTo>
                  <a:lnTo>
                    <a:pt x="337" y="1996"/>
                  </a:lnTo>
                  <a:lnTo>
                    <a:pt x="328" y="1865"/>
                  </a:lnTo>
                  <a:lnTo>
                    <a:pt x="321" y="1735"/>
                  </a:lnTo>
                  <a:lnTo>
                    <a:pt x="319" y="1604"/>
                  </a:lnTo>
                  <a:lnTo>
                    <a:pt x="321" y="1464"/>
                  </a:lnTo>
                  <a:lnTo>
                    <a:pt x="328" y="1326"/>
                  </a:lnTo>
                  <a:lnTo>
                    <a:pt x="340" y="1191"/>
                  </a:lnTo>
                  <a:lnTo>
                    <a:pt x="356" y="1055"/>
                  </a:lnTo>
                  <a:lnTo>
                    <a:pt x="374" y="925"/>
                  </a:lnTo>
                  <a:lnTo>
                    <a:pt x="399" y="794"/>
                  </a:lnTo>
                  <a:lnTo>
                    <a:pt x="427" y="665"/>
                  </a:lnTo>
                  <a:lnTo>
                    <a:pt x="459" y="539"/>
                  </a:lnTo>
                  <a:lnTo>
                    <a:pt x="461" y="532"/>
                  </a:lnTo>
                  <a:lnTo>
                    <a:pt x="468" y="528"/>
                  </a:lnTo>
                  <a:lnTo>
                    <a:pt x="507" y="505"/>
                  </a:lnTo>
                  <a:lnTo>
                    <a:pt x="546" y="482"/>
                  </a:lnTo>
                  <a:lnTo>
                    <a:pt x="585" y="461"/>
                  </a:lnTo>
                  <a:lnTo>
                    <a:pt x="629" y="441"/>
                  </a:lnTo>
                  <a:lnTo>
                    <a:pt x="670" y="420"/>
                  </a:lnTo>
                  <a:lnTo>
                    <a:pt x="714" y="399"/>
                  </a:lnTo>
                  <a:lnTo>
                    <a:pt x="760" y="381"/>
                  </a:lnTo>
                  <a:lnTo>
                    <a:pt x="806" y="363"/>
                  </a:lnTo>
                  <a:lnTo>
                    <a:pt x="854" y="346"/>
                  </a:lnTo>
                  <a:lnTo>
                    <a:pt x="902" y="328"/>
                  </a:lnTo>
                  <a:lnTo>
                    <a:pt x="952" y="312"/>
                  </a:lnTo>
                  <a:lnTo>
                    <a:pt x="1003" y="298"/>
                  </a:lnTo>
                  <a:lnTo>
                    <a:pt x="1053" y="282"/>
                  </a:lnTo>
                  <a:lnTo>
                    <a:pt x="1106" y="268"/>
                  </a:lnTo>
                  <a:lnTo>
                    <a:pt x="1161" y="255"/>
                  </a:lnTo>
                  <a:lnTo>
                    <a:pt x="1214" y="243"/>
                  </a:lnTo>
                  <a:lnTo>
                    <a:pt x="1269" y="232"/>
                  </a:lnTo>
                  <a:lnTo>
                    <a:pt x="1327" y="220"/>
                  </a:lnTo>
                  <a:lnTo>
                    <a:pt x="1384" y="211"/>
                  </a:lnTo>
                  <a:lnTo>
                    <a:pt x="1441" y="200"/>
                  </a:lnTo>
                  <a:lnTo>
                    <a:pt x="1501" y="193"/>
                  </a:lnTo>
                  <a:lnTo>
                    <a:pt x="1561" y="184"/>
                  </a:lnTo>
                  <a:lnTo>
                    <a:pt x="1620" y="177"/>
                  </a:lnTo>
                  <a:lnTo>
                    <a:pt x="1682" y="170"/>
                  </a:lnTo>
                  <a:lnTo>
                    <a:pt x="1744" y="163"/>
                  </a:lnTo>
                  <a:lnTo>
                    <a:pt x="1806" y="158"/>
                  </a:lnTo>
                  <a:lnTo>
                    <a:pt x="1870" y="154"/>
                  </a:lnTo>
                  <a:lnTo>
                    <a:pt x="1935" y="151"/>
                  </a:lnTo>
                  <a:lnTo>
                    <a:pt x="1999" y="149"/>
                  </a:lnTo>
                  <a:lnTo>
                    <a:pt x="2066" y="147"/>
                  </a:lnTo>
                  <a:lnTo>
                    <a:pt x="2132" y="145"/>
                  </a:lnTo>
                  <a:lnTo>
                    <a:pt x="2199" y="145"/>
                  </a:lnTo>
                  <a:lnTo>
                    <a:pt x="2215" y="145"/>
                  </a:lnTo>
                  <a:lnTo>
                    <a:pt x="2231" y="145"/>
                  </a:lnTo>
                  <a:lnTo>
                    <a:pt x="2249" y="145"/>
                  </a:lnTo>
                  <a:lnTo>
                    <a:pt x="2265" y="145"/>
                  </a:lnTo>
                  <a:lnTo>
                    <a:pt x="2281" y="145"/>
                  </a:lnTo>
                  <a:lnTo>
                    <a:pt x="2297" y="145"/>
                  </a:lnTo>
                  <a:lnTo>
                    <a:pt x="2316" y="145"/>
                  </a:lnTo>
                  <a:lnTo>
                    <a:pt x="2332" y="145"/>
                  </a:lnTo>
                  <a:lnTo>
                    <a:pt x="2394" y="145"/>
                  </a:lnTo>
                  <a:lnTo>
                    <a:pt x="2456" y="147"/>
                  </a:lnTo>
                  <a:lnTo>
                    <a:pt x="2515" y="147"/>
                  </a:lnTo>
                  <a:lnTo>
                    <a:pt x="2577" y="149"/>
                  </a:lnTo>
                  <a:lnTo>
                    <a:pt x="2637" y="154"/>
                  </a:lnTo>
                  <a:lnTo>
                    <a:pt x="2694" y="156"/>
                  </a:lnTo>
                  <a:lnTo>
                    <a:pt x="2754" y="161"/>
                  </a:lnTo>
                  <a:lnTo>
                    <a:pt x="2811" y="167"/>
                  </a:lnTo>
                  <a:lnTo>
                    <a:pt x="2869" y="172"/>
                  </a:lnTo>
                  <a:lnTo>
                    <a:pt x="2926" y="179"/>
                  </a:lnTo>
                  <a:lnTo>
                    <a:pt x="2984" y="186"/>
                  </a:lnTo>
                  <a:lnTo>
                    <a:pt x="3039" y="195"/>
                  </a:lnTo>
                  <a:lnTo>
                    <a:pt x="3094" y="202"/>
                  </a:lnTo>
                  <a:lnTo>
                    <a:pt x="3147" y="211"/>
                  </a:lnTo>
                  <a:lnTo>
                    <a:pt x="3199" y="220"/>
                  </a:lnTo>
                  <a:lnTo>
                    <a:pt x="3252" y="232"/>
                  </a:lnTo>
                  <a:lnTo>
                    <a:pt x="3305" y="243"/>
                  </a:lnTo>
                  <a:lnTo>
                    <a:pt x="3355" y="255"/>
                  </a:lnTo>
                  <a:lnTo>
                    <a:pt x="3406" y="266"/>
                  </a:lnTo>
                  <a:lnTo>
                    <a:pt x="3456" y="280"/>
                  </a:lnTo>
                  <a:lnTo>
                    <a:pt x="3505" y="294"/>
                  </a:lnTo>
                  <a:lnTo>
                    <a:pt x="3553" y="307"/>
                  </a:lnTo>
                  <a:lnTo>
                    <a:pt x="3599" y="324"/>
                  </a:lnTo>
                  <a:lnTo>
                    <a:pt x="3645" y="337"/>
                  </a:lnTo>
                  <a:lnTo>
                    <a:pt x="3691" y="353"/>
                  </a:lnTo>
                  <a:lnTo>
                    <a:pt x="3734" y="372"/>
                  </a:lnTo>
                  <a:lnTo>
                    <a:pt x="3778" y="388"/>
                  </a:lnTo>
                  <a:lnTo>
                    <a:pt x="3819" y="406"/>
                  </a:lnTo>
                  <a:lnTo>
                    <a:pt x="3863" y="424"/>
                  </a:lnTo>
                  <a:lnTo>
                    <a:pt x="3902" y="445"/>
                  </a:lnTo>
                  <a:lnTo>
                    <a:pt x="3941" y="463"/>
                  </a:lnTo>
                  <a:lnTo>
                    <a:pt x="3980" y="484"/>
                  </a:lnTo>
                  <a:lnTo>
                    <a:pt x="3975" y="468"/>
                  </a:lnTo>
                  <a:lnTo>
                    <a:pt x="3971" y="452"/>
                  </a:lnTo>
                  <a:lnTo>
                    <a:pt x="3966" y="436"/>
                  </a:lnTo>
                  <a:lnTo>
                    <a:pt x="3961" y="420"/>
                  </a:lnTo>
                  <a:lnTo>
                    <a:pt x="3918" y="395"/>
                  </a:lnTo>
                  <a:lnTo>
                    <a:pt x="3874" y="369"/>
                  </a:lnTo>
                  <a:lnTo>
                    <a:pt x="3828" y="346"/>
                  </a:lnTo>
                  <a:lnTo>
                    <a:pt x="3780" y="321"/>
                  </a:lnTo>
                  <a:lnTo>
                    <a:pt x="3732" y="301"/>
                  </a:lnTo>
                  <a:lnTo>
                    <a:pt x="3684" y="278"/>
                  </a:lnTo>
                  <a:lnTo>
                    <a:pt x="3631" y="257"/>
                  </a:lnTo>
                  <a:lnTo>
                    <a:pt x="3580" y="236"/>
                  </a:lnTo>
                  <a:lnTo>
                    <a:pt x="3528" y="218"/>
                  </a:lnTo>
                  <a:lnTo>
                    <a:pt x="3472" y="200"/>
                  </a:lnTo>
                  <a:lnTo>
                    <a:pt x="3417" y="181"/>
                  </a:lnTo>
                  <a:lnTo>
                    <a:pt x="3362" y="165"/>
                  </a:lnTo>
                  <a:lnTo>
                    <a:pt x="3305" y="149"/>
                  </a:lnTo>
                  <a:lnTo>
                    <a:pt x="3245" y="133"/>
                  </a:lnTo>
                  <a:lnTo>
                    <a:pt x="3188" y="119"/>
                  </a:lnTo>
                  <a:lnTo>
                    <a:pt x="3126" y="106"/>
                  </a:lnTo>
                  <a:lnTo>
                    <a:pt x="3066" y="94"/>
                  </a:lnTo>
                  <a:lnTo>
                    <a:pt x="3004" y="80"/>
                  </a:lnTo>
                  <a:lnTo>
                    <a:pt x="2942" y="69"/>
                  </a:lnTo>
                  <a:lnTo>
                    <a:pt x="2878" y="60"/>
                  </a:lnTo>
                  <a:lnTo>
                    <a:pt x="2814" y="50"/>
                  </a:lnTo>
                  <a:lnTo>
                    <a:pt x="2750" y="41"/>
                  </a:lnTo>
                  <a:lnTo>
                    <a:pt x="2683" y="34"/>
                  </a:lnTo>
                  <a:lnTo>
                    <a:pt x="2616" y="28"/>
                  </a:lnTo>
                  <a:lnTo>
                    <a:pt x="2550" y="21"/>
                  </a:lnTo>
                  <a:lnTo>
                    <a:pt x="2481" y="16"/>
                  </a:lnTo>
                  <a:lnTo>
                    <a:pt x="2412" y="11"/>
                  </a:lnTo>
                  <a:lnTo>
                    <a:pt x="2343" y="7"/>
                  </a:lnTo>
                  <a:lnTo>
                    <a:pt x="2274" y="5"/>
                  </a:lnTo>
                  <a:lnTo>
                    <a:pt x="2206" y="2"/>
                  </a:lnTo>
                  <a:lnTo>
                    <a:pt x="2134" y="0"/>
                  </a:lnTo>
                  <a:lnTo>
                    <a:pt x="2063" y="0"/>
                  </a:lnTo>
                  <a:lnTo>
                    <a:pt x="1992" y="0"/>
                  </a:lnTo>
                  <a:lnTo>
                    <a:pt x="1921" y="2"/>
                  </a:lnTo>
                  <a:lnTo>
                    <a:pt x="1850" y="5"/>
                  </a:lnTo>
                  <a:lnTo>
                    <a:pt x="1781" y="7"/>
                  </a:lnTo>
                  <a:lnTo>
                    <a:pt x="1710" y="11"/>
                  </a:lnTo>
                  <a:lnTo>
                    <a:pt x="1641" y="16"/>
                  </a:lnTo>
                  <a:lnTo>
                    <a:pt x="1574" y="21"/>
                  </a:lnTo>
                  <a:lnTo>
                    <a:pt x="1506" y="28"/>
                  </a:lnTo>
                  <a:lnTo>
                    <a:pt x="1439" y="34"/>
                  </a:lnTo>
                  <a:lnTo>
                    <a:pt x="1372" y="41"/>
                  </a:lnTo>
                  <a:lnTo>
                    <a:pt x="1308" y="50"/>
                  </a:lnTo>
                  <a:lnTo>
                    <a:pt x="1242" y="60"/>
                  </a:lnTo>
                  <a:lnTo>
                    <a:pt x="1180" y="71"/>
                  </a:lnTo>
                  <a:lnTo>
                    <a:pt x="1115" y="83"/>
                  </a:lnTo>
                  <a:lnTo>
                    <a:pt x="1053" y="94"/>
                  </a:lnTo>
                  <a:lnTo>
                    <a:pt x="991" y="106"/>
                  </a:lnTo>
                  <a:lnTo>
                    <a:pt x="932" y="119"/>
                  </a:lnTo>
                  <a:lnTo>
                    <a:pt x="872" y="135"/>
                  </a:lnTo>
                  <a:lnTo>
                    <a:pt x="815" y="149"/>
                  </a:lnTo>
                  <a:lnTo>
                    <a:pt x="757" y="165"/>
                  </a:lnTo>
                  <a:lnTo>
                    <a:pt x="700" y="184"/>
                  </a:lnTo>
                  <a:lnTo>
                    <a:pt x="645" y="202"/>
                  </a:lnTo>
                  <a:lnTo>
                    <a:pt x="590" y="220"/>
                  </a:lnTo>
                  <a:lnTo>
                    <a:pt x="537" y="239"/>
                  </a:lnTo>
                  <a:lnTo>
                    <a:pt x="484" y="259"/>
                  </a:lnTo>
                  <a:lnTo>
                    <a:pt x="434" y="280"/>
                  </a:lnTo>
                  <a:lnTo>
                    <a:pt x="383" y="303"/>
                  </a:lnTo>
                  <a:lnTo>
                    <a:pt x="335" y="326"/>
                  </a:lnTo>
                  <a:lnTo>
                    <a:pt x="289" y="349"/>
                  </a:lnTo>
                  <a:lnTo>
                    <a:pt x="241" y="374"/>
                  </a:lnTo>
                  <a:lnTo>
                    <a:pt x="197" y="399"/>
                  </a:lnTo>
                  <a:lnTo>
                    <a:pt x="154" y="424"/>
                  </a:lnTo>
                  <a:lnTo>
                    <a:pt x="119" y="558"/>
                  </a:lnTo>
                  <a:lnTo>
                    <a:pt x="87" y="698"/>
                  </a:lnTo>
                  <a:lnTo>
                    <a:pt x="62" y="840"/>
                  </a:lnTo>
                  <a:lnTo>
                    <a:pt x="39" y="984"/>
                  </a:lnTo>
                  <a:lnTo>
                    <a:pt x="23" y="1133"/>
                  </a:lnTo>
                  <a:lnTo>
                    <a:pt x="9" y="1287"/>
                  </a:lnTo>
                  <a:lnTo>
                    <a:pt x="2" y="1443"/>
                  </a:lnTo>
                  <a:lnTo>
                    <a:pt x="0" y="1602"/>
                  </a:lnTo>
                  <a:lnTo>
                    <a:pt x="2" y="1755"/>
                  </a:lnTo>
                  <a:lnTo>
                    <a:pt x="11" y="1904"/>
                  </a:lnTo>
                  <a:lnTo>
                    <a:pt x="23" y="2054"/>
                  </a:lnTo>
                  <a:lnTo>
                    <a:pt x="41" y="2198"/>
                  </a:lnTo>
                  <a:lnTo>
                    <a:pt x="62" y="2338"/>
                  </a:lnTo>
                  <a:lnTo>
                    <a:pt x="87" y="2478"/>
                  </a:lnTo>
                  <a:lnTo>
                    <a:pt x="117" y="2611"/>
                  </a:lnTo>
                  <a:lnTo>
                    <a:pt x="149" y="2742"/>
                  </a:lnTo>
                  <a:lnTo>
                    <a:pt x="193" y="2767"/>
                  </a:lnTo>
                  <a:lnTo>
                    <a:pt x="236" y="2792"/>
                  </a:lnTo>
                  <a:lnTo>
                    <a:pt x="285" y="2818"/>
                  </a:lnTo>
                  <a:lnTo>
                    <a:pt x="330" y="2840"/>
                  </a:lnTo>
                  <a:lnTo>
                    <a:pt x="379" y="2863"/>
                  </a:lnTo>
                  <a:lnTo>
                    <a:pt x="429" y="2886"/>
                  </a:lnTo>
                  <a:lnTo>
                    <a:pt x="482" y="2907"/>
                  </a:lnTo>
                  <a:lnTo>
                    <a:pt x="532" y="2928"/>
                  </a:lnTo>
                  <a:lnTo>
                    <a:pt x="588" y="2946"/>
                  </a:lnTo>
                  <a:lnTo>
                    <a:pt x="640" y="2964"/>
                  </a:lnTo>
                  <a:lnTo>
                    <a:pt x="698" y="2983"/>
                  </a:lnTo>
                  <a:lnTo>
                    <a:pt x="753" y="2999"/>
                  </a:lnTo>
                  <a:lnTo>
                    <a:pt x="810" y="3015"/>
                  </a:lnTo>
                  <a:lnTo>
                    <a:pt x="870" y="3031"/>
                  </a:lnTo>
                  <a:lnTo>
                    <a:pt x="930" y="3045"/>
                  </a:lnTo>
                  <a:lnTo>
                    <a:pt x="989" y="3058"/>
                  </a:lnTo>
                  <a:lnTo>
                    <a:pt x="1051" y="3072"/>
                  </a:lnTo>
                  <a:lnTo>
                    <a:pt x="1113" y="3084"/>
                  </a:lnTo>
                  <a:lnTo>
                    <a:pt x="1177" y="3095"/>
                  </a:lnTo>
                  <a:lnTo>
                    <a:pt x="1242" y="3104"/>
                  </a:lnTo>
                  <a:lnTo>
                    <a:pt x="1306" y="3114"/>
                  </a:lnTo>
                  <a:lnTo>
                    <a:pt x="1372" y="3123"/>
                  </a:lnTo>
                  <a:lnTo>
                    <a:pt x="1439" y="3132"/>
                  </a:lnTo>
                  <a:lnTo>
                    <a:pt x="1506" y="3139"/>
                  </a:lnTo>
                  <a:lnTo>
                    <a:pt x="1572" y="3143"/>
                  </a:lnTo>
                  <a:lnTo>
                    <a:pt x="1641" y="3150"/>
                  </a:lnTo>
                  <a:lnTo>
                    <a:pt x="1710" y="3155"/>
                  </a:lnTo>
                  <a:lnTo>
                    <a:pt x="1779" y="3157"/>
                  </a:lnTo>
                  <a:lnTo>
                    <a:pt x="1850" y="3159"/>
                  </a:lnTo>
                  <a:lnTo>
                    <a:pt x="1921" y="3162"/>
                  </a:lnTo>
                  <a:lnTo>
                    <a:pt x="1992" y="3164"/>
                  </a:lnTo>
                  <a:lnTo>
                    <a:pt x="2063" y="3164"/>
                  </a:lnTo>
                  <a:lnTo>
                    <a:pt x="2134" y="3164"/>
                  </a:lnTo>
                  <a:lnTo>
                    <a:pt x="2206" y="3162"/>
                  </a:lnTo>
                  <a:lnTo>
                    <a:pt x="2274" y="3159"/>
                  </a:lnTo>
                  <a:lnTo>
                    <a:pt x="2346" y="3157"/>
                  </a:lnTo>
                  <a:lnTo>
                    <a:pt x="2414" y="3155"/>
                  </a:lnTo>
                  <a:lnTo>
                    <a:pt x="2481" y="3150"/>
                  </a:lnTo>
                  <a:lnTo>
                    <a:pt x="2550" y="3143"/>
                  </a:lnTo>
                  <a:lnTo>
                    <a:pt x="2616" y="3139"/>
                  </a:lnTo>
                  <a:lnTo>
                    <a:pt x="2683" y="3132"/>
                  </a:lnTo>
                  <a:lnTo>
                    <a:pt x="2750" y="3123"/>
                  </a:lnTo>
                  <a:lnTo>
                    <a:pt x="2814" y="3114"/>
                  </a:lnTo>
                  <a:lnTo>
                    <a:pt x="2880" y="3104"/>
                  </a:lnTo>
                  <a:lnTo>
                    <a:pt x="2942" y="3095"/>
                  </a:lnTo>
                  <a:lnTo>
                    <a:pt x="3007" y="3084"/>
                  </a:lnTo>
                  <a:lnTo>
                    <a:pt x="3069" y="3072"/>
                  </a:lnTo>
                  <a:lnTo>
                    <a:pt x="3128" y="3058"/>
                  </a:lnTo>
                  <a:lnTo>
                    <a:pt x="3190" y="3047"/>
                  </a:lnTo>
                  <a:lnTo>
                    <a:pt x="3250" y="3031"/>
                  </a:lnTo>
                  <a:lnTo>
                    <a:pt x="3307" y="3017"/>
                  </a:lnTo>
                  <a:lnTo>
                    <a:pt x="3365" y="3001"/>
                  </a:lnTo>
                  <a:lnTo>
                    <a:pt x="3422" y="2983"/>
                  </a:lnTo>
                  <a:lnTo>
                    <a:pt x="3477" y="2967"/>
                  </a:lnTo>
                  <a:lnTo>
                    <a:pt x="3530" y="2948"/>
                  </a:lnTo>
                  <a:lnTo>
                    <a:pt x="3583" y="2928"/>
                  </a:lnTo>
                  <a:lnTo>
                    <a:pt x="3635" y="2909"/>
                  </a:lnTo>
                  <a:lnTo>
                    <a:pt x="3686" y="2889"/>
                  </a:lnTo>
                  <a:lnTo>
                    <a:pt x="3736" y="2866"/>
                  </a:lnTo>
                  <a:lnTo>
                    <a:pt x="3785" y="2845"/>
                  </a:lnTo>
                  <a:lnTo>
                    <a:pt x="3833" y="2820"/>
                  </a:lnTo>
                  <a:lnTo>
                    <a:pt x="3879" y="2797"/>
                  </a:lnTo>
                  <a:lnTo>
                    <a:pt x="3922" y="2772"/>
                  </a:lnTo>
                  <a:lnTo>
                    <a:pt x="3966" y="2746"/>
                  </a:lnTo>
                  <a:lnTo>
                    <a:pt x="3971" y="2735"/>
                  </a:lnTo>
                  <a:lnTo>
                    <a:pt x="3973" y="2721"/>
                  </a:lnTo>
                  <a:lnTo>
                    <a:pt x="3977" y="2707"/>
                  </a:lnTo>
                  <a:lnTo>
                    <a:pt x="3980" y="2694"/>
                  </a:lnTo>
                  <a:lnTo>
                    <a:pt x="3941" y="2714"/>
                  </a:lnTo>
                  <a:lnTo>
                    <a:pt x="3902" y="2733"/>
                  </a:lnTo>
                  <a:lnTo>
                    <a:pt x="3863" y="2753"/>
                  </a:lnTo>
                  <a:lnTo>
                    <a:pt x="3821" y="2772"/>
                  </a:lnTo>
                  <a:lnTo>
                    <a:pt x="3778" y="2788"/>
                  </a:lnTo>
                  <a:lnTo>
                    <a:pt x="3736" y="2806"/>
                  </a:lnTo>
                  <a:lnTo>
                    <a:pt x="3691" y="2822"/>
                  </a:lnTo>
                  <a:lnTo>
                    <a:pt x="3647" y="2838"/>
                  </a:lnTo>
                  <a:lnTo>
                    <a:pt x="3601" y="2854"/>
                  </a:lnTo>
                  <a:lnTo>
                    <a:pt x="3553" y="2868"/>
                  </a:lnTo>
                  <a:lnTo>
                    <a:pt x="3505" y="2882"/>
                  </a:lnTo>
                  <a:lnTo>
                    <a:pt x="3456" y="2896"/>
                  </a:lnTo>
                  <a:lnTo>
                    <a:pt x="3408" y="2909"/>
                  </a:lnTo>
                  <a:lnTo>
                    <a:pt x="3358" y="2921"/>
                  </a:lnTo>
                  <a:lnTo>
                    <a:pt x="3305" y="2932"/>
                  </a:lnTo>
                  <a:lnTo>
                    <a:pt x="3254" y="2944"/>
                  </a:lnTo>
                  <a:lnTo>
                    <a:pt x="3202" y="2955"/>
                  </a:lnTo>
                  <a:lnTo>
                    <a:pt x="3149" y="2964"/>
                  </a:lnTo>
                  <a:lnTo>
                    <a:pt x="3094" y="2974"/>
                  </a:lnTo>
                  <a:lnTo>
                    <a:pt x="3039" y="2983"/>
                  </a:lnTo>
                  <a:lnTo>
                    <a:pt x="2984" y="2990"/>
                  </a:lnTo>
                  <a:lnTo>
                    <a:pt x="2926" y="2997"/>
                  </a:lnTo>
                  <a:lnTo>
                    <a:pt x="2871" y="3003"/>
                  </a:lnTo>
                  <a:lnTo>
                    <a:pt x="2814" y="3008"/>
                  </a:lnTo>
                  <a:lnTo>
                    <a:pt x="2754" y="3015"/>
                  </a:lnTo>
                  <a:lnTo>
                    <a:pt x="2697" y="3019"/>
                  </a:lnTo>
                  <a:lnTo>
                    <a:pt x="2637" y="3022"/>
                  </a:lnTo>
                  <a:lnTo>
                    <a:pt x="2577" y="3026"/>
                  </a:lnTo>
                  <a:lnTo>
                    <a:pt x="2515" y="3029"/>
                  </a:lnTo>
                  <a:lnTo>
                    <a:pt x="2456" y="3029"/>
                  </a:lnTo>
                  <a:lnTo>
                    <a:pt x="2394" y="3031"/>
                  </a:lnTo>
                  <a:lnTo>
                    <a:pt x="2332" y="3031"/>
                  </a:lnTo>
                  <a:close/>
                </a:path>
              </a:pathLst>
            </a:custGeom>
            <a:blipFill dpi="0" rotWithShape="1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18" name="Freeform 9"/>
            <p:cNvSpPr>
              <a:spLocks/>
            </p:cNvSpPr>
            <p:nvPr/>
          </p:nvSpPr>
          <p:spPr bwMode="auto">
            <a:xfrm>
              <a:off x="4813" y="1757"/>
              <a:ext cx="335" cy="334"/>
            </a:xfrm>
            <a:custGeom>
              <a:avLst/>
              <a:gdLst>
                <a:gd name="T0" fmla="*/ 167 w 335"/>
                <a:gd name="T1" fmla="*/ 0 h 334"/>
                <a:gd name="T2" fmla="*/ 133 w 335"/>
                <a:gd name="T3" fmla="*/ 2 h 334"/>
                <a:gd name="T4" fmla="*/ 103 w 335"/>
                <a:gd name="T5" fmla="*/ 13 h 334"/>
                <a:gd name="T6" fmla="*/ 73 w 335"/>
                <a:gd name="T7" fmla="*/ 27 h 334"/>
                <a:gd name="T8" fmla="*/ 50 w 335"/>
                <a:gd name="T9" fmla="*/ 48 h 334"/>
                <a:gd name="T10" fmla="*/ 30 w 335"/>
                <a:gd name="T11" fmla="*/ 73 h 334"/>
                <a:gd name="T12" fmla="*/ 14 w 335"/>
                <a:gd name="T13" fmla="*/ 100 h 334"/>
                <a:gd name="T14" fmla="*/ 2 w 335"/>
                <a:gd name="T15" fmla="*/ 133 h 334"/>
                <a:gd name="T16" fmla="*/ 0 w 335"/>
                <a:gd name="T17" fmla="*/ 167 h 334"/>
                <a:gd name="T18" fmla="*/ 2 w 335"/>
                <a:gd name="T19" fmla="*/ 201 h 334"/>
                <a:gd name="T20" fmla="*/ 14 w 335"/>
                <a:gd name="T21" fmla="*/ 231 h 334"/>
                <a:gd name="T22" fmla="*/ 30 w 335"/>
                <a:gd name="T23" fmla="*/ 261 h 334"/>
                <a:gd name="T24" fmla="*/ 50 w 335"/>
                <a:gd name="T25" fmla="*/ 284 h 334"/>
                <a:gd name="T26" fmla="*/ 73 w 335"/>
                <a:gd name="T27" fmla="*/ 305 h 334"/>
                <a:gd name="T28" fmla="*/ 103 w 335"/>
                <a:gd name="T29" fmla="*/ 321 h 334"/>
                <a:gd name="T30" fmla="*/ 133 w 335"/>
                <a:gd name="T31" fmla="*/ 332 h 334"/>
                <a:gd name="T32" fmla="*/ 167 w 335"/>
                <a:gd name="T33" fmla="*/ 334 h 334"/>
                <a:gd name="T34" fmla="*/ 202 w 335"/>
                <a:gd name="T35" fmla="*/ 332 h 334"/>
                <a:gd name="T36" fmla="*/ 234 w 335"/>
                <a:gd name="T37" fmla="*/ 321 h 334"/>
                <a:gd name="T38" fmla="*/ 262 w 335"/>
                <a:gd name="T39" fmla="*/ 305 h 334"/>
                <a:gd name="T40" fmla="*/ 287 w 335"/>
                <a:gd name="T41" fmla="*/ 284 h 334"/>
                <a:gd name="T42" fmla="*/ 307 w 335"/>
                <a:gd name="T43" fmla="*/ 261 h 334"/>
                <a:gd name="T44" fmla="*/ 321 w 335"/>
                <a:gd name="T45" fmla="*/ 231 h 334"/>
                <a:gd name="T46" fmla="*/ 333 w 335"/>
                <a:gd name="T47" fmla="*/ 201 h 334"/>
                <a:gd name="T48" fmla="*/ 335 w 335"/>
                <a:gd name="T49" fmla="*/ 167 h 334"/>
                <a:gd name="T50" fmla="*/ 333 w 335"/>
                <a:gd name="T51" fmla="*/ 133 h 334"/>
                <a:gd name="T52" fmla="*/ 321 w 335"/>
                <a:gd name="T53" fmla="*/ 100 h 334"/>
                <a:gd name="T54" fmla="*/ 307 w 335"/>
                <a:gd name="T55" fmla="*/ 73 h 334"/>
                <a:gd name="T56" fmla="*/ 287 w 335"/>
                <a:gd name="T57" fmla="*/ 48 h 334"/>
                <a:gd name="T58" fmla="*/ 262 w 335"/>
                <a:gd name="T59" fmla="*/ 27 h 334"/>
                <a:gd name="T60" fmla="*/ 234 w 335"/>
                <a:gd name="T61" fmla="*/ 13 h 334"/>
                <a:gd name="T62" fmla="*/ 202 w 335"/>
                <a:gd name="T63" fmla="*/ 2 h 334"/>
                <a:gd name="T64" fmla="*/ 167 w 335"/>
                <a:gd name="T65" fmla="*/ 0 h 3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5"/>
                <a:gd name="T100" fmla="*/ 0 h 334"/>
                <a:gd name="T101" fmla="*/ 335 w 335"/>
                <a:gd name="T102" fmla="*/ 334 h 3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5" h="334">
                  <a:moveTo>
                    <a:pt x="167" y="0"/>
                  </a:moveTo>
                  <a:lnTo>
                    <a:pt x="133" y="2"/>
                  </a:lnTo>
                  <a:lnTo>
                    <a:pt x="103" y="13"/>
                  </a:lnTo>
                  <a:lnTo>
                    <a:pt x="73" y="27"/>
                  </a:lnTo>
                  <a:lnTo>
                    <a:pt x="50" y="48"/>
                  </a:lnTo>
                  <a:lnTo>
                    <a:pt x="30" y="73"/>
                  </a:lnTo>
                  <a:lnTo>
                    <a:pt x="14" y="100"/>
                  </a:lnTo>
                  <a:lnTo>
                    <a:pt x="2" y="133"/>
                  </a:lnTo>
                  <a:lnTo>
                    <a:pt x="0" y="167"/>
                  </a:lnTo>
                  <a:lnTo>
                    <a:pt x="2" y="201"/>
                  </a:lnTo>
                  <a:lnTo>
                    <a:pt x="14" y="231"/>
                  </a:lnTo>
                  <a:lnTo>
                    <a:pt x="30" y="261"/>
                  </a:lnTo>
                  <a:lnTo>
                    <a:pt x="50" y="284"/>
                  </a:lnTo>
                  <a:lnTo>
                    <a:pt x="73" y="305"/>
                  </a:lnTo>
                  <a:lnTo>
                    <a:pt x="103" y="321"/>
                  </a:lnTo>
                  <a:lnTo>
                    <a:pt x="133" y="332"/>
                  </a:lnTo>
                  <a:lnTo>
                    <a:pt x="167" y="334"/>
                  </a:lnTo>
                  <a:lnTo>
                    <a:pt x="202" y="332"/>
                  </a:lnTo>
                  <a:lnTo>
                    <a:pt x="234" y="321"/>
                  </a:lnTo>
                  <a:lnTo>
                    <a:pt x="262" y="305"/>
                  </a:lnTo>
                  <a:lnTo>
                    <a:pt x="287" y="284"/>
                  </a:lnTo>
                  <a:lnTo>
                    <a:pt x="307" y="261"/>
                  </a:lnTo>
                  <a:lnTo>
                    <a:pt x="321" y="231"/>
                  </a:lnTo>
                  <a:lnTo>
                    <a:pt x="333" y="201"/>
                  </a:lnTo>
                  <a:lnTo>
                    <a:pt x="335" y="167"/>
                  </a:lnTo>
                  <a:lnTo>
                    <a:pt x="333" y="133"/>
                  </a:lnTo>
                  <a:lnTo>
                    <a:pt x="321" y="100"/>
                  </a:lnTo>
                  <a:lnTo>
                    <a:pt x="307" y="73"/>
                  </a:lnTo>
                  <a:lnTo>
                    <a:pt x="287" y="48"/>
                  </a:lnTo>
                  <a:lnTo>
                    <a:pt x="262" y="27"/>
                  </a:lnTo>
                  <a:lnTo>
                    <a:pt x="234" y="13"/>
                  </a:lnTo>
                  <a:lnTo>
                    <a:pt x="202" y="2"/>
                  </a:lnTo>
                  <a:lnTo>
                    <a:pt x="167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19" name="Freeform 10"/>
            <p:cNvSpPr>
              <a:spLocks/>
            </p:cNvSpPr>
            <p:nvPr/>
          </p:nvSpPr>
          <p:spPr bwMode="auto">
            <a:xfrm>
              <a:off x="4857" y="2259"/>
              <a:ext cx="220" cy="218"/>
            </a:xfrm>
            <a:custGeom>
              <a:avLst/>
              <a:gdLst>
                <a:gd name="T0" fmla="*/ 110 w 220"/>
                <a:gd name="T1" fmla="*/ 0 h 218"/>
                <a:gd name="T2" fmla="*/ 87 w 220"/>
                <a:gd name="T3" fmla="*/ 2 h 218"/>
                <a:gd name="T4" fmla="*/ 66 w 220"/>
                <a:gd name="T5" fmla="*/ 9 h 218"/>
                <a:gd name="T6" fmla="*/ 48 w 220"/>
                <a:gd name="T7" fmla="*/ 18 h 218"/>
                <a:gd name="T8" fmla="*/ 32 w 220"/>
                <a:gd name="T9" fmla="*/ 32 h 218"/>
                <a:gd name="T10" fmla="*/ 18 w 220"/>
                <a:gd name="T11" fmla="*/ 48 h 218"/>
                <a:gd name="T12" fmla="*/ 9 w 220"/>
                <a:gd name="T13" fmla="*/ 67 h 218"/>
                <a:gd name="T14" fmla="*/ 2 w 220"/>
                <a:gd name="T15" fmla="*/ 87 h 218"/>
                <a:gd name="T16" fmla="*/ 0 w 220"/>
                <a:gd name="T17" fmla="*/ 110 h 218"/>
                <a:gd name="T18" fmla="*/ 2 w 220"/>
                <a:gd name="T19" fmla="*/ 131 h 218"/>
                <a:gd name="T20" fmla="*/ 9 w 220"/>
                <a:gd name="T21" fmla="*/ 151 h 218"/>
                <a:gd name="T22" fmla="*/ 18 w 220"/>
                <a:gd name="T23" fmla="*/ 170 h 218"/>
                <a:gd name="T24" fmla="*/ 32 w 220"/>
                <a:gd name="T25" fmla="*/ 186 h 218"/>
                <a:gd name="T26" fmla="*/ 48 w 220"/>
                <a:gd name="T27" fmla="*/ 200 h 218"/>
                <a:gd name="T28" fmla="*/ 66 w 220"/>
                <a:gd name="T29" fmla="*/ 209 h 218"/>
                <a:gd name="T30" fmla="*/ 87 w 220"/>
                <a:gd name="T31" fmla="*/ 216 h 218"/>
                <a:gd name="T32" fmla="*/ 110 w 220"/>
                <a:gd name="T33" fmla="*/ 218 h 218"/>
                <a:gd name="T34" fmla="*/ 133 w 220"/>
                <a:gd name="T35" fmla="*/ 216 h 218"/>
                <a:gd name="T36" fmla="*/ 151 w 220"/>
                <a:gd name="T37" fmla="*/ 209 h 218"/>
                <a:gd name="T38" fmla="*/ 172 w 220"/>
                <a:gd name="T39" fmla="*/ 200 h 218"/>
                <a:gd name="T40" fmla="*/ 188 w 220"/>
                <a:gd name="T41" fmla="*/ 186 h 218"/>
                <a:gd name="T42" fmla="*/ 201 w 220"/>
                <a:gd name="T43" fmla="*/ 170 h 218"/>
                <a:gd name="T44" fmla="*/ 211 w 220"/>
                <a:gd name="T45" fmla="*/ 151 h 218"/>
                <a:gd name="T46" fmla="*/ 218 w 220"/>
                <a:gd name="T47" fmla="*/ 131 h 218"/>
                <a:gd name="T48" fmla="*/ 220 w 220"/>
                <a:gd name="T49" fmla="*/ 110 h 218"/>
                <a:gd name="T50" fmla="*/ 218 w 220"/>
                <a:gd name="T51" fmla="*/ 87 h 218"/>
                <a:gd name="T52" fmla="*/ 211 w 220"/>
                <a:gd name="T53" fmla="*/ 67 h 218"/>
                <a:gd name="T54" fmla="*/ 201 w 220"/>
                <a:gd name="T55" fmla="*/ 48 h 218"/>
                <a:gd name="T56" fmla="*/ 188 w 220"/>
                <a:gd name="T57" fmla="*/ 32 h 218"/>
                <a:gd name="T58" fmla="*/ 172 w 220"/>
                <a:gd name="T59" fmla="*/ 18 h 218"/>
                <a:gd name="T60" fmla="*/ 151 w 220"/>
                <a:gd name="T61" fmla="*/ 9 h 218"/>
                <a:gd name="T62" fmla="*/ 133 w 220"/>
                <a:gd name="T63" fmla="*/ 2 h 218"/>
                <a:gd name="T64" fmla="*/ 110 w 220"/>
                <a:gd name="T65" fmla="*/ 0 h 2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0"/>
                <a:gd name="T100" fmla="*/ 0 h 218"/>
                <a:gd name="T101" fmla="*/ 220 w 220"/>
                <a:gd name="T102" fmla="*/ 218 h 21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0" h="218">
                  <a:moveTo>
                    <a:pt x="110" y="0"/>
                  </a:moveTo>
                  <a:lnTo>
                    <a:pt x="87" y="2"/>
                  </a:lnTo>
                  <a:lnTo>
                    <a:pt x="66" y="9"/>
                  </a:lnTo>
                  <a:lnTo>
                    <a:pt x="48" y="18"/>
                  </a:lnTo>
                  <a:lnTo>
                    <a:pt x="32" y="32"/>
                  </a:lnTo>
                  <a:lnTo>
                    <a:pt x="18" y="48"/>
                  </a:lnTo>
                  <a:lnTo>
                    <a:pt x="9" y="67"/>
                  </a:lnTo>
                  <a:lnTo>
                    <a:pt x="2" y="87"/>
                  </a:lnTo>
                  <a:lnTo>
                    <a:pt x="0" y="110"/>
                  </a:lnTo>
                  <a:lnTo>
                    <a:pt x="2" y="131"/>
                  </a:lnTo>
                  <a:lnTo>
                    <a:pt x="9" y="151"/>
                  </a:lnTo>
                  <a:lnTo>
                    <a:pt x="18" y="170"/>
                  </a:lnTo>
                  <a:lnTo>
                    <a:pt x="32" y="186"/>
                  </a:lnTo>
                  <a:lnTo>
                    <a:pt x="48" y="200"/>
                  </a:lnTo>
                  <a:lnTo>
                    <a:pt x="66" y="209"/>
                  </a:lnTo>
                  <a:lnTo>
                    <a:pt x="87" y="216"/>
                  </a:lnTo>
                  <a:lnTo>
                    <a:pt x="110" y="218"/>
                  </a:lnTo>
                  <a:lnTo>
                    <a:pt x="133" y="216"/>
                  </a:lnTo>
                  <a:lnTo>
                    <a:pt x="151" y="209"/>
                  </a:lnTo>
                  <a:lnTo>
                    <a:pt x="172" y="200"/>
                  </a:lnTo>
                  <a:lnTo>
                    <a:pt x="188" y="186"/>
                  </a:lnTo>
                  <a:lnTo>
                    <a:pt x="201" y="170"/>
                  </a:lnTo>
                  <a:lnTo>
                    <a:pt x="211" y="151"/>
                  </a:lnTo>
                  <a:lnTo>
                    <a:pt x="218" y="131"/>
                  </a:lnTo>
                  <a:lnTo>
                    <a:pt x="220" y="110"/>
                  </a:lnTo>
                  <a:lnTo>
                    <a:pt x="218" y="87"/>
                  </a:lnTo>
                  <a:lnTo>
                    <a:pt x="211" y="67"/>
                  </a:lnTo>
                  <a:lnTo>
                    <a:pt x="201" y="48"/>
                  </a:lnTo>
                  <a:lnTo>
                    <a:pt x="188" y="32"/>
                  </a:lnTo>
                  <a:lnTo>
                    <a:pt x="172" y="18"/>
                  </a:lnTo>
                  <a:lnTo>
                    <a:pt x="151" y="9"/>
                  </a:lnTo>
                  <a:lnTo>
                    <a:pt x="133" y="2"/>
                  </a:lnTo>
                  <a:lnTo>
                    <a:pt x="11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0" name="Freeform 11"/>
            <p:cNvSpPr>
              <a:spLocks/>
            </p:cNvSpPr>
            <p:nvPr/>
          </p:nvSpPr>
          <p:spPr bwMode="auto">
            <a:xfrm>
              <a:off x="4857" y="2617"/>
              <a:ext cx="220" cy="218"/>
            </a:xfrm>
            <a:custGeom>
              <a:avLst/>
              <a:gdLst>
                <a:gd name="T0" fmla="*/ 110 w 220"/>
                <a:gd name="T1" fmla="*/ 0 h 218"/>
                <a:gd name="T2" fmla="*/ 87 w 220"/>
                <a:gd name="T3" fmla="*/ 2 h 218"/>
                <a:gd name="T4" fmla="*/ 66 w 220"/>
                <a:gd name="T5" fmla="*/ 9 h 218"/>
                <a:gd name="T6" fmla="*/ 48 w 220"/>
                <a:gd name="T7" fmla="*/ 18 h 218"/>
                <a:gd name="T8" fmla="*/ 32 w 220"/>
                <a:gd name="T9" fmla="*/ 32 h 218"/>
                <a:gd name="T10" fmla="*/ 18 w 220"/>
                <a:gd name="T11" fmla="*/ 48 h 218"/>
                <a:gd name="T12" fmla="*/ 9 w 220"/>
                <a:gd name="T13" fmla="*/ 69 h 218"/>
                <a:gd name="T14" fmla="*/ 2 w 220"/>
                <a:gd name="T15" fmla="*/ 87 h 218"/>
                <a:gd name="T16" fmla="*/ 0 w 220"/>
                <a:gd name="T17" fmla="*/ 110 h 218"/>
                <a:gd name="T18" fmla="*/ 2 w 220"/>
                <a:gd name="T19" fmla="*/ 131 h 218"/>
                <a:gd name="T20" fmla="*/ 9 w 220"/>
                <a:gd name="T21" fmla="*/ 151 h 218"/>
                <a:gd name="T22" fmla="*/ 18 w 220"/>
                <a:gd name="T23" fmla="*/ 170 h 218"/>
                <a:gd name="T24" fmla="*/ 32 w 220"/>
                <a:gd name="T25" fmla="*/ 186 h 218"/>
                <a:gd name="T26" fmla="*/ 48 w 220"/>
                <a:gd name="T27" fmla="*/ 200 h 218"/>
                <a:gd name="T28" fmla="*/ 66 w 220"/>
                <a:gd name="T29" fmla="*/ 209 h 218"/>
                <a:gd name="T30" fmla="*/ 87 w 220"/>
                <a:gd name="T31" fmla="*/ 216 h 218"/>
                <a:gd name="T32" fmla="*/ 110 w 220"/>
                <a:gd name="T33" fmla="*/ 218 h 218"/>
                <a:gd name="T34" fmla="*/ 133 w 220"/>
                <a:gd name="T35" fmla="*/ 216 h 218"/>
                <a:gd name="T36" fmla="*/ 151 w 220"/>
                <a:gd name="T37" fmla="*/ 209 h 218"/>
                <a:gd name="T38" fmla="*/ 172 w 220"/>
                <a:gd name="T39" fmla="*/ 200 h 218"/>
                <a:gd name="T40" fmla="*/ 188 w 220"/>
                <a:gd name="T41" fmla="*/ 186 h 218"/>
                <a:gd name="T42" fmla="*/ 201 w 220"/>
                <a:gd name="T43" fmla="*/ 170 h 218"/>
                <a:gd name="T44" fmla="*/ 211 w 220"/>
                <a:gd name="T45" fmla="*/ 151 h 218"/>
                <a:gd name="T46" fmla="*/ 218 w 220"/>
                <a:gd name="T47" fmla="*/ 131 h 218"/>
                <a:gd name="T48" fmla="*/ 220 w 220"/>
                <a:gd name="T49" fmla="*/ 110 h 218"/>
                <a:gd name="T50" fmla="*/ 218 w 220"/>
                <a:gd name="T51" fmla="*/ 87 h 218"/>
                <a:gd name="T52" fmla="*/ 211 w 220"/>
                <a:gd name="T53" fmla="*/ 69 h 218"/>
                <a:gd name="T54" fmla="*/ 201 w 220"/>
                <a:gd name="T55" fmla="*/ 48 h 218"/>
                <a:gd name="T56" fmla="*/ 188 w 220"/>
                <a:gd name="T57" fmla="*/ 32 h 218"/>
                <a:gd name="T58" fmla="*/ 172 w 220"/>
                <a:gd name="T59" fmla="*/ 18 h 218"/>
                <a:gd name="T60" fmla="*/ 151 w 220"/>
                <a:gd name="T61" fmla="*/ 9 h 218"/>
                <a:gd name="T62" fmla="*/ 133 w 220"/>
                <a:gd name="T63" fmla="*/ 2 h 218"/>
                <a:gd name="T64" fmla="*/ 110 w 220"/>
                <a:gd name="T65" fmla="*/ 0 h 2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0"/>
                <a:gd name="T100" fmla="*/ 0 h 218"/>
                <a:gd name="T101" fmla="*/ 220 w 220"/>
                <a:gd name="T102" fmla="*/ 218 h 21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0" h="218">
                  <a:moveTo>
                    <a:pt x="110" y="0"/>
                  </a:moveTo>
                  <a:lnTo>
                    <a:pt x="87" y="2"/>
                  </a:lnTo>
                  <a:lnTo>
                    <a:pt x="66" y="9"/>
                  </a:lnTo>
                  <a:lnTo>
                    <a:pt x="48" y="18"/>
                  </a:lnTo>
                  <a:lnTo>
                    <a:pt x="32" y="32"/>
                  </a:lnTo>
                  <a:lnTo>
                    <a:pt x="18" y="48"/>
                  </a:lnTo>
                  <a:lnTo>
                    <a:pt x="9" y="69"/>
                  </a:lnTo>
                  <a:lnTo>
                    <a:pt x="2" y="87"/>
                  </a:lnTo>
                  <a:lnTo>
                    <a:pt x="0" y="110"/>
                  </a:lnTo>
                  <a:lnTo>
                    <a:pt x="2" y="131"/>
                  </a:lnTo>
                  <a:lnTo>
                    <a:pt x="9" y="151"/>
                  </a:lnTo>
                  <a:lnTo>
                    <a:pt x="18" y="170"/>
                  </a:lnTo>
                  <a:lnTo>
                    <a:pt x="32" y="186"/>
                  </a:lnTo>
                  <a:lnTo>
                    <a:pt x="48" y="200"/>
                  </a:lnTo>
                  <a:lnTo>
                    <a:pt x="66" y="209"/>
                  </a:lnTo>
                  <a:lnTo>
                    <a:pt x="87" y="216"/>
                  </a:lnTo>
                  <a:lnTo>
                    <a:pt x="110" y="218"/>
                  </a:lnTo>
                  <a:lnTo>
                    <a:pt x="133" y="216"/>
                  </a:lnTo>
                  <a:lnTo>
                    <a:pt x="151" y="209"/>
                  </a:lnTo>
                  <a:lnTo>
                    <a:pt x="172" y="200"/>
                  </a:lnTo>
                  <a:lnTo>
                    <a:pt x="188" y="186"/>
                  </a:lnTo>
                  <a:lnTo>
                    <a:pt x="201" y="170"/>
                  </a:lnTo>
                  <a:lnTo>
                    <a:pt x="211" y="151"/>
                  </a:lnTo>
                  <a:lnTo>
                    <a:pt x="218" y="131"/>
                  </a:lnTo>
                  <a:lnTo>
                    <a:pt x="220" y="110"/>
                  </a:lnTo>
                  <a:lnTo>
                    <a:pt x="218" y="87"/>
                  </a:lnTo>
                  <a:lnTo>
                    <a:pt x="211" y="69"/>
                  </a:lnTo>
                  <a:lnTo>
                    <a:pt x="201" y="48"/>
                  </a:lnTo>
                  <a:lnTo>
                    <a:pt x="188" y="32"/>
                  </a:lnTo>
                  <a:lnTo>
                    <a:pt x="172" y="18"/>
                  </a:lnTo>
                  <a:lnTo>
                    <a:pt x="151" y="9"/>
                  </a:lnTo>
                  <a:lnTo>
                    <a:pt x="133" y="2"/>
                  </a:lnTo>
                  <a:lnTo>
                    <a:pt x="11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1" name="Freeform 12"/>
            <p:cNvSpPr>
              <a:spLocks/>
            </p:cNvSpPr>
            <p:nvPr/>
          </p:nvSpPr>
          <p:spPr bwMode="auto">
            <a:xfrm>
              <a:off x="1357" y="1552"/>
              <a:ext cx="851" cy="1031"/>
            </a:xfrm>
            <a:custGeom>
              <a:avLst/>
              <a:gdLst>
                <a:gd name="T0" fmla="*/ 851 w 851"/>
                <a:gd name="T1" fmla="*/ 466 h 1031"/>
                <a:gd name="T2" fmla="*/ 849 w 851"/>
                <a:gd name="T3" fmla="*/ 466 h 1031"/>
                <a:gd name="T4" fmla="*/ 440 w 851"/>
                <a:gd name="T5" fmla="*/ 466 h 1031"/>
                <a:gd name="T6" fmla="*/ 626 w 851"/>
                <a:gd name="T7" fmla="*/ 280 h 1031"/>
                <a:gd name="T8" fmla="*/ 615 w 851"/>
                <a:gd name="T9" fmla="*/ 266 h 1031"/>
                <a:gd name="T10" fmla="*/ 424 w 851"/>
                <a:gd name="T11" fmla="*/ 455 h 1031"/>
                <a:gd name="T12" fmla="*/ 424 w 851"/>
                <a:gd name="T13" fmla="*/ 0 h 1031"/>
                <a:gd name="T14" fmla="*/ 422 w 851"/>
                <a:gd name="T15" fmla="*/ 0 h 1031"/>
                <a:gd name="T16" fmla="*/ 422 w 851"/>
                <a:gd name="T17" fmla="*/ 0 h 1031"/>
                <a:gd name="T18" fmla="*/ 403 w 851"/>
                <a:gd name="T19" fmla="*/ 0 h 1031"/>
                <a:gd name="T20" fmla="*/ 403 w 851"/>
                <a:gd name="T21" fmla="*/ 0 h 1031"/>
                <a:gd name="T22" fmla="*/ 401 w 851"/>
                <a:gd name="T23" fmla="*/ 0 h 1031"/>
                <a:gd name="T24" fmla="*/ 401 w 851"/>
                <a:gd name="T25" fmla="*/ 452 h 1031"/>
                <a:gd name="T26" fmla="*/ 236 w 851"/>
                <a:gd name="T27" fmla="*/ 287 h 1031"/>
                <a:gd name="T28" fmla="*/ 224 w 851"/>
                <a:gd name="T29" fmla="*/ 301 h 1031"/>
                <a:gd name="T30" fmla="*/ 390 w 851"/>
                <a:gd name="T31" fmla="*/ 466 h 1031"/>
                <a:gd name="T32" fmla="*/ 0 w 851"/>
                <a:gd name="T33" fmla="*/ 466 h 1031"/>
                <a:gd name="T34" fmla="*/ 0 w 851"/>
                <a:gd name="T35" fmla="*/ 484 h 1031"/>
                <a:gd name="T36" fmla="*/ 0 w 851"/>
                <a:gd name="T37" fmla="*/ 491 h 1031"/>
                <a:gd name="T38" fmla="*/ 390 w 851"/>
                <a:gd name="T39" fmla="*/ 491 h 1031"/>
                <a:gd name="T40" fmla="*/ 234 w 851"/>
                <a:gd name="T41" fmla="*/ 645 h 1031"/>
                <a:gd name="T42" fmla="*/ 247 w 851"/>
                <a:gd name="T43" fmla="*/ 659 h 1031"/>
                <a:gd name="T44" fmla="*/ 401 w 851"/>
                <a:gd name="T45" fmla="*/ 505 h 1031"/>
                <a:gd name="T46" fmla="*/ 401 w 851"/>
                <a:gd name="T47" fmla="*/ 1031 h 1031"/>
                <a:gd name="T48" fmla="*/ 424 w 851"/>
                <a:gd name="T49" fmla="*/ 1031 h 1031"/>
                <a:gd name="T50" fmla="*/ 424 w 851"/>
                <a:gd name="T51" fmla="*/ 503 h 1031"/>
                <a:gd name="T52" fmla="*/ 603 w 851"/>
                <a:gd name="T53" fmla="*/ 679 h 1031"/>
                <a:gd name="T54" fmla="*/ 617 w 851"/>
                <a:gd name="T55" fmla="*/ 668 h 1031"/>
                <a:gd name="T56" fmla="*/ 440 w 851"/>
                <a:gd name="T57" fmla="*/ 491 h 1031"/>
                <a:gd name="T58" fmla="*/ 851 w 851"/>
                <a:gd name="T59" fmla="*/ 491 h 1031"/>
                <a:gd name="T60" fmla="*/ 851 w 851"/>
                <a:gd name="T61" fmla="*/ 466 h 103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851"/>
                <a:gd name="T94" fmla="*/ 0 h 1031"/>
                <a:gd name="T95" fmla="*/ 851 w 851"/>
                <a:gd name="T96" fmla="*/ 1031 h 103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851" h="1031">
                  <a:moveTo>
                    <a:pt x="851" y="466"/>
                  </a:moveTo>
                  <a:lnTo>
                    <a:pt x="849" y="466"/>
                  </a:lnTo>
                  <a:lnTo>
                    <a:pt x="440" y="466"/>
                  </a:lnTo>
                  <a:lnTo>
                    <a:pt x="626" y="280"/>
                  </a:lnTo>
                  <a:lnTo>
                    <a:pt x="615" y="266"/>
                  </a:lnTo>
                  <a:lnTo>
                    <a:pt x="424" y="455"/>
                  </a:lnTo>
                  <a:lnTo>
                    <a:pt x="424" y="0"/>
                  </a:lnTo>
                  <a:lnTo>
                    <a:pt x="422" y="0"/>
                  </a:lnTo>
                  <a:lnTo>
                    <a:pt x="403" y="0"/>
                  </a:lnTo>
                  <a:lnTo>
                    <a:pt x="401" y="0"/>
                  </a:lnTo>
                  <a:lnTo>
                    <a:pt x="401" y="452"/>
                  </a:lnTo>
                  <a:lnTo>
                    <a:pt x="236" y="287"/>
                  </a:lnTo>
                  <a:lnTo>
                    <a:pt x="224" y="301"/>
                  </a:lnTo>
                  <a:lnTo>
                    <a:pt x="390" y="466"/>
                  </a:lnTo>
                  <a:lnTo>
                    <a:pt x="0" y="466"/>
                  </a:lnTo>
                  <a:lnTo>
                    <a:pt x="0" y="484"/>
                  </a:lnTo>
                  <a:lnTo>
                    <a:pt x="0" y="491"/>
                  </a:lnTo>
                  <a:lnTo>
                    <a:pt x="390" y="491"/>
                  </a:lnTo>
                  <a:lnTo>
                    <a:pt x="234" y="645"/>
                  </a:lnTo>
                  <a:lnTo>
                    <a:pt x="247" y="659"/>
                  </a:lnTo>
                  <a:lnTo>
                    <a:pt x="401" y="505"/>
                  </a:lnTo>
                  <a:lnTo>
                    <a:pt x="401" y="1031"/>
                  </a:lnTo>
                  <a:lnTo>
                    <a:pt x="424" y="1031"/>
                  </a:lnTo>
                  <a:lnTo>
                    <a:pt x="424" y="503"/>
                  </a:lnTo>
                  <a:lnTo>
                    <a:pt x="603" y="679"/>
                  </a:lnTo>
                  <a:lnTo>
                    <a:pt x="617" y="668"/>
                  </a:lnTo>
                  <a:lnTo>
                    <a:pt x="440" y="491"/>
                  </a:lnTo>
                  <a:lnTo>
                    <a:pt x="851" y="491"/>
                  </a:lnTo>
                  <a:lnTo>
                    <a:pt x="851" y="46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5" name="Рисунок 24" descr="http://mistergid.ru/image/upload/2011-08-07/330026694634_01-may.-06-07.57.gif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56" y="1071546"/>
            <a:ext cx="5357850" cy="47149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Picture 7" descr="6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1279775">
            <a:off x="3829531" y="2976642"/>
            <a:ext cx="1071564" cy="9820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фон тумба"/>
          <p:cNvPicPr>
            <a:picLocks noChangeAspect="1" noChangeArrowheads="1"/>
          </p:cNvPicPr>
          <p:nvPr/>
        </p:nvPicPr>
        <p:blipFill>
          <a:blip r:embed="rId2">
            <a:lum bright="24000" contrast="-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435" name="Group 3"/>
          <p:cNvGrpSpPr>
            <a:grpSpLocks noChangeAspect="1"/>
          </p:cNvGrpSpPr>
          <p:nvPr/>
        </p:nvGrpSpPr>
        <p:grpSpPr bwMode="auto">
          <a:xfrm>
            <a:off x="0" y="0"/>
            <a:ext cx="9144000" cy="6858000"/>
            <a:chOff x="567" y="981"/>
            <a:chExt cx="4581" cy="3164"/>
          </a:xfrm>
        </p:grpSpPr>
        <p:sp>
          <p:nvSpPr>
            <p:cNvPr id="18450" name="AutoShape 4"/>
            <p:cNvSpPr>
              <a:spLocks noChangeAspect="1" noChangeArrowheads="1" noTextEdit="1"/>
            </p:cNvSpPr>
            <p:nvPr/>
          </p:nvSpPr>
          <p:spPr bwMode="auto">
            <a:xfrm>
              <a:off x="567" y="981"/>
              <a:ext cx="4581" cy="3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1" name="Freeform 5"/>
            <p:cNvSpPr>
              <a:spLocks/>
            </p:cNvSpPr>
            <p:nvPr/>
          </p:nvSpPr>
          <p:spPr bwMode="auto">
            <a:xfrm>
              <a:off x="1060" y="1165"/>
              <a:ext cx="3535" cy="2806"/>
            </a:xfrm>
            <a:custGeom>
              <a:avLst/>
              <a:gdLst>
                <a:gd name="T0" fmla="*/ 3459 w 3535"/>
                <a:gd name="T1" fmla="*/ 2186 h 2806"/>
                <a:gd name="T2" fmla="*/ 3517 w 3535"/>
                <a:gd name="T3" fmla="*/ 1803 h 2806"/>
                <a:gd name="T4" fmla="*/ 3535 w 3535"/>
                <a:gd name="T5" fmla="*/ 1420 h 2806"/>
                <a:gd name="T6" fmla="*/ 3514 w 3535"/>
                <a:gd name="T7" fmla="*/ 1016 h 2806"/>
                <a:gd name="T8" fmla="*/ 3455 w 3535"/>
                <a:gd name="T9" fmla="*/ 621 h 2806"/>
                <a:gd name="T10" fmla="*/ 3358 w 3535"/>
                <a:gd name="T11" fmla="*/ 348 h 2806"/>
                <a:gd name="T12" fmla="*/ 3243 w 3535"/>
                <a:gd name="T13" fmla="*/ 289 h 2806"/>
                <a:gd name="T14" fmla="*/ 3117 w 3535"/>
                <a:gd name="T15" fmla="*/ 234 h 2806"/>
                <a:gd name="T16" fmla="*/ 2982 w 3535"/>
                <a:gd name="T17" fmla="*/ 183 h 2806"/>
                <a:gd name="T18" fmla="*/ 2839 w 3535"/>
                <a:gd name="T19" fmla="*/ 140 h 2806"/>
                <a:gd name="T20" fmla="*/ 2688 w 3535"/>
                <a:gd name="T21" fmla="*/ 101 h 2806"/>
                <a:gd name="T22" fmla="*/ 2530 w 3535"/>
                <a:gd name="T23" fmla="*/ 68 h 2806"/>
                <a:gd name="T24" fmla="*/ 2364 w 3535"/>
                <a:gd name="T25" fmla="*/ 43 h 2806"/>
                <a:gd name="T26" fmla="*/ 2195 w 3535"/>
                <a:gd name="T27" fmla="*/ 22 h 2806"/>
                <a:gd name="T28" fmla="*/ 2018 w 3535"/>
                <a:gd name="T29" fmla="*/ 9 h 2806"/>
                <a:gd name="T30" fmla="*/ 1834 w 3535"/>
                <a:gd name="T31" fmla="*/ 2 h 2806"/>
                <a:gd name="T32" fmla="*/ 1646 w 3535"/>
                <a:gd name="T33" fmla="*/ 2 h 2806"/>
                <a:gd name="T34" fmla="*/ 1462 w 3535"/>
                <a:gd name="T35" fmla="*/ 13 h 2806"/>
                <a:gd name="T36" fmla="*/ 1286 w 3535"/>
                <a:gd name="T37" fmla="*/ 29 h 2806"/>
                <a:gd name="T38" fmla="*/ 1114 w 3535"/>
                <a:gd name="T39" fmla="*/ 52 h 2806"/>
                <a:gd name="T40" fmla="*/ 951 w 3535"/>
                <a:gd name="T41" fmla="*/ 80 h 2806"/>
                <a:gd name="T42" fmla="*/ 792 w 3535"/>
                <a:gd name="T43" fmla="*/ 114 h 2806"/>
                <a:gd name="T44" fmla="*/ 643 w 3535"/>
                <a:gd name="T45" fmla="*/ 156 h 2806"/>
                <a:gd name="T46" fmla="*/ 503 w 3535"/>
                <a:gd name="T47" fmla="*/ 201 h 2806"/>
                <a:gd name="T48" fmla="*/ 370 w 3535"/>
                <a:gd name="T49" fmla="*/ 252 h 2806"/>
                <a:gd name="T50" fmla="*/ 248 w 3535"/>
                <a:gd name="T51" fmla="*/ 312 h 2806"/>
                <a:gd name="T52" fmla="*/ 136 w 3535"/>
                <a:gd name="T53" fmla="*/ 374 h 2806"/>
                <a:gd name="T54" fmla="*/ 53 w 3535"/>
                <a:gd name="T55" fmla="*/ 750 h 2806"/>
                <a:gd name="T56" fmla="*/ 10 w 3535"/>
                <a:gd name="T57" fmla="*/ 1147 h 2806"/>
                <a:gd name="T58" fmla="*/ 3 w 3535"/>
                <a:gd name="T59" fmla="*/ 1548 h 2806"/>
                <a:gd name="T60" fmla="*/ 33 w 3535"/>
                <a:gd name="T61" fmla="*/ 1934 h 2806"/>
                <a:gd name="T62" fmla="*/ 101 w 3535"/>
                <a:gd name="T63" fmla="*/ 2310 h 2806"/>
                <a:gd name="T64" fmla="*/ 205 w 3535"/>
                <a:gd name="T65" fmla="*/ 2478 h 2806"/>
                <a:gd name="T66" fmla="*/ 324 w 3535"/>
                <a:gd name="T67" fmla="*/ 2535 h 2806"/>
                <a:gd name="T68" fmla="*/ 455 w 3535"/>
                <a:gd name="T69" fmla="*/ 2590 h 2806"/>
                <a:gd name="T70" fmla="*/ 593 w 3535"/>
                <a:gd name="T71" fmla="*/ 2638 h 2806"/>
                <a:gd name="T72" fmla="*/ 739 w 3535"/>
                <a:gd name="T73" fmla="*/ 2679 h 2806"/>
                <a:gd name="T74" fmla="*/ 893 w 3535"/>
                <a:gd name="T75" fmla="*/ 2716 h 2806"/>
                <a:gd name="T76" fmla="*/ 1056 w 3535"/>
                <a:gd name="T77" fmla="*/ 2746 h 2806"/>
                <a:gd name="T78" fmla="*/ 1226 w 3535"/>
                <a:gd name="T79" fmla="*/ 2771 h 2806"/>
                <a:gd name="T80" fmla="*/ 1400 w 3535"/>
                <a:gd name="T81" fmla="*/ 2790 h 2806"/>
                <a:gd name="T82" fmla="*/ 1584 w 3535"/>
                <a:gd name="T83" fmla="*/ 2801 h 2806"/>
                <a:gd name="T84" fmla="*/ 1772 w 3535"/>
                <a:gd name="T85" fmla="*/ 2806 h 2806"/>
                <a:gd name="T86" fmla="*/ 1958 w 3535"/>
                <a:gd name="T87" fmla="*/ 2801 h 2806"/>
                <a:gd name="T88" fmla="*/ 2137 w 3535"/>
                <a:gd name="T89" fmla="*/ 2790 h 2806"/>
                <a:gd name="T90" fmla="*/ 2312 w 3535"/>
                <a:gd name="T91" fmla="*/ 2771 h 2806"/>
                <a:gd name="T92" fmla="*/ 2479 w 3535"/>
                <a:gd name="T93" fmla="*/ 2746 h 2806"/>
                <a:gd name="T94" fmla="*/ 2640 w 3535"/>
                <a:gd name="T95" fmla="*/ 2716 h 2806"/>
                <a:gd name="T96" fmla="*/ 2794 w 3535"/>
                <a:gd name="T97" fmla="*/ 2682 h 2806"/>
                <a:gd name="T98" fmla="*/ 2940 w 3535"/>
                <a:gd name="T99" fmla="*/ 2638 h 2806"/>
                <a:gd name="T100" fmla="*/ 3078 w 3535"/>
                <a:gd name="T101" fmla="*/ 2592 h 2806"/>
                <a:gd name="T102" fmla="*/ 3207 w 3535"/>
                <a:gd name="T103" fmla="*/ 2539 h 2806"/>
                <a:gd name="T104" fmla="*/ 3326 w 3535"/>
                <a:gd name="T105" fmla="*/ 2480 h 280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535"/>
                <a:gd name="T160" fmla="*/ 0 h 2806"/>
                <a:gd name="T161" fmla="*/ 3535 w 3535"/>
                <a:gd name="T162" fmla="*/ 2806 h 280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535" h="2806">
                  <a:moveTo>
                    <a:pt x="3399" y="2439"/>
                  </a:moveTo>
                  <a:lnTo>
                    <a:pt x="3432" y="2312"/>
                  </a:lnTo>
                  <a:lnTo>
                    <a:pt x="3459" y="2186"/>
                  </a:lnTo>
                  <a:lnTo>
                    <a:pt x="3482" y="2060"/>
                  </a:lnTo>
                  <a:lnTo>
                    <a:pt x="3500" y="1931"/>
                  </a:lnTo>
                  <a:lnTo>
                    <a:pt x="3517" y="1803"/>
                  </a:lnTo>
                  <a:lnTo>
                    <a:pt x="3526" y="1677"/>
                  </a:lnTo>
                  <a:lnTo>
                    <a:pt x="3533" y="1548"/>
                  </a:lnTo>
                  <a:lnTo>
                    <a:pt x="3535" y="1420"/>
                  </a:lnTo>
                  <a:lnTo>
                    <a:pt x="3533" y="1284"/>
                  </a:lnTo>
                  <a:lnTo>
                    <a:pt x="3526" y="1149"/>
                  </a:lnTo>
                  <a:lnTo>
                    <a:pt x="3514" y="1016"/>
                  </a:lnTo>
                  <a:lnTo>
                    <a:pt x="3500" y="883"/>
                  </a:lnTo>
                  <a:lnTo>
                    <a:pt x="3480" y="750"/>
                  </a:lnTo>
                  <a:lnTo>
                    <a:pt x="3455" y="621"/>
                  </a:lnTo>
                  <a:lnTo>
                    <a:pt x="3427" y="493"/>
                  </a:lnTo>
                  <a:lnTo>
                    <a:pt x="3395" y="369"/>
                  </a:lnTo>
                  <a:lnTo>
                    <a:pt x="3358" y="348"/>
                  </a:lnTo>
                  <a:lnTo>
                    <a:pt x="3321" y="328"/>
                  </a:lnTo>
                  <a:lnTo>
                    <a:pt x="3282" y="307"/>
                  </a:lnTo>
                  <a:lnTo>
                    <a:pt x="3243" y="289"/>
                  </a:lnTo>
                  <a:lnTo>
                    <a:pt x="3202" y="268"/>
                  </a:lnTo>
                  <a:lnTo>
                    <a:pt x="3161" y="250"/>
                  </a:lnTo>
                  <a:lnTo>
                    <a:pt x="3117" y="234"/>
                  </a:lnTo>
                  <a:lnTo>
                    <a:pt x="3074" y="215"/>
                  </a:lnTo>
                  <a:lnTo>
                    <a:pt x="3028" y="199"/>
                  </a:lnTo>
                  <a:lnTo>
                    <a:pt x="2982" y="183"/>
                  </a:lnTo>
                  <a:lnTo>
                    <a:pt x="2936" y="169"/>
                  </a:lnTo>
                  <a:lnTo>
                    <a:pt x="2888" y="153"/>
                  </a:lnTo>
                  <a:lnTo>
                    <a:pt x="2839" y="140"/>
                  </a:lnTo>
                  <a:lnTo>
                    <a:pt x="2789" y="126"/>
                  </a:lnTo>
                  <a:lnTo>
                    <a:pt x="2741" y="114"/>
                  </a:lnTo>
                  <a:lnTo>
                    <a:pt x="2688" y="101"/>
                  </a:lnTo>
                  <a:lnTo>
                    <a:pt x="2638" y="91"/>
                  </a:lnTo>
                  <a:lnTo>
                    <a:pt x="2585" y="80"/>
                  </a:lnTo>
                  <a:lnTo>
                    <a:pt x="2530" y="68"/>
                  </a:lnTo>
                  <a:lnTo>
                    <a:pt x="2477" y="59"/>
                  </a:lnTo>
                  <a:lnTo>
                    <a:pt x="2422" y="52"/>
                  </a:lnTo>
                  <a:lnTo>
                    <a:pt x="2364" y="43"/>
                  </a:lnTo>
                  <a:lnTo>
                    <a:pt x="2309" y="36"/>
                  </a:lnTo>
                  <a:lnTo>
                    <a:pt x="2252" y="29"/>
                  </a:lnTo>
                  <a:lnTo>
                    <a:pt x="2195" y="22"/>
                  </a:lnTo>
                  <a:lnTo>
                    <a:pt x="2135" y="18"/>
                  </a:lnTo>
                  <a:lnTo>
                    <a:pt x="2078" y="13"/>
                  </a:lnTo>
                  <a:lnTo>
                    <a:pt x="2018" y="9"/>
                  </a:lnTo>
                  <a:lnTo>
                    <a:pt x="1956" y="6"/>
                  </a:lnTo>
                  <a:lnTo>
                    <a:pt x="1896" y="2"/>
                  </a:lnTo>
                  <a:lnTo>
                    <a:pt x="1834" y="2"/>
                  </a:lnTo>
                  <a:lnTo>
                    <a:pt x="1772" y="0"/>
                  </a:lnTo>
                  <a:lnTo>
                    <a:pt x="1710" y="2"/>
                  </a:lnTo>
                  <a:lnTo>
                    <a:pt x="1646" y="2"/>
                  </a:lnTo>
                  <a:lnTo>
                    <a:pt x="1584" y="6"/>
                  </a:lnTo>
                  <a:lnTo>
                    <a:pt x="1524" y="9"/>
                  </a:lnTo>
                  <a:lnTo>
                    <a:pt x="1462" y="13"/>
                  </a:lnTo>
                  <a:lnTo>
                    <a:pt x="1403" y="18"/>
                  </a:lnTo>
                  <a:lnTo>
                    <a:pt x="1343" y="22"/>
                  </a:lnTo>
                  <a:lnTo>
                    <a:pt x="1286" y="29"/>
                  </a:lnTo>
                  <a:lnTo>
                    <a:pt x="1228" y="36"/>
                  </a:lnTo>
                  <a:lnTo>
                    <a:pt x="1171" y="43"/>
                  </a:lnTo>
                  <a:lnTo>
                    <a:pt x="1114" y="52"/>
                  </a:lnTo>
                  <a:lnTo>
                    <a:pt x="1058" y="59"/>
                  </a:lnTo>
                  <a:lnTo>
                    <a:pt x="1003" y="71"/>
                  </a:lnTo>
                  <a:lnTo>
                    <a:pt x="951" y="80"/>
                  </a:lnTo>
                  <a:lnTo>
                    <a:pt x="896" y="91"/>
                  </a:lnTo>
                  <a:lnTo>
                    <a:pt x="845" y="103"/>
                  </a:lnTo>
                  <a:lnTo>
                    <a:pt x="792" y="114"/>
                  </a:lnTo>
                  <a:lnTo>
                    <a:pt x="742" y="128"/>
                  </a:lnTo>
                  <a:lnTo>
                    <a:pt x="691" y="142"/>
                  </a:lnTo>
                  <a:lnTo>
                    <a:pt x="643" y="156"/>
                  </a:lnTo>
                  <a:lnTo>
                    <a:pt x="595" y="169"/>
                  </a:lnTo>
                  <a:lnTo>
                    <a:pt x="549" y="185"/>
                  </a:lnTo>
                  <a:lnTo>
                    <a:pt x="503" y="201"/>
                  </a:lnTo>
                  <a:lnTo>
                    <a:pt x="457" y="218"/>
                  </a:lnTo>
                  <a:lnTo>
                    <a:pt x="414" y="236"/>
                  </a:lnTo>
                  <a:lnTo>
                    <a:pt x="370" y="252"/>
                  </a:lnTo>
                  <a:lnTo>
                    <a:pt x="329" y="273"/>
                  </a:lnTo>
                  <a:lnTo>
                    <a:pt x="287" y="291"/>
                  </a:lnTo>
                  <a:lnTo>
                    <a:pt x="248" y="312"/>
                  </a:lnTo>
                  <a:lnTo>
                    <a:pt x="209" y="330"/>
                  </a:lnTo>
                  <a:lnTo>
                    <a:pt x="173" y="353"/>
                  </a:lnTo>
                  <a:lnTo>
                    <a:pt x="136" y="374"/>
                  </a:lnTo>
                  <a:lnTo>
                    <a:pt x="104" y="497"/>
                  </a:lnTo>
                  <a:lnTo>
                    <a:pt x="76" y="624"/>
                  </a:lnTo>
                  <a:lnTo>
                    <a:pt x="53" y="750"/>
                  </a:lnTo>
                  <a:lnTo>
                    <a:pt x="35" y="881"/>
                  </a:lnTo>
                  <a:lnTo>
                    <a:pt x="19" y="1014"/>
                  </a:lnTo>
                  <a:lnTo>
                    <a:pt x="10" y="1147"/>
                  </a:lnTo>
                  <a:lnTo>
                    <a:pt x="3" y="1282"/>
                  </a:lnTo>
                  <a:lnTo>
                    <a:pt x="0" y="1420"/>
                  </a:lnTo>
                  <a:lnTo>
                    <a:pt x="3" y="1548"/>
                  </a:lnTo>
                  <a:lnTo>
                    <a:pt x="10" y="1677"/>
                  </a:lnTo>
                  <a:lnTo>
                    <a:pt x="19" y="1805"/>
                  </a:lnTo>
                  <a:lnTo>
                    <a:pt x="33" y="1934"/>
                  </a:lnTo>
                  <a:lnTo>
                    <a:pt x="51" y="2060"/>
                  </a:lnTo>
                  <a:lnTo>
                    <a:pt x="74" y="2186"/>
                  </a:lnTo>
                  <a:lnTo>
                    <a:pt x="101" y="2310"/>
                  </a:lnTo>
                  <a:lnTo>
                    <a:pt x="131" y="2434"/>
                  </a:lnTo>
                  <a:lnTo>
                    <a:pt x="168" y="2455"/>
                  </a:lnTo>
                  <a:lnTo>
                    <a:pt x="205" y="2478"/>
                  </a:lnTo>
                  <a:lnTo>
                    <a:pt x="244" y="2496"/>
                  </a:lnTo>
                  <a:lnTo>
                    <a:pt x="285" y="2517"/>
                  </a:lnTo>
                  <a:lnTo>
                    <a:pt x="324" y="2535"/>
                  </a:lnTo>
                  <a:lnTo>
                    <a:pt x="368" y="2556"/>
                  </a:lnTo>
                  <a:lnTo>
                    <a:pt x="409" y="2572"/>
                  </a:lnTo>
                  <a:lnTo>
                    <a:pt x="455" y="2590"/>
                  </a:lnTo>
                  <a:lnTo>
                    <a:pt x="498" y="2606"/>
                  </a:lnTo>
                  <a:lnTo>
                    <a:pt x="544" y="2622"/>
                  </a:lnTo>
                  <a:lnTo>
                    <a:pt x="593" y="2638"/>
                  </a:lnTo>
                  <a:lnTo>
                    <a:pt x="641" y="2652"/>
                  </a:lnTo>
                  <a:lnTo>
                    <a:pt x="689" y="2666"/>
                  </a:lnTo>
                  <a:lnTo>
                    <a:pt x="739" y="2679"/>
                  </a:lnTo>
                  <a:lnTo>
                    <a:pt x="790" y="2693"/>
                  </a:lnTo>
                  <a:lnTo>
                    <a:pt x="840" y="2705"/>
                  </a:lnTo>
                  <a:lnTo>
                    <a:pt x="893" y="2716"/>
                  </a:lnTo>
                  <a:lnTo>
                    <a:pt x="946" y="2728"/>
                  </a:lnTo>
                  <a:lnTo>
                    <a:pt x="1001" y="2737"/>
                  </a:lnTo>
                  <a:lnTo>
                    <a:pt x="1056" y="2746"/>
                  </a:lnTo>
                  <a:lnTo>
                    <a:pt x="1111" y="2755"/>
                  </a:lnTo>
                  <a:lnTo>
                    <a:pt x="1169" y="2764"/>
                  </a:lnTo>
                  <a:lnTo>
                    <a:pt x="1226" y="2771"/>
                  </a:lnTo>
                  <a:lnTo>
                    <a:pt x="1283" y="2778"/>
                  </a:lnTo>
                  <a:lnTo>
                    <a:pt x="1341" y="2783"/>
                  </a:lnTo>
                  <a:lnTo>
                    <a:pt x="1400" y="2790"/>
                  </a:lnTo>
                  <a:lnTo>
                    <a:pt x="1462" y="2794"/>
                  </a:lnTo>
                  <a:lnTo>
                    <a:pt x="1522" y="2796"/>
                  </a:lnTo>
                  <a:lnTo>
                    <a:pt x="1584" y="2801"/>
                  </a:lnTo>
                  <a:lnTo>
                    <a:pt x="1646" y="2803"/>
                  </a:lnTo>
                  <a:lnTo>
                    <a:pt x="1708" y="2806"/>
                  </a:lnTo>
                  <a:lnTo>
                    <a:pt x="1772" y="2806"/>
                  </a:lnTo>
                  <a:lnTo>
                    <a:pt x="1834" y="2806"/>
                  </a:lnTo>
                  <a:lnTo>
                    <a:pt x="1896" y="2803"/>
                  </a:lnTo>
                  <a:lnTo>
                    <a:pt x="1958" y="2801"/>
                  </a:lnTo>
                  <a:lnTo>
                    <a:pt x="2018" y="2796"/>
                  </a:lnTo>
                  <a:lnTo>
                    <a:pt x="2078" y="2794"/>
                  </a:lnTo>
                  <a:lnTo>
                    <a:pt x="2137" y="2790"/>
                  </a:lnTo>
                  <a:lnTo>
                    <a:pt x="2195" y="2783"/>
                  </a:lnTo>
                  <a:lnTo>
                    <a:pt x="2254" y="2778"/>
                  </a:lnTo>
                  <a:lnTo>
                    <a:pt x="2312" y="2771"/>
                  </a:lnTo>
                  <a:lnTo>
                    <a:pt x="2367" y="2764"/>
                  </a:lnTo>
                  <a:lnTo>
                    <a:pt x="2424" y="2755"/>
                  </a:lnTo>
                  <a:lnTo>
                    <a:pt x="2479" y="2746"/>
                  </a:lnTo>
                  <a:lnTo>
                    <a:pt x="2532" y="2737"/>
                  </a:lnTo>
                  <a:lnTo>
                    <a:pt x="2587" y="2728"/>
                  </a:lnTo>
                  <a:lnTo>
                    <a:pt x="2640" y="2716"/>
                  </a:lnTo>
                  <a:lnTo>
                    <a:pt x="2693" y="2705"/>
                  </a:lnTo>
                  <a:lnTo>
                    <a:pt x="2743" y="2693"/>
                  </a:lnTo>
                  <a:lnTo>
                    <a:pt x="2794" y="2682"/>
                  </a:lnTo>
                  <a:lnTo>
                    <a:pt x="2844" y="2668"/>
                  </a:lnTo>
                  <a:lnTo>
                    <a:pt x="2892" y="2654"/>
                  </a:lnTo>
                  <a:lnTo>
                    <a:pt x="2940" y="2638"/>
                  </a:lnTo>
                  <a:lnTo>
                    <a:pt x="2986" y="2624"/>
                  </a:lnTo>
                  <a:lnTo>
                    <a:pt x="3032" y="2608"/>
                  </a:lnTo>
                  <a:lnTo>
                    <a:pt x="3078" y="2592"/>
                  </a:lnTo>
                  <a:lnTo>
                    <a:pt x="3122" y="2574"/>
                  </a:lnTo>
                  <a:lnTo>
                    <a:pt x="3163" y="2558"/>
                  </a:lnTo>
                  <a:lnTo>
                    <a:pt x="3207" y="2539"/>
                  </a:lnTo>
                  <a:lnTo>
                    <a:pt x="3246" y="2519"/>
                  </a:lnTo>
                  <a:lnTo>
                    <a:pt x="3287" y="2500"/>
                  </a:lnTo>
                  <a:lnTo>
                    <a:pt x="3326" y="2480"/>
                  </a:lnTo>
                  <a:lnTo>
                    <a:pt x="3363" y="2459"/>
                  </a:lnTo>
                  <a:lnTo>
                    <a:pt x="3399" y="2439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2" name="Freeform 6" descr="Газетная бумага"/>
            <p:cNvSpPr>
              <a:spLocks/>
            </p:cNvSpPr>
            <p:nvPr/>
          </p:nvSpPr>
          <p:spPr bwMode="auto">
            <a:xfrm>
              <a:off x="925" y="1311"/>
              <a:ext cx="670" cy="2513"/>
            </a:xfrm>
            <a:custGeom>
              <a:avLst/>
              <a:gdLst>
                <a:gd name="T0" fmla="*/ 230 w 670"/>
                <a:gd name="T1" fmla="*/ 2306 h 2513"/>
                <a:gd name="T2" fmla="*/ 170 w 670"/>
                <a:gd name="T3" fmla="*/ 2052 h 2513"/>
                <a:gd name="T4" fmla="*/ 129 w 670"/>
                <a:gd name="T5" fmla="*/ 1795 h 2513"/>
                <a:gd name="T6" fmla="*/ 103 w 670"/>
                <a:gd name="T7" fmla="*/ 1535 h 2513"/>
                <a:gd name="T8" fmla="*/ 94 w 670"/>
                <a:gd name="T9" fmla="*/ 1274 h 2513"/>
                <a:gd name="T10" fmla="*/ 103 w 670"/>
                <a:gd name="T11" fmla="*/ 996 h 2513"/>
                <a:gd name="T12" fmla="*/ 131 w 670"/>
                <a:gd name="T13" fmla="*/ 725 h 2513"/>
                <a:gd name="T14" fmla="*/ 174 w 670"/>
                <a:gd name="T15" fmla="*/ 464 h 2513"/>
                <a:gd name="T16" fmla="*/ 234 w 670"/>
                <a:gd name="T17" fmla="*/ 209 h 2513"/>
                <a:gd name="T18" fmla="*/ 243 w 670"/>
                <a:gd name="T19" fmla="*/ 198 h 2513"/>
                <a:gd name="T20" fmla="*/ 292 w 670"/>
                <a:gd name="T21" fmla="*/ 170 h 2513"/>
                <a:gd name="T22" fmla="*/ 340 w 670"/>
                <a:gd name="T23" fmla="*/ 143 h 2513"/>
                <a:gd name="T24" fmla="*/ 390 w 670"/>
                <a:gd name="T25" fmla="*/ 117 h 2513"/>
                <a:gd name="T26" fmla="*/ 443 w 670"/>
                <a:gd name="T27" fmla="*/ 92 h 2513"/>
                <a:gd name="T28" fmla="*/ 498 w 670"/>
                <a:gd name="T29" fmla="*/ 67 h 2513"/>
                <a:gd name="T30" fmla="*/ 553 w 670"/>
                <a:gd name="T31" fmla="*/ 44 h 2513"/>
                <a:gd name="T32" fmla="*/ 611 w 670"/>
                <a:gd name="T33" fmla="*/ 21 h 2513"/>
                <a:gd name="T34" fmla="*/ 670 w 670"/>
                <a:gd name="T35" fmla="*/ 0 h 2513"/>
                <a:gd name="T36" fmla="*/ 594 w 670"/>
                <a:gd name="T37" fmla="*/ 23 h 2513"/>
                <a:gd name="T38" fmla="*/ 521 w 670"/>
                <a:gd name="T39" fmla="*/ 49 h 2513"/>
                <a:gd name="T40" fmla="*/ 452 w 670"/>
                <a:gd name="T41" fmla="*/ 74 h 2513"/>
                <a:gd name="T42" fmla="*/ 383 w 670"/>
                <a:gd name="T43" fmla="*/ 101 h 2513"/>
                <a:gd name="T44" fmla="*/ 319 w 670"/>
                <a:gd name="T45" fmla="*/ 131 h 2513"/>
                <a:gd name="T46" fmla="*/ 255 w 670"/>
                <a:gd name="T47" fmla="*/ 161 h 2513"/>
                <a:gd name="T48" fmla="*/ 195 w 670"/>
                <a:gd name="T49" fmla="*/ 193 h 2513"/>
                <a:gd name="T50" fmla="*/ 138 w 670"/>
                <a:gd name="T51" fmla="*/ 228 h 2513"/>
                <a:gd name="T52" fmla="*/ 78 w 670"/>
                <a:gd name="T53" fmla="*/ 478 h 2513"/>
                <a:gd name="T54" fmla="*/ 34 w 670"/>
                <a:gd name="T55" fmla="*/ 735 h 2513"/>
                <a:gd name="T56" fmla="*/ 9 w 670"/>
                <a:gd name="T57" fmla="*/ 1001 h 2513"/>
                <a:gd name="T58" fmla="*/ 0 w 670"/>
                <a:gd name="T59" fmla="*/ 1274 h 2513"/>
                <a:gd name="T60" fmla="*/ 9 w 670"/>
                <a:gd name="T61" fmla="*/ 1531 h 2513"/>
                <a:gd name="T62" fmla="*/ 34 w 670"/>
                <a:gd name="T63" fmla="*/ 1788 h 2513"/>
                <a:gd name="T64" fmla="*/ 76 w 670"/>
                <a:gd name="T65" fmla="*/ 2040 h 2513"/>
                <a:gd name="T66" fmla="*/ 133 w 670"/>
                <a:gd name="T67" fmla="*/ 2288 h 2513"/>
                <a:gd name="T68" fmla="*/ 191 w 670"/>
                <a:gd name="T69" fmla="*/ 2322 h 2513"/>
                <a:gd name="T70" fmla="*/ 250 w 670"/>
                <a:gd name="T71" fmla="*/ 2354 h 2513"/>
                <a:gd name="T72" fmla="*/ 314 w 670"/>
                <a:gd name="T73" fmla="*/ 2384 h 2513"/>
                <a:gd name="T74" fmla="*/ 379 w 670"/>
                <a:gd name="T75" fmla="*/ 2414 h 2513"/>
                <a:gd name="T76" fmla="*/ 448 w 670"/>
                <a:gd name="T77" fmla="*/ 2442 h 2513"/>
                <a:gd name="T78" fmla="*/ 516 w 670"/>
                <a:gd name="T79" fmla="*/ 2467 h 2513"/>
                <a:gd name="T80" fmla="*/ 590 w 670"/>
                <a:gd name="T81" fmla="*/ 2490 h 2513"/>
                <a:gd name="T82" fmla="*/ 666 w 670"/>
                <a:gd name="T83" fmla="*/ 2513 h 2513"/>
                <a:gd name="T84" fmla="*/ 606 w 670"/>
                <a:gd name="T85" fmla="*/ 2492 h 2513"/>
                <a:gd name="T86" fmla="*/ 549 w 670"/>
                <a:gd name="T87" fmla="*/ 2471 h 2513"/>
                <a:gd name="T88" fmla="*/ 493 w 670"/>
                <a:gd name="T89" fmla="*/ 2449 h 2513"/>
                <a:gd name="T90" fmla="*/ 438 w 670"/>
                <a:gd name="T91" fmla="*/ 2423 h 2513"/>
                <a:gd name="T92" fmla="*/ 386 w 670"/>
                <a:gd name="T93" fmla="*/ 2398 h 2513"/>
                <a:gd name="T94" fmla="*/ 335 w 670"/>
                <a:gd name="T95" fmla="*/ 2373 h 2513"/>
                <a:gd name="T96" fmla="*/ 287 w 670"/>
                <a:gd name="T97" fmla="*/ 2345 h 2513"/>
                <a:gd name="T98" fmla="*/ 239 w 670"/>
                <a:gd name="T99" fmla="*/ 2318 h 251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70"/>
                <a:gd name="T151" fmla="*/ 0 h 2513"/>
                <a:gd name="T152" fmla="*/ 670 w 670"/>
                <a:gd name="T153" fmla="*/ 2513 h 251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70" h="2513">
                  <a:moveTo>
                    <a:pt x="232" y="2313"/>
                  </a:moveTo>
                  <a:lnTo>
                    <a:pt x="230" y="2306"/>
                  </a:lnTo>
                  <a:lnTo>
                    <a:pt x="197" y="2180"/>
                  </a:lnTo>
                  <a:lnTo>
                    <a:pt x="170" y="2052"/>
                  </a:lnTo>
                  <a:lnTo>
                    <a:pt x="147" y="1925"/>
                  </a:lnTo>
                  <a:lnTo>
                    <a:pt x="129" y="1795"/>
                  </a:lnTo>
                  <a:lnTo>
                    <a:pt x="112" y="1666"/>
                  </a:lnTo>
                  <a:lnTo>
                    <a:pt x="103" y="1535"/>
                  </a:lnTo>
                  <a:lnTo>
                    <a:pt x="96" y="1405"/>
                  </a:lnTo>
                  <a:lnTo>
                    <a:pt x="94" y="1274"/>
                  </a:lnTo>
                  <a:lnTo>
                    <a:pt x="96" y="1134"/>
                  </a:lnTo>
                  <a:lnTo>
                    <a:pt x="103" y="996"/>
                  </a:lnTo>
                  <a:lnTo>
                    <a:pt x="115" y="861"/>
                  </a:lnTo>
                  <a:lnTo>
                    <a:pt x="131" y="725"/>
                  </a:lnTo>
                  <a:lnTo>
                    <a:pt x="149" y="595"/>
                  </a:lnTo>
                  <a:lnTo>
                    <a:pt x="174" y="464"/>
                  </a:lnTo>
                  <a:lnTo>
                    <a:pt x="202" y="335"/>
                  </a:lnTo>
                  <a:lnTo>
                    <a:pt x="234" y="209"/>
                  </a:lnTo>
                  <a:lnTo>
                    <a:pt x="236" y="202"/>
                  </a:lnTo>
                  <a:lnTo>
                    <a:pt x="243" y="198"/>
                  </a:lnTo>
                  <a:lnTo>
                    <a:pt x="266" y="184"/>
                  </a:lnTo>
                  <a:lnTo>
                    <a:pt x="292" y="170"/>
                  </a:lnTo>
                  <a:lnTo>
                    <a:pt x="314" y="156"/>
                  </a:lnTo>
                  <a:lnTo>
                    <a:pt x="340" y="143"/>
                  </a:lnTo>
                  <a:lnTo>
                    <a:pt x="365" y="129"/>
                  </a:lnTo>
                  <a:lnTo>
                    <a:pt x="390" y="117"/>
                  </a:lnTo>
                  <a:lnTo>
                    <a:pt x="415" y="104"/>
                  </a:lnTo>
                  <a:lnTo>
                    <a:pt x="443" y="92"/>
                  </a:lnTo>
                  <a:lnTo>
                    <a:pt x="471" y="78"/>
                  </a:lnTo>
                  <a:lnTo>
                    <a:pt x="498" y="67"/>
                  </a:lnTo>
                  <a:lnTo>
                    <a:pt x="526" y="55"/>
                  </a:lnTo>
                  <a:lnTo>
                    <a:pt x="553" y="44"/>
                  </a:lnTo>
                  <a:lnTo>
                    <a:pt x="581" y="33"/>
                  </a:lnTo>
                  <a:lnTo>
                    <a:pt x="611" y="21"/>
                  </a:lnTo>
                  <a:lnTo>
                    <a:pt x="640" y="12"/>
                  </a:lnTo>
                  <a:lnTo>
                    <a:pt x="670" y="0"/>
                  </a:lnTo>
                  <a:lnTo>
                    <a:pt x="631" y="12"/>
                  </a:lnTo>
                  <a:lnTo>
                    <a:pt x="594" y="23"/>
                  </a:lnTo>
                  <a:lnTo>
                    <a:pt x="558" y="35"/>
                  </a:lnTo>
                  <a:lnTo>
                    <a:pt x="521" y="49"/>
                  </a:lnTo>
                  <a:lnTo>
                    <a:pt x="487" y="60"/>
                  </a:lnTo>
                  <a:lnTo>
                    <a:pt x="452" y="74"/>
                  </a:lnTo>
                  <a:lnTo>
                    <a:pt x="418" y="88"/>
                  </a:lnTo>
                  <a:lnTo>
                    <a:pt x="383" y="101"/>
                  </a:lnTo>
                  <a:lnTo>
                    <a:pt x="351" y="117"/>
                  </a:lnTo>
                  <a:lnTo>
                    <a:pt x="319" y="131"/>
                  </a:lnTo>
                  <a:lnTo>
                    <a:pt x="287" y="147"/>
                  </a:lnTo>
                  <a:lnTo>
                    <a:pt x="255" y="161"/>
                  </a:lnTo>
                  <a:lnTo>
                    <a:pt x="225" y="177"/>
                  </a:lnTo>
                  <a:lnTo>
                    <a:pt x="195" y="193"/>
                  </a:lnTo>
                  <a:lnTo>
                    <a:pt x="165" y="211"/>
                  </a:lnTo>
                  <a:lnTo>
                    <a:pt x="138" y="228"/>
                  </a:lnTo>
                  <a:lnTo>
                    <a:pt x="106" y="351"/>
                  </a:lnTo>
                  <a:lnTo>
                    <a:pt x="78" y="478"/>
                  </a:lnTo>
                  <a:lnTo>
                    <a:pt x="53" y="604"/>
                  </a:lnTo>
                  <a:lnTo>
                    <a:pt x="34" y="735"/>
                  </a:lnTo>
                  <a:lnTo>
                    <a:pt x="18" y="868"/>
                  </a:lnTo>
                  <a:lnTo>
                    <a:pt x="9" y="1001"/>
                  </a:lnTo>
                  <a:lnTo>
                    <a:pt x="2" y="1136"/>
                  </a:lnTo>
                  <a:lnTo>
                    <a:pt x="0" y="1274"/>
                  </a:lnTo>
                  <a:lnTo>
                    <a:pt x="2" y="1402"/>
                  </a:lnTo>
                  <a:lnTo>
                    <a:pt x="9" y="1531"/>
                  </a:lnTo>
                  <a:lnTo>
                    <a:pt x="18" y="1659"/>
                  </a:lnTo>
                  <a:lnTo>
                    <a:pt x="34" y="1788"/>
                  </a:lnTo>
                  <a:lnTo>
                    <a:pt x="53" y="1914"/>
                  </a:lnTo>
                  <a:lnTo>
                    <a:pt x="76" y="2040"/>
                  </a:lnTo>
                  <a:lnTo>
                    <a:pt x="103" y="2164"/>
                  </a:lnTo>
                  <a:lnTo>
                    <a:pt x="133" y="2288"/>
                  </a:lnTo>
                  <a:lnTo>
                    <a:pt x="161" y="2304"/>
                  </a:lnTo>
                  <a:lnTo>
                    <a:pt x="191" y="2322"/>
                  </a:lnTo>
                  <a:lnTo>
                    <a:pt x="220" y="2338"/>
                  </a:lnTo>
                  <a:lnTo>
                    <a:pt x="250" y="2354"/>
                  </a:lnTo>
                  <a:lnTo>
                    <a:pt x="282" y="2368"/>
                  </a:lnTo>
                  <a:lnTo>
                    <a:pt x="314" y="2384"/>
                  </a:lnTo>
                  <a:lnTo>
                    <a:pt x="347" y="2398"/>
                  </a:lnTo>
                  <a:lnTo>
                    <a:pt x="379" y="2414"/>
                  </a:lnTo>
                  <a:lnTo>
                    <a:pt x="413" y="2428"/>
                  </a:lnTo>
                  <a:lnTo>
                    <a:pt x="448" y="2442"/>
                  </a:lnTo>
                  <a:lnTo>
                    <a:pt x="482" y="2453"/>
                  </a:lnTo>
                  <a:lnTo>
                    <a:pt x="516" y="2467"/>
                  </a:lnTo>
                  <a:lnTo>
                    <a:pt x="553" y="2478"/>
                  </a:lnTo>
                  <a:lnTo>
                    <a:pt x="590" y="2490"/>
                  </a:lnTo>
                  <a:lnTo>
                    <a:pt x="627" y="2501"/>
                  </a:lnTo>
                  <a:lnTo>
                    <a:pt x="666" y="2513"/>
                  </a:lnTo>
                  <a:lnTo>
                    <a:pt x="636" y="2504"/>
                  </a:lnTo>
                  <a:lnTo>
                    <a:pt x="606" y="2492"/>
                  </a:lnTo>
                  <a:lnTo>
                    <a:pt x="576" y="2481"/>
                  </a:lnTo>
                  <a:lnTo>
                    <a:pt x="549" y="2471"/>
                  </a:lnTo>
                  <a:lnTo>
                    <a:pt x="521" y="2460"/>
                  </a:lnTo>
                  <a:lnTo>
                    <a:pt x="493" y="2449"/>
                  </a:lnTo>
                  <a:lnTo>
                    <a:pt x="466" y="2437"/>
                  </a:lnTo>
                  <a:lnTo>
                    <a:pt x="438" y="2423"/>
                  </a:lnTo>
                  <a:lnTo>
                    <a:pt x="411" y="2412"/>
                  </a:lnTo>
                  <a:lnTo>
                    <a:pt x="386" y="2398"/>
                  </a:lnTo>
                  <a:lnTo>
                    <a:pt x="360" y="2387"/>
                  </a:lnTo>
                  <a:lnTo>
                    <a:pt x="335" y="2373"/>
                  </a:lnTo>
                  <a:lnTo>
                    <a:pt x="310" y="2359"/>
                  </a:lnTo>
                  <a:lnTo>
                    <a:pt x="287" y="2345"/>
                  </a:lnTo>
                  <a:lnTo>
                    <a:pt x="262" y="2332"/>
                  </a:lnTo>
                  <a:lnTo>
                    <a:pt x="239" y="2318"/>
                  </a:lnTo>
                  <a:lnTo>
                    <a:pt x="232" y="2313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3" name="Freeform 7" descr="Газетная бумага"/>
            <p:cNvSpPr>
              <a:spLocks/>
            </p:cNvSpPr>
            <p:nvPr/>
          </p:nvSpPr>
          <p:spPr bwMode="auto">
            <a:xfrm>
              <a:off x="4058" y="1311"/>
              <a:ext cx="629" cy="2515"/>
            </a:xfrm>
            <a:custGeom>
              <a:avLst/>
              <a:gdLst>
                <a:gd name="T0" fmla="*/ 626 w 629"/>
                <a:gd name="T1" fmla="*/ 1129 h 2515"/>
                <a:gd name="T2" fmla="*/ 610 w 629"/>
                <a:gd name="T3" fmla="*/ 852 h 2515"/>
                <a:gd name="T4" fmla="*/ 576 w 629"/>
                <a:gd name="T5" fmla="*/ 585 h 2515"/>
                <a:gd name="T6" fmla="*/ 530 w 629"/>
                <a:gd name="T7" fmla="*/ 331 h 2515"/>
                <a:gd name="T8" fmla="*/ 475 w 629"/>
                <a:gd name="T9" fmla="*/ 191 h 2515"/>
                <a:gd name="T10" fmla="*/ 420 w 629"/>
                <a:gd name="T11" fmla="*/ 161 h 2515"/>
                <a:gd name="T12" fmla="*/ 360 w 629"/>
                <a:gd name="T13" fmla="*/ 133 h 2515"/>
                <a:gd name="T14" fmla="*/ 300 w 629"/>
                <a:gd name="T15" fmla="*/ 106 h 2515"/>
                <a:gd name="T16" fmla="*/ 236 w 629"/>
                <a:gd name="T17" fmla="*/ 81 h 2515"/>
                <a:gd name="T18" fmla="*/ 172 w 629"/>
                <a:gd name="T19" fmla="*/ 55 h 2515"/>
                <a:gd name="T20" fmla="*/ 105 w 629"/>
                <a:gd name="T21" fmla="*/ 33 h 2515"/>
                <a:gd name="T22" fmla="*/ 34 w 629"/>
                <a:gd name="T23" fmla="*/ 12 h 2515"/>
                <a:gd name="T24" fmla="*/ 30 w 629"/>
                <a:gd name="T25" fmla="*/ 12 h 2515"/>
                <a:gd name="T26" fmla="*/ 87 w 629"/>
                <a:gd name="T27" fmla="*/ 33 h 2515"/>
                <a:gd name="T28" fmla="*/ 144 w 629"/>
                <a:gd name="T29" fmla="*/ 55 h 2515"/>
                <a:gd name="T30" fmla="*/ 200 w 629"/>
                <a:gd name="T31" fmla="*/ 78 h 2515"/>
                <a:gd name="T32" fmla="*/ 252 w 629"/>
                <a:gd name="T33" fmla="*/ 101 h 2515"/>
                <a:gd name="T34" fmla="*/ 305 w 629"/>
                <a:gd name="T35" fmla="*/ 127 h 2515"/>
                <a:gd name="T36" fmla="*/ 353 w 629"/>
                <a:gd name="T37" fmla="*/ 152 h 2515"/>
                <a:gd name="T38" fmla="*/ 401 w 629"/>
                <a:gd name="T39" fmla="*/ 179 h 2515"/>
                <a:gd name="T40" fmla="*/ 431 w 629"/>
                <a:gd name="T41" fmla="*/ 198 h 2515"/>
                <a:gd name="T42" fmla="*/ 466 w 629"/>
                <a:gd name="T43" fmla="*/ 331 h 2515"/>
                <a:gd name="T44" fmla="*/ 521 w 629"/>
                <a:gd name="T45" fmla="*/ 592 h 2515"/>
                <a:gd name="T46" fmla="*/ 555 w 629"/>
                <a:gd name="T47" fmla="*/ 861 h 2515"/>
                <a:gd name="T48" fmla="*/ 574 w 629"/>
                <a:gd name="T49" fmla="*/ 1136 h 2515"/>
                <a:gd name="T50" fmla="*/ 574 w 629"/>
                <a:gd name="T51" fmla="*/ 1405 h 2515"/>
                <a:gd name="T52" fmla="*/ 558 w 629"/>
                <a:gd name="T53" fmla="*/ 1664 h 2515"/>
                <a:gd name="T54" fmla="*/ 523 w 629"/>
                <a:gd name="T55" fmla="*/ 1923 h 2515"/>
                <a:gd name="T56" fmla="*/ 470 w 629"/>
                <a:gd name="T57" fmla="*/ 2182 h 2515"/>
                <a:gd name="T58" fmla="*/ 436 w 629"/>
                <a:gd name="T59" fmla="*/ 2318 h 2515"/>
                <a:gd name="T60" fmla="*/ 406 w 629"/>
                <a:gd name="T61" fmla="*/ 2336 h 2515"/>
                <a:gd name="T62" fmla="*/ 358 w 629"/>
                <a:gd name="T63" fmla="*/ 2364 h 2515"/>
                <a:gd name="T64" fmla="*/ 310 w 629"/>
                <a:gd name="T65" fmla="*/ 2389 h 2515"/>
                <a:gd name="T66" fmla="*/ 257 w 629"/>
                <a:gd name="T67" fmla="*/ 2414 h 2515"/>
                <a:gd name="T68" fmla="*/ 204 w 629"/>
                <a:gd name="T69" fmla="*/ 2437 h 2515"/>
                <a:gd name="T70" fmla="*/ 149 w 629"/>
                <a:gd name="T71" fmla="*/ 2460 h 2515"/>
                <a:gd name="T72" fmla="*/ 92 w 629"/>
                <a:gd name="T73" fmla="*/ 2483 h 2515"/>
                <a:gd name="T74" fmla="*/ 34 w 629"/>
                <a:gd name="T75" fmla="*/ 2504 h 2515"/>
                <a:gd name="T76" fmla="*/ 39 w 629"/>
                <a:gd name="T77" fmla="*/ 2504 h 2515"/>
                <a:gd name="T78" fmla="*/ 108 w 629"/>
                <a:gd name="T79" fmla="*/ 2483 h 2515"/>
                <a:gd name="T80" fmla="*/ 174 w 629"/>
                <a:gd name="T81" fmla="*/ 2460 h 2515"/>
                <a:gd name="T82" fmla="*/ 239 w 629"/>
                <a:gd name="T83" fmla="*/ 2435 h 2515"/>
                <a:gd name="T84" fmla="*/ 300 w 629"/>
                <a:gd name="T85" fmla="*/ 2410 h 2515"/>
                <a:gd name="T86" fmla="*/ 362 w 629"/>
                <a:gd name="T87" fmla="*/ 2382 h 2515"/>
                <a:gd name="T88" fmla="*/ 420 w 629"/>
                <a:gd name="T89" fmla="*/ 2354 h 2515"/>
                <a:gd name="T90" fmla="*/ 475 w 629"/>
                <a:gd name="T91" fmla="*/ 2327 h 2515"/>
                <a:gd name="T92" fmla="*/ 530 w 629"/>
                <a:gd name="T93" fmla="*/ 2192 h 2515"/>
                <a:gd name="T94" fmla="*/ 576 w 629"/>
                <a:gd name="T95" fmla="*/ 1939 h 2515"/>
                <a:gd name="T96" fmla="*/ 608 w 629"/>
                <a:gd name="T97" fmla="*/ 1680 h 2515"/>
                <a:gd name="T98" fmla="*/ 626 w 629"/>
                <a:gd name="T99" fmla="*/ 1409 h 251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29"/>
                <a:gd name="T151" fmla="*/ 0 h 2515"/>
                <a:gd name="T152" fmla="*/ 629 w 629"/>
                <a:gd name="T153" fmla="*/ 2515 h 251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29" h="2515">
                  <a:moveTo>
                    <a:pt x="629" y="1272"/>
                  </a:moveTo>
                  <a:lnTo>
                    <a:pt x="626" y="1129"/>
                  </a:lnTo>
                  <a:lnTo>
                    <a:pt x="620" y="989"/>
                  </a:lnTo>
                  <a:lnTo>
                    <a:pt x="610" y="852"/>
                  </a:lnTo>
                  <a:lnTo>
                    <a:pt x="594" y="719"/>
                  </a:lnTo>
                  <a:lnTo>
                    <a:pt x="576" y="585"/>
                  </a:lnTo>
                  <a:lnTo>
                    <a:pt x="555" y="457"/>
                  </a:lnTo>
                  <a:lnTo>
                    <a:pt x="530" y="331"/>
                  </a:lnTo>
                  <a:lnTo>
                    <a:pt x="502" y="207"/>
                  </a:lnTo>
                  <a:lnTo>
                    <a:pt x="475" y="191"/>
                  </a:lnTo>
                  <a:lnTo>
                    <a:pt x="447" y="177"/>
                  </a:lnTo>
                  <a:lnTo>
                    <a:pt x="420" y="161"/>
                  </a:lnTo>
                  <a:lnTo>
                    <a:pt x="390" y="147"/>
                  </a:lnTo>
                  <a:lnTo>
                    <a:pt x="360" y="133"/>
                  </a:lnTo>
                  <a:lnTo>
                    <a:pt x="330" y="120"/>
                  </a:lnTo>
                  <a:lnTo>
                    <a:pt x="300" y="106"/>
                  </a:lnTo>
                  <a:lnTo>
                    <a:pt x="268" y="92"/>
                  </a:lnTo>
                  <a:lnTo>
                    <a:pt x="236" y="81"/>
                  </a:lnTo>
                  <a:lnTo>
                    <a:pt x="204" y="69"/>
                  </a:lnTo>
                  <a:lnTo>
                    <a:pt x="172" y="55"/>
                  </a:lnTo>
                  <a:lnTo>
                    <a:pt x="138" y="44"/>
                  </a:lnTo>
                  <a:lnTo>
                    <a:pt x="105" y="33"/>
                  </a:lnTo>
                  <a:lnTo>
                    <a:pt x="71" y="21"/>
                  </a:lnTo>
                  <a:lnTo>
                    <a:pt x="34" y="12"/>
                  </a:lnTo>
                  <a:lnTo>
                    <a:pt x="0" y="0"/>
                  </a:lnTo>
                  <a:lnTo>
                    <a:pt x="30" y="12"/>
                  </a:lnTo>
                  <a:lnTo>
                    <a:pt x="60" y="21"/>
                  </a:lnTo>
                  <a:lnTo>
                    <a:pt x="87" y="33"/>
                  </a:lnTo>
                  <a:lnTo>
                    <a:pt x="117" y="44"/>
                  </a:lnTo>
                  <a:lnTo>
                    <a:pt x="144" y="55"/>
                  </a:lnTo>
                  <a:lnTo>
                    <a:pt x="172" y="67"/>
                  </a:lnTo>
                  <a:lnTo>
                    <a:pt x="200" y="78"/>
                  </a:lnTo>
                  <a:lnTo>
                    <a:pt x="227" y="90"/>
                  </a:lnTo>
                  <a:lnTo>
                    <a:pt x="252" y="101"/>
                  </a:lnTo>
                  <a:lnTo>
                    <a:pt x="278" y="115"/>
                  </a:lnTo>
                  <a:lnTo>
                    <a:pt x="305" y="127"/>
                  </a:lnTo>
                  <a:lnTo>
                    <a:pt x="328" y="140"/>
                  </a:lnTo>
                  <a:lnTo>
                    <a:pt x="353" y="152"/>
                  </a:lnTo>
                  <a:lnTo>
                    <a:pt x="379" y="166"/>
                  </a:lnTo>
                  <a:lnTo>
                    <a:pt x="401" y="179"/>
                  </a:lnTo>
                  <a:lnTo>
                    <a:pt x="424" y="193"/>
                  </a:lnTo>
                  <a:lnTo>
                    <a:pt x="431" y="198"/>
                  </a:lnTo>
                  <a:lnTo>
                    <a:pt x="434" y="205"/>
                  </a:lnTo>
                  <a:lnTo>
                    <a:pt x="466" y="331"/>
                  </a:lnTo>
                  <a:lnTo>
                    <a:pt x="496" y="459"/>
                  </a:lnTo>
                  <a:lnTo>
                    <a:pt x="521" y="592"/>
                  </a:lnTo>
                  <a:lnTo>
                    <a:pt x="539" y="725"/>
                  </a:lnTo>
                  <a:lnTo>
                    <a:pt x="555" y="861"/>
                  </a:lnTo>
                  <a:lnTo>
                    <a:pt x="567" y="998"/>
                  </a:lnTo>
                  <a:lnTo>
                    <a:pt x="574" y="1136"/>
                  </a:lnTo>
                  <a:lnTo>
                    <a:pt x="576" y="1274"/>
                  </a:lnTo>
                  <a:lnTo>
                    <a:pt x="574" y="1405"/>
                  </a:lnTo>
                  <a:lnTo>
                    <a:pt x="567" y="1533"/>
                  </a:lnTo>
                  <a:lnTo>
                    <a:pt x="558" y="1664"/>
                  </a:lnTo>
                  <a:lnTo>
                    <a:pt x="541" y="1795"/>
                  </a:lnTo>
                  <a:lnTo>
                    <a:pt x="523" y="1923"/>
                  </a:lnTo>
                  <a:lnTo>
                    <a:pt x="498" y="2054"/>
                  </a:lnTo>
                  <a:lnTo>
                    <a:pt x="470" y="2182"/>
                  </a:lnTo>
                  <a:lnTo>
                    <a:pt x="438" y="2311"/>
                  </a:lnTo>
                  <a:lnTo>
                    <a:pt x="436" y="2318"/>
                  </a:lnTo>
                  <a:lnTo>
                    <a:pt x="429" y="2322"/>
                  </a:lnTo>
                  <a:lnTo>
                    <a:pt x="406" y="2336"/>
                  </a:lnTo>
                  <a:lnTo>
                    <a:pt x="383" y="2350"/>
                  </a:lnTo>
                  <a:lnTo>
                    <a:pt x="358" y="2364"/>
                  </a:lnTo>
                  <a:lnTo>
                    <a:pt x="333" y="2375"/>
                  </a:lnTo>
                  <a:lnTo>
                    <a:pt x="310" y="2389"/>
                  </a:lnTo>
                  <a:lnTo>
                    <a:pt x="282" y="2400"/>
                  </a:lnTo>
                  <a:lnTo>
                    <a:pt x="257" y="2414"/>
                  </a:lnTo>
                  <a:lnTo>
                    <a:pt x="232" y="2426"/>
                  </a:lnTo>
                  <a:lnTo>
                    <a:pt x="204" y="2437"/>
                  </a:lnTo>
                  <a:lnTo>
                    <a:pt x="177" y="2449"/>
                  </a:lnTo>
                  <a:lnTo>
                    <a:pt x="149" y="2460"/>
                  </a:lnTo>
                  <a:lnTo>
                    <a:pt x="121" y="2471"/>
                  </a:lnTo>
                  <a:lnTo>
                    <a:pt x="92" y="2483"/>
                  </a:lnTo>
                  <a:lnTo>
                    <a:pt x="64" y="2494"/>
                  </a:lnTo>
                  <a:lnTo>
                    <a:pt x="34" y="2504"/>
                  </a:lnTo>
                  <a:lnTo>
                    <a:pt x="4" y="2515"/>
                  </a:lnTo>
                  <a:lnTo>
                    <a:pt x="39" y="2504"/>
                  </a:lnTo>
                  <a:lnTo>
                    <a:pt x="73" y="2494"/>
                  </a:lnTo>
                  <a:lnTo>
                    <a:pt x="108" y="2483"/>
                  </a:lnTo>
                  <a:lnTo>
                    <a:pt x="142" y="2471"/>
                  </a:lnTo>
                  <a:lnTo>
                    <a:pt x="174" y="2460"/>
                  </a:lnTo>
                  <a:lnTo>
                    <a:pt x="206" y="2449"/>
                  </a:lnTo>
                  <a:lnTo>
                    <a:pt x="239" y="2435"/>
                  </a:lnTo>
                  <a:lnTo>
                    <a:pt x="271" y="2423"/>
                  </a:lnTo>
                  <a:lnTo>
                    <a:pt x="300" y="2410"/>
                  </a:lnTo>
                  <a:lnTo>
                    <a:pt x="333" y="2396"/>
                  </a:lnTo>
                  <a:lnTo>
                    <a:pt x="362" y="2382"/>
                  </a:lnTo>
                  <a:lnTo>
                    <a:pt x="390" y="2368"/>
                  </a:lnTo>
                  <a:lnTo>
                    <a:pt x="420" y="2354"/>
                  </a:lnTo>
                  <a:lnTo>
                    <a:pt x="447" y="2341"/>
                  </a:lnTo>
                  <a:lnTo>
                    <a:pt x="475" y="2327"/>
                  </a:lnTo>
                  <a:lnTo>
                    <a:pt x="502" y="2311"/>
                  </a:lnTo>
                  <a:lnTo>
                    <a:pt x="530" y="2192"/>
                  </a:lnTo>
                  <a:lnTo>
                    <a:pt x="555" y="2068"/>
                  </a:lnTo>
                  <a:lnTo>
                    <a:pt x="576" y="1939"/>
                  </a:lnTo>
                  <a:lnTo>
                    <a:pt x="594" y="1811"/>
                  </a:lnTo>
                  <a:lnTo>
                    <a:pt x="608" y="1680"/>
                  </a:lnTo>
                  <a:lnTo>
                    <a:pt x="620" y="1545"/>
                  </a:lnTo>
                  <a:lnTo>
                    <a:pt x="626" y="1409"/>
                  </a:lnTo>
                  <a:lnTo>
                    <a:pt x="629" y="1272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4" name="Freeform 8" descr="Гранит"/>
            <p:cNvSpPr>
              <a:spLocks/>
            </p:cNvSpPr>
            <p:nvPr/>
          </p:nvSpPr>
          <p:spPr bwMode="auto">
            <a:xfrm>
              <a:off x="567" y="981"/>
              <a:ext cx="3980" cy="3164"/>
            </a:xfrm>
            <a:custGeom>
              <a:avLst/>
              <a:gdLst>
                <a:gd name="T0" fmla="*/ 2265 w 3980"/>
                <a:gd name="T1" fmla="*/ 3031 h 3164"/>
                <a:gd name="T2" fmla="*/ 2132 w 3980"/>
                <a:gd name="T3" fmla="*/ 3031 h 3164"/>
                <a:gd name="T4" fmla="*/ 1806 w 3980"/>
                <a:gd name="T5" fmla="*/ 3017 h 3164"/>
                <a:gd name="T6" fmla="*/ 1499 w 3980"/>
                <a:gd name="T7" fmla="*/ 2983 h 3164"/>
                <a:gd name="T8" fmla="*/ 1212 w 3980"/>
                <a:gd name="T9" fmla="*/ 2932 h 3164"/>
                <a:gd name="T10" fmla="*/ 948 w 3980"/>
                <a:gd name="T11" fmla="*/ 2863 h 3164"/>
                <a:gd name="T12" fmla="*/ 711 w 3980"/>
                <a:gd name="T13" fmla="*/ 2776 h 3164"/>
                <a:gd name="T14" fmla="*/ 503 w 3980"/>
                <a:gd name="T15" fmla="*/ 2671 h 3164"/>
                <a:gd name="T16" fmla="*/ 395 w 3980"/>
                <a:gd name="T17" fmla="*/ 2382 h 3164"/>
                <a:gd name="T18" fmla="*/ 321 w 3980"/>
                <a:gd name="T19" fmla="*/ 1735 h 3164"/>
                <a:gd name="T20" fmla="*/ 356 w 3980"/>
                <a:gd name="T21" fmla="*/ 1055 h 3164"/>
                <a:gd name="T22" fmla="*/ 461 w 3980"/>
                <a:gd name="T23" fmla="*/ 532 h 3164"/>
                <a:gd name="T24" fmla="*/ 629 w 3980"/>
                <a:gd name="T25" fmla="*/ 441 h 3164"/>
                <a:gd name="T26" fmla="*/ 854 w 3980"/>
                <a:gd name="T27" fmla="*/ 346 h 3164"/>
                <a:gd name="T28" fmla="*/ 1106 w 3980"/>
                <a:gd name="T29" fmla="*/ 268 h 3164"/>
                <a:gd name="T30" fmla="*/ 1384 w 3980"/>
                <a:gd name="T31" fmla="*/ 211 h 3164"/>
                <a:gd name="T32" fmla="*/ 1682 w 3980"/>
                <a:gd name="T33" fmla="*/ 170 h 3164"/>
                <a:gd name="T34" fmla="*/ 1999 w 3980"/>
                <a:gd name="T35" fmla="*/ 149 h 3164"/>
                <a:gd name="T36" fmla="*/ 2231 w 3980"/>
                <a:gd name="T37" fmla="*/ 145 h 3164"/>
                <a:gd name="T38" fmla="*/ 2316 w 3980"/>
                <a:gd name="T39" fmla="*/ 145 h 3164"/>
                <a:gd name="T40" fmla="*/ 2577 w 3980"/>
                <a:gd name="T41" fmla="*/ 149 h 3164"/>
                <a:gd name="T42" fmla="*/ 2869 w 3980"/>
                <a:gd name="T43" fmla="*/ 172 h 3164"/>
                <a:gd name="T44" fmla="*/ 3147 w 3980"/>
                <a:gd name="T45" fmla="*/ 211 h 3164"/>
                <a:gd name="T46" fmla="*/ 3406 w 3980"/>
                <a:gd name="T47" fmla="*/ 266 h 3164"/>
                <a:gd name="T48" fmla="*/ 3645 w 3980"/>
                <a:gd name="T49" fmla="*/ 337 h 3164"/>
                <a:gd name="T50" fmla="*/ 3863 w 3980"/>
                <a:gd name="T51" fmla="*/ 424 h 3164"/>
                <a:gd name="T52" fmla="*/ 3971 w 3980"/>
                <a:gd name="T53" fmla="*/ 452 h 3164"/>
                <a:gd name="T54" fmla="*/ 3828 w 3980"/>
                <a:gd name="T55" fmla="*/ 346 h 3164"/>
                <a:gd name="T56" fmla="*/ 3580 w 3980"/>
                <a:gd name="T57" fmla="*/ 236 h 3164"/>
                <a:gd name="T58" fmla="*/ 3305 w 3980"/>
                <a:gd name="T59" fmla="*/ 149 h 3164"/>
                <a:gd name="T60" fmla="*/ 3004 w 3980"/>
                <a:gd name="T61" fmla="*/ 80 h 3164"/>
                <a:gd name="T62" fmla="*/ 2683 w 3980"/>
                <a:gd name="T63" fmla="*/ 34 h 3164"/>
                <a:gd name="T64" fmla="*/ 2343 w 3980"/>
                <a:gd name="T65" fmla="*/ 7 h 3164"/>
                <a:gd name="T66" fmla="*/ 1992 w 3980"/>
                <a:gd name="T67" fmla="*/ 0 h 3164"/>
                <a:gd name="T68" fmla="*/ 1641 w 3980"/>
                <a:gd name="T69" fmla="*/ 16 h 3164"/>
                <a:gd name="T70" fmla="*/ 1308 w 3980"/>
                <a:gd name="T71" fmla="*/ 50 h 3164"/>
                <a:gd name="T72" fmla="*/ 991 w 3980"/>
                <a:gd name="T73" fmla="*/ 106 h 3164"/>
                <a:gd name="T74" fmla="*/ 700 w 3980"/>
                <a:gd name="T75" fmla="*/ 184 h 3164"/>
                <a:gd name="T76" fmla="*/ 434 w 3980"/>
                <a:gd name="T77" fmla="*/ 280 h 3164"/>
                <a:gd name="T78" fmla="*/ 197 w 3980"/>
                <a:gd name="T79" fmla="*/ 399 h 3164"/>
                <a:gd name="T80" fmla="*/ 39 w 3980"/>
                <a:gd name="T81" fmla="*/ 984 h 3164"/>
                <a:gd name="T82" fmla="*/ 2 w 3980"/>
                <a:gd name="T83" fmla="*/ 1755 h 3164"/>
                <a:gd name="T84" fmla="*/ 87 w 3980"/>
                <a:gd name="T85" fmla="*/ 2478 h 3164"/>
                <a:gd name="T86" fmla="*/ 285 w 3980"/>
                <a:gd name="T87" fmla="*/ 2818 h 3164"/>
                <a:gd name="T88" fmla="*/ 532 w 3980"/>
                <a:gd name="T89" fmla="*/ 2928 h 3164"/>
                <a:gd name="T90" fmla="*/ 810 w 3980"/>
                <a:gd name="T91" fmla="*/ 3015 h 3164"/>
                <a:gd name="T92" fmla="*/ 1113 w 3980"/>
                <a:gd name="T93" fmla="*/ 3084 h 3164"/>
                <a:gd name="T94" fmla="*/ 1439 w 3980"/>
                <a:gd name="T95" fmla="*/ 3132 h 3164"/>
                <a:gd name="T96" fmla="*/ 1779 w 3980"/>
                <a:gd name="T97" fmla="*/ 3157 h 3164"/>
                <a:gd name="T98" fmla="*/ 2134 w 3980"/>
                <a:gd name="T99" fmla="*/ 3164 h 3164"/>
                <a:gd name="T100" fmla="*/ 2481 w 3980"/>
                <a:gd name="T101" fmla="*/ 3150 h 3164"/>
                <a:gd name="T102" fmla="*/ 2814 w 3980"/>
                <a:gd name="T103" fmla="*/ 3114 h 3164"/>
                <a:gd name="T104" fmla="*/ 3128 w 3980"/>
                <a:gd name="T105" fmla="*/ 3058 h 3164"/>
                <a:gd name="T106" fmla="*/ 3422 w 3980"/>
                <a:gd name="T107" fmla="*/ 2983 h 3164"/>
                <a:gd name="T108" fmla="*/ 3686 w 3980"/>
                <a:gd name="T109" fmla="*/ 2889 h 3164"/>
                <a:gd name="T110" fmla="*/ 3922 w 3980"/>
                <a:gd name="T111" fmla="*/ 2772 h 3164"/>
                <a:gd name="T112" fmla="*/ 3980 w 3980"/>
                <a:gd name="T113" fmla="*/ 2694 h 3164"/>
                <a:gd name="T114" fmla="*/ 3778 w 3980"/>
                <a:gd name="T115" fmla="*/ 2788 h 3164"/>
                <a:gd name="T116" fmla="*/ 3553 w 3980"/>
                <a:gd name="T117" fmla="*/ 2868 h 3164"/>
                <a:gd name="T118" fmla="*/ 3305 w 3980"/>
                <a:gd name="T119" fmla="*/ 2932 h 3164"/>
                <a:gd name="T120" fmla="*/ 3039 w 3980"/>
                <a:gd name="T121" fmla="*/ 2983 h 3164"/>
                <a:gd name="T122" fmla="*/ 2754 w 3980"/>
                <a:gd name="T123" fmla="*/ 3015 h 3164"/>
                <a:gd name="T124" fmla="*/ 2456 w 3980"/>
                <a:gd name="T125" fmla="*/ 3029 h 316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980"/>
                <a:gd name="T190" fmla="*/ 0 h 3164"/>
                <a:gd name="T191" fmla="*/ 3980 w 3980"/>
                <a:gd name="T192" fmla="*/ 3164 h 316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980" h="3164">
                  <a:moveTo>
                    <a:pt x="2332" y="3031"/>
                  </a:moveTo>
                  <a:lnTo>
                    <a:pt x="2316" y="3031"/>
                  </a:lnTo>
                  <a:lnTo>
                    <a:pt x="2297" y="3031"/>
                  </a:lnTo>
                  <a:lnTo>
                    <a:pt x="2281" y="3031"/>
                  </a:lnTo>
                  <a:lnTo>
                    <a:pt x="2265" y="3031"/>
                  </a:lnTo>
                  <a:lnTo>
                    <a:pt x="2249" y="3031"/>
                  </a:lnTo>
                  <a:lnTo>
                    <a:pt x="2231" y="3031"/>
                  </a:lnTo>
                  <a:lnTo>
                    <a:pt x="2215" y="3031"/>
                  </a:lnTo>
                  <a:lnTo>
                    <a:pt x="2199" y="3031"/>
                  </a:lnTo>
                  <a:lnTo>
                    <a:pt x="2132" y="3031"/>
                  </a:lnTo>
                  <a:lnTo>
                    <a:pt x="2066" y="3029"/>
                  </a:lnTo>
                  <a:lnTo>
                    <a:pt x="1999" y="3026"/>
                  </a:lnTo>
                  <a:lnTo>
                    <a:pt x="1935" y="3024"/>
                  </a:lnTo>
                  <a:lnTo>
                    <a:pt x="1870" y="3022"/>
                  </a:lnTo>
                  <a:lnTo>
                    <a:pt x="1806" y="3017"/>
                  </a:lnTo>
                  <a:lnTo>
                    <a:pt x="1742" y="3013"/>
                  </a:lnTo>
                  <a:lnTo>
                    <a:pt x="1680" y="3006"/>
                  </a:lnTo>
                  <a:lnTo>
                    <a:pt x="1618" y="2999"/>
                  </a:lnTo>
                  <a:lnTo>
                    <a:pt x="1558" y="2992"/>
                  </a:lnTo>
                  <a:lnTo>
                    <a:pt x="1499" y="2983"/>
                  </a:lnTo>
                  <a:lnTo>
                    <a:pt x="1439" y="2976"/>
                  </a:lnTo>
                  <a:lnTo>
                    <a:pt x="1382" y="2964"/>
                  </a:lnTo>
                  <a:lnTo>
                    <a:pt x="1324" y="2955"/>
                  </a:lnTo>
                  <a:lnTo>
                    <a:pt x="1267" y="2944"/>
                  </a:lnTo>
                  <a:lnTo>
                    <a:pt x="1212" y="2932"/>
                  </a:lnTo>
                  <a:lnTo>
                    <a:pt x="1157" y="2921"/>
                  </a:lnTo>
                  <a:lnTo>
                    <a:pt x="1104" y="2907"/>
                  </a:lnTo>
                  <a:lnTo>
                    <a:pt x="1051" y="2893"/>
                  </a:lnTo>
                  <a:lnTo>
                    <a:pt x="998" y="2877"/>
                  </a:lnTo>
                  <a:lnTo>
                    <a:pt x="948" y="2863"/>
                  </a:lnTo>
                  <a:lnTo>
                    <a:pt x="897" y="2847"/>
                  </a:lnTo>
                  <a:lnTo>
                    <a:pt x="849" y="2829"/>
                  </a:lnTo>
                  <a:lnTo>
                    <a:pt x="803" y="2813"/>
                  </a:lnTo>
                  <a:lnTo>
                    <a:pt x="755" y="2795"/>
                  </a:lnTo>
                  <a:lnTo>
                    <a:pt x="711" y="2776"/>
                  </a:lnTo>
                  <a:lnTo>
                    <a:pt x="666" y="2756"/>
                  </a:lnTo>
                  <a:lnTo>
                    <a:pt x="624" y="2735"/>
                  </a:lnTo>
                  <a:lnTo>
                    <a:pt x="581" y="2714"/>
                  </a:lnTo>
                  <a:lnTo>
                    <a:pt x="542" y="2694"/>
                  </a:lnTo>
                  <a:lnTo>
                    <a:pt x="503" y="2671"/>
                  </a:lnTo>
                  <a:lnTo>
                    <a:pt x="464" y="2648"/>
                  </a:lnTo>
                  <a:lnTo>
                    <a:pt x="457" y="2643"/>
                  </a:lnTo>
                  <a:lnTo>
                    <a:pt x="454" y="2636"/>
                  </a:lnTo>
                  <a:lnTo>
                    <a:pt x="422" y="2510"/>
                  </a:lnTo>
                  <a:lnTo>
                    <a:pt x="395" y="2382"/>
                  </a:lnTo>
                  <a:lnTo>
                    <a:pt x="372" y="2255"/>
                  </a:lnTo>
                  <a:lnTo>
                    <a:pt x="353" y="2125"/>
                  </a:lnTo>
                  <a:lnTo>
                    <a:pt x="337" y="1996"/>
                  </a:lnTo>
                  <a:lnTo>
                    <a:pt x="328" y="1865"/>
                  </a:lnTo>
                  <a:lnTo>
                    <a:pt x="321" y="1735"/>
                  </a:lnTo>
                  <a:lnTo>
                    <a:pt x="319" y="1604"/>
                  </a:lnTo>
                  <a:lnTo>
                    <a:pt x="321" y="1464"/>
                  </a:lnTo>
                  <a:lnTo>
                    <a:pt x="328" y="1326"/>
                  </a:lnTo>
                  <a:lnTo>
                    <a:pt x="340" y="1191"/>
                  </a:lnTo>
                  <a:lnTo>
                    <a:pt x="356" y="1055"/>
                  </a:lnTo>
                  <a:lnTo>
                    <a:pt x="374" y="925"/>
                  </a:lnTo>
                  <a:lnTo>
                    <a:pt x="399" y="794"/>
                  </a:lnTo>
                  <a:lnTo>
                    <a:pt x="427" y="665"/>
                  </a:lnTo>
                  <a:lnTo>
                    <a:pt x="459" y="539"/>
                  </a:lnTo>
                  <a:lnTo>
                    <a:pt x="461" y="532"/>
                  </a:lnTo>
                  <a:lnTo>
                    <a:pt x="468" y="528"/>
                  </a:lnTo>
                  <a:lnTo>
                    <a:pt x="507" y="505"/>
                  </a:lnTo>
                  <a:lnTo>
                    <a:pt x="546" y="482"/>
                  </a:lnTo>
                  <a:lnTo>
                    <a:pt x="585" y="461"/>
                  </a:lnTo>
                  <a:lnTo>
                    <a:pt x="629" y="441"/>
                  </a:lnTo>
                  <a:lnTo>
                    <a:pt x="670" y="420"/>
                  </a:lnTo>
                  <a:lnTo>
                    <a:pt x="714" y="399"/>
                  </a:lnTo>
                  <a:lnTo>
                    <a:pt x="760" y="381"/>
                  </a:lnTo>
                  <a:lnTo>
                    <a:pt x="806" y="363"/>
                  </a:lnTo>
                  <a:lnTo>
                    <a:pt x="854" y="346"/>
                  </a:lnTo>
                  <a:lnTo>
                    <a:pt x="902" y="328"/>
                  </a:lnTo>
                  <a:lnTo>
                    <a:pt x="952" y="312"/>
                  </a:lnTo>
                  <a:lnTo>
                    <a:pt x="1003" y="298"/>
                  </a:lnTo>
                  <a:lnTo>
                    <a:pt x="1053" y="282"/>
                  </a:lnTo>
                  <a:lnTo>
                    <a:pt x="1106" y="268"/>
                  </a:lnTo>
                  <a:lnTo>
                    <a:pt x="1161" y="255"/>
                  </a:lnTo>
                  <a:lnTo>
                    <a:pt x="1214" y="243"/>
                  </a:lnTo>
                  <a:lnTo>
                    <a:pt x="1269" y="232"/>
                  </a:lnTo>
                  <a:lnTo>
                    <a:pt x="1327" y="220"/>
                  </a:lnTo>
                  <a:lnTo>
                    <a:pt x="1384" y="211"/>
                  </a:lnTo>
                  <a:lnTo>
                    <a:pt x="1441" y="200"/>
                  </a:lnTo>
                  <a:lnTo>
                    <a:pt x="1501" y="193"/>
                  </a:lnTo>
                  <a:lnTo>
                    <a:pt x="1561" y="184"/>
                  </a:lnTo>
                  <a:lnTo>
                    <a:pt x="1620" y="177"/>
                  </a:lnTo>
                  <a:lnTo>
                    <a:pt x="1682" y="170"/>
                  </a:lnTo>
                  <a:lnTo>
                    <a:pt x="1744" y="163"/>
                  </a:lnTo>
                  <a:lnTo>
                    <a:pt x="1806" y="158"/>
                  </a:lnTo>
                  <a:lnTo>
                    <a:pt x="1870" y="154"/>
                  </a:lnTo>
                  <a:lnTo>
                    <a:pt x="1935" y="151"/>
                  </a:lnTo>
                  <a:lnTo>
                    <a:pt x="1999" y="149"/>
                  </a:lnTo>
                  <a:lnTo>
                    <a:pt x="2066" y="147"/>
                  </a:lnTo>
                  <a:lnTo>
                    <a:pt x="2132" y="145"/>
                  </a:lnTo>
                  <a:lnTo>
                    <a:pt x="2199" y="145"/>
                  </a:lnTo>
                  <a:lnTo>
                    <a:pt x="2215" y="145"/>
                  </a:lnTo>
                  <a:lnTo>
                    <a:pt x="2231" y="145"/>
                  </a:lnTo>
                  <a:lnTo>
                    <a:pt x="2249" y="145"/>
                  </a:lnTo>
                  <a:lnTo>
                    <a:pt x="2265" y="145"/>
                  </a:lnTo>
                  <a:lnTo>
                    <a:pt x="2281" y="145"/>
                  </a:lnTo>
                  <a:lnTo>
                    <a:pt x="2297" y="145"/>
                  </a:lnTo>
                  <a:lnTo>
                    <a:pt x="2316" y="145"/>
                  </a:lnTo>
                  <a:lnTo>
                    <a:pt x="2332" y="145"/>
                  </a:lnTo>
                  <a:lnTo>
                    <a:pt x="2394" y="145"/>
                  </a:lnTo>
                  <a:lnTo>
                    <a:pt x="2456" y="147"/>
                  </a:lnTo>
                  <a:lnTo>
                    <a:pt x="2515" y="147"/>
                  </a:lnTo>
                  <a:lnTo>
                    <a:pt x="2577" y="149"/>
                  </a:lnTo>
                  <a:lnTo>
                    <a:pt x="2637" y="154"/>
                  </a:lnTo>
                  <a:lnTo>
                    <a:pt x="2694" y="156"/>
                  </a:lnTo>
                  <a:lnTo>
                    <a:pt x="2754" y="161"/>
                  </a:lnTo>
                  <a:lnTo>
                    <a:pt x="2811" y="167"/>
                  </a:lnTo>
                  <a:lnTo>
                    <a:pt x="2869" y="172"/>
                  </a:lnTo>
                  <a:lnTo>
                    <a:pt x="2926" y="179"/>
                  </a:lnTo>
                  <a:lnTo>
                    <a:pt x="2984" y="186"/>
                  </a:lnTo>
                  <a:lnTo>
                    <a:pt x="3039" y="195"/>
                  </a:lnTo>
                  <a:lnTo>
                    <a:pt x="3094" y="202"/>
                  </a:lnTo>
                  <a:lnTo>
                    <a:pt x="3147" y="211"/>
                  </a:lnTo>
                  <a:lnTo>
                    <a:pt x="3199" y="220"/>
                  </a:lnTo>
                  <a:lnTo>
                    <a:pt x="3252" y="232"/>
                  </a:lnTo>
                  <a:lnTo>
                    <a:pt x="3305" y="243"/>
                  </a:lnTo>
                  <a:lnTo>
                    <a:pt x="3355" y="255"/>
                  </a:lnTo>
                  <a:lnTo>
                    <a:pt x="3406" y="266"/>
                  </a:lnTo>
                  <a:lnTo>
                    <a:pt x="3456" y="280"/>
                  </a:lnTo>
                  <a:lnTo>
                    <a:pt x="3505" y="294"/>
                  </a:lnTo>
                  <a:lnTo>
                    <a:pt x="3553" y="307"/>
                  </a:lnTo>
                  <a:lnTo>
                    <a:pt x="3599" y="324"/>
                  </a:lnTo>
                  <a:lnTo>
                    <a:pt x="3645" y="337"/>
                  </a:lnTo>
                  <a:lnTo>
                    <a:pt x="3691" y="353"/>
                  </a:lnTo>
                  <a:lnTo>
                    <a:pt x="3734" y="372"/>
                  </a:lnTo>
                  <a:lnTo>
                    <a:pt x="3778" y="388"/>
                  </a:lnTo>
                  <a:lnTo>
                    <a:pt x="3819" y="406"/>
                  </a:lnTo>
                  <a:lnTo>
                    <a:pt x="3863" y="424"/>
                  </a:lnTo>
                  <a:lnTo>
                    <a:pt x="3902" y="445"/>
                  </a:lnTo>
                  <a:lnTo>
                    <a:pt x="3941" y="463"/>
                  </a:lnTo>
                  <a:lnTo>
                    <a:pt x="3980" y="484"/>
                  </a:lnTo>
                  <a:lnTo>
                    <a:pt x="3975" y="468"/>
                  </a:lnTo>
                  <a:lnTo>
                    <a:pt x="3971" y="452"/>
                  </a:lnTo>
                  <a:lnTo>
                    <a:pt x="3966" y="436"/>
                  </a:lnTo>
                  <a:lnTo>
                    <a:pt x="3961" y="420"/>
                  </a:lnTo>
                  <a:lnTo>
                    <a:pt x="3918" y="395"/>
                  </a:lnTo>
                  <a:lnTo>
                    <a:pt x="3874" y="369"/>
                  </a:lnTo>
                  <a:lnTo>
                    <a:pt x="3828" y="346"/>
                  </a:lnTo>
                  <a:lnTo>
                    <a:pt x="3780" y="321"/>
                  </a:lnTo>
                  <a:lnTo>
                    <a:pt x="3732" y="301"/>
                  </a:lnTo>
                  <a:lnTo>
                    <a:pt x="3684" y="278"/>
                  </a:lnTo>
                  <a:lnTo>
                    <a:pt x="3631" y="257"/>
                  </a:lnTo>
                  <a:lnTo>
                    <a:pt x="3580" y="236"/>
                  </a:lnTo>
                  <a:lnTo>
                    <a:pt x="3528" y="218"/>
                  </a:lnTo>
                  <a:lnTo>
                    <a:pt x="3472" y="200"/>
                  </a:lnTo>
                  <a:lnTo>
                    <a:pt x="3417" y="181"/>
                  </a:lnTo>
                  <a:lnTo>
                    <a:pt x="3362" y="165"/>
                  </a:lnTo>
                  <a:lnTo>
                    <a:pt x="3305" y="149"/>
                  </a:lnTo>
                  <a:lnTo>
                    <a:pt x="3245" y="133"/>
                  </a:lnTo>
                  <a:lnTo>
                    <a:pt x="3188" y="119"/>
                  </a:lnTo>
                  <a:lnTo>
                    <a:pt x="3126" y="106"/>
                  </a:lnTo>
                  <a:lnTo>
                    <a:pt x="3066" y="94"/>
                  </a:lnTo>
                  <a:lnTo>
                    <a:pt x="3004" y="80"/>
                  </a:lnTo>
                  <a:lnTo>
                    <a:pt x="2942" y="69"/>
                  </a:lnTo>
                  <a:lnTo>
                    <a:pt x="2878" y="60"/>
                  </a:lnTo>
                  <a:lnTo>
                    <a:pt x="2814" y="50"/>
                  </a:lnTo>
                  <a:lnTo>
                    <a:pt x="2750" y="41"/>
                  </a:lnTo>
                  <a:lnTo>
                    <a:pt x="2683" y="34"/>
                  </a:lnTo>
                  <a:lnTo>
                    <a:pt x="2616" y="28"/>
                  </a:lnTo>
                  <a:lnTo>
                    <a:pt x="2550" y="21"/>
                  </a:lnTo>
                  <a:lnTo>
                    <a:pt x="2481" y="16"/>
                  </a:lnTo>
                  <a:lnTo>
                    <a:pt x="2412" y="11"/>
                  </a:lnTo>
                  <a:lnTo>
                    <a:pt x="2343" y="7"/>
                  </a:lnTo>
                  <a:lnTo>
                    <a:pt x="2274" y="5"/>
                  </a:lnTo>
                  <a:lnTo>
                    <a:pt x="2206" y="2"/>
                  </a:lnTo>
                  <a:lnTo>
                    <a:pt x="2134" y="0"/>
                  </a:lnTo>
                  <a:lnTo>
                    <a:pt x="2063" y="0"/>
                  </a:lnTo>
                  <a:lnTo>
                    <a:pt x="1992" y="0"/>
                  </a:lnTo>
                  <a:lnTo>
                    <a:pt x="1921" y="2"/>
                  </a:lnTo>
                  <a:lnTo>
                    <a:pt x="1850" y="5"/>
                  </a:lnTo>
                  <a:lnTo>
                    <a:pt x="1781" y="7"/>
                  </a:lnTo>
                  <a:lnTo>
                    <a:pt x="1710" y="11"/>
                  </a:lnTo>
                  <a:lnTo>
                    <a:pt x="1641" y="16"/>
                  </a:lnTo>
                  <a:lnTo>
                    <a:pt x="1574" y="21"/>
                  </a:lnTo>
                  <a:lnTo>
                    <a:pt x="1506" y="28"/>
                  </a:lnTo>
                  <a:lnTo>
                    <a:pt x="1439" y="34"/>
                  </a:lnTo>
                  <a:lnTo>
                    <a:pt x="1372" y="41"/>
                  </a:lnTo>
                  <a:lnTo>
                    <a:pt x="1308" y="50"/>
                  </a:lnTo>
                  <a:lnTo>
                    <a:pt x="1242" y="60"/>
                  </a:lnTo>
                  <a:lnTo>
                    <a:pt x="1180" y="71"/>
                  </a:lnTo>
                  <a:lnTo>
                    <a:pt x="1115" y="83"/>
                  </a:lnTo>
                  <a:lnTo>
                    <a:pt x="1053" y="94"/>
                  </a:lnTo>
                  <a:lnTo>
                    <a:pt x="991" y="106"/>
                  </a:lnTo>
                  <a:lnTo>
                    <a:pt x="932" y="119"/>
                  </a:lnTo>
                  <a:lnTo>
                    <a:pt x="872" y="135"/>
                  </a:lnTo>
                  <a:lnTo>
                    <a:pt x="815" y="149"/>
                  </a:lnTo>
                  <a:lnTo>
                    <a:pt x="757" y="165"/>
                  </a:lnTo>
                  <a:lnTo>
                    <a:pt x="700" y="184"/>
                  </a:lnTo>
                  <a:lnTo>
                    <a:pt x="645" y="202"/>
                  </a:lnTo>
                  <a:lnTo>
                    <a:pt x="590" y="220"/>
                  </a:lnTo>
                  <a:lnTo>
                    <a:pt x="537" y="239"/>
                  </a:lnTo>
                  <a:lnTo>
                    <a:pt x="484" y="259"/>
                  </a:lnTo>
                  <a:lnTo>
                    <a:pt x="434" y="280"/>
                  </a:lnTo>
                  <a:lnTo>
                    <a:pt x="383" y="303"/>
                  </a:lnTo>
                  <a:lnTo>
                    <a:pt x="335" y="326"/>
                  </a:lnTo>
                  <a:lnTo>
                    <a:pt x="289" y="349"/>
                  </a:lnTo>
                  <a:lnTo>
                    <a:pt x="241" y="374"/>
                  </a:lnTo>
                  <a:lnTo>
                    <a:pt x="197" y="399"/>
                  </a:lnTo>
                  <a:lnTo>
                    <a:pt x="154" y="424"/>
                  </a:lnTo>
                  <a:lnTo>
                    <a:pt x="119" y="558"/>
                  </a:lnTo>
                  <a:lnTo>
                    <a:pt x="87" y="698"/>
                  </a:lnTo>
                  <a:lnTo>
                    <a:pt x="62" y="840"/>
                  </a:lnTo>
                  <a:lnTo>
                    <a:pt x="39" y="984"/>
                  </a:lnTo>
                  <a:lnTo>
                    <a:pt x="23" y="1133"/>
                  </a:lnTo>
                  <a:lnTo>
                    <a:pt x="9" y="1287"/>
                  </a:lnTo>
                  <a:lnTo>
                    <a:pt x="2" y="1443"/>
                  </a:lnTo>
                  <a:lnTo>
                    <a:pt x="0" y="1602"/>
                  </a:lnTo>
                  <a:lnTo>
                    <a:pt x="2" y="1755"/>
                  </a:lnTo>
                  <a:lnTo>
                    <a:pt x="11" y="1904"/>
                  </a:lnTo>
                  <a:lnTo>
                    <a:pt x="23" y="2054"/>
                  </a:lnTo>
                  <a:lnTo>
                    <a:pt x="41" y="2198"/>
                  </a:lnTo>
                  <a:lnTo>
                    <a:pt x="62" y="2338"/>
                  </a:lnTo>
                  <a:lnTo>
                    <a:pt x="87" y="2478"/>
                  </a:lnTo>
                  <a:lnTo>
                    <a:pt x="117" y="2611"/>
                  </a:lnTo>
                  <a:lnTo>
                    <a:pt x="149" y="2742"/>
                  </a:lnTo>
                  <a:lnTo>
                    <a:pt x="193" y="2767"/>
                  </a:lnTo>
                  <a:lnTo>
                    <a:pt x="236" y="2792"/>
                  </a:lnTo>
                  <a:lnTo>
                    <a:pt x="285" y="2818"/>
                  </a:lnTo>
                  <a:lnTo>
                    <a:pt x="330" y="2840"/>
                  </a:lnTo>
                  <a:lnTo>
                    <a:pt x="379" y="2863"/>
                  </a:lnTo>
                  <a:lnTo>
                    <a:pt x="429" y="2886"/>
                  </a:lnTo>
                  <a:lnTo>
                    <a:pt x="482" y="2907"/>
                  </a:lnTo>
                  <a:lnTo>
                    <a:pt x="532" y="2928"/>
                  </a:lnTo>
                  <a:lnTo>
                    <a:pt x="588" y="2946"/>
                  </a:lnTo>
                  <a:lnTo>
                    <a:pt x="640" y="2964"/>
                  </a:lnTo>
                  <a:lnTo>
                    <a:pt x="698" y="2983"/>
                  </a:lnTo>
                  <a:lnTo>
                    <a:pt x="753" y="2999"/>
                  </a:lnTo>
                  <a:lnTo>
                    <a:pt x="810" y="3015"/>
                  </a:lnTo>
                  <a:lnTo>
                    <a:pt x="870" y="3031"/>
                  </a:lnTo>
                  <a:lnTo>
                    <a:pt x="930" y="3045"/>
                  </a:lnTo>
                  <a:lnTo>
                    <a:pt x="989" y="3058"/>
                  </a:lnTo>
                  <a:lnTo>
                    <a:pt x="1051" y="3072"/>
                  </a:lnTo>
                  <a:lnTo>
                    <a:pt x="1113" y="3084"/>
                  </a:lnTo>
                  <a:lnTo>
                    <a:pt x="1177" y="3095"/>
                  </a:lnTo>
                  <a:lnTo>
                    <a:pt x="1242" y="3104"/>
                  </a:lnTo>
                  <a:lnTo>
                    <a:pt x="1306" y="3114"/>
                  </a:lnTo>
                  <a:lnTo>
                    <a:pt x="1372" y="3123"/>
                  </a:lnTo>
                  <a:lnTo>
                    <a:pt x="1439" y="3132"/>
                  </a:lnTo>
                  <a:lnTo>
                    <a:pt x="1506" y="3139"/>
                  </a:lnTo>
                  <a:lnTo>
                    <a:pt x="1572" y="3143"/>
                  </a:lnTo>
                  <a:lnTo>
                    <a:pt x="1641" y="3150"/>
                  </a:lnTo>
                  <a:lnTo>
                    <a:pt x="1710" y="3155"/>
                  </a:lnTo>
                  <a:lnTo>
                    <a:pt x="1779" y="3157"/>
                  </a:lnTo>
                  <a:lnTo>
                    <a:pt x="1850" y="3159"/>
                  </a:lnTo>
                  <a:lnTo>
                    <a:pt x="1921" y="3162"/>
                  </a:lnTo>
                  <a:lnTo>
                    <a:pt x="1992" y="3164"/>
                  </a:lnTo>
                  <a:lnTo>
                    <a:pt x="2063" y="3164"/>
                  </a:lnTo>
                  <a:lnTo>
                    <a:pt x="2134" y="3164"/>
                  </a:lnTo>
                  <a:lnTo>
                    <a:pt x="2206" y="3162"/>
                  </a:lnTo>
                  <a:lnTo>
                    <a:pt x="2274" y="3159"/>
                  </a:lnTo>
                  <a:lnTo>
                    <a:pt x="2346" y="3157"/>
                  </a:lnTo>
                  <a:lnTo>
                    <a:pt x="2414" y="3155"/>
                  </a:lnTo>
                  <a:lnTo>
                    <a:pt x="2481" y="3150"/>
                  </a:lnTo>
                  <a:lnTo>
                    <a:pt x="2550" y="3143"/>
                  </a:lnTo>
                  <a:lnTo>
                    <a:pt x="2616" y="3139"/>
                  </a:lnTo>
                  <a:lnTo>
                    <a:pt x="2683" y="3132"/>
                  </a:lnTo>
                  <a:lnTo>
                    <a:pt x="2750" y="3123"/>
                  </a:lnTo>
                  <a:lnTo>
                    <a:pt x="2814" y="3114"/>
                  </a:lnTo>
                  <a:lnTo>
                    <a:pt x="2880" y="3104"/>
                  </a:lnTo>
                  <a:lnTo>
                    <a:pt x="2942" y="3095"/>
                  </a:lnTo>
                  <a:lnTo>
                    <a:pt x="3007" y="3084"/>
                  </a:lnTo>
                  <a:lnTo>
                    <a:pt x="3069" y="3072"/>
                  </a:lnTo>
                  <a:lnTo>
                    <a:pt x="3128" y="3058"/>
                  </a:lnTo>
                  <a:lnTo>
                    <a:pt x="3190" y="3047"/>
                  </a:lnTo>
                  <a:lnTo>
                    <a:pt x="3250" y="3031"/>
                  </a:lnTo>
                  <a:lnTo>
                    <a:pt x="3307" y="3017"/>
                  </a:lnTo>
                  <a:lnTo>
                    <a:pt x="3365" y="3001"/>
                  </a:lnTo>
                  <a:lnTo>
                    <a:pt x="3422" y="2983"/>
                  </a:lnTo>
                  <a:lnTo>
                    <a:pt x="3477" y="2967"/>
                  </a:lnTo>
                  <a:lnTo>
                    <a:pt x="3530" y="2948"/>
                  </a:lnTo>
                  <a:lnTo>
                    <a:pt x="3583" y="2928"/>
                  </a:lnTo>
                  <a:lnTo>
                    <a:pt x="3635" y="2909"/>
                  </a:lnTo>
                  <a:lnTo>
                    <a:pt x="3686" y="2889"/>
                  </a:lnTo>
                  <a:lnTo>
                    <a:pt x="3736" y="2866"/>
                  </a:lnTo>
                  <a:lnTo>
                    <a:pt x="3785" y="2845"/>
                  </a:lnTo>
                  <a:lnTo>
                    <a:pt x="3833" y="2820"/>
                  </a:lnTo>
                  <a:lnTo>
                    <a:pt x="3879" y="2797"/>
                  </a:lnTo>
                  <a:lnTo>
                    <a:pt x="3922" y="2772"/>
                  </a:lnTo>
                  <a:lnTo>
                    <a:pt x="3966" y="2746"/>
                  </a:lnTo>
                  <a:lnTo>
                    <a:pt x="3971" y="2735"/>
                  </a:lnTo>
                  <a:lnTo>
                    <a:pt x="3973" y="2721"/>
                  </a:lnTo>
                  <a:lnTo>
                    <a:pt x="3977" y="2707"/>
                  </a:lnTo>
                  <a:lnTo>
                    <a:pt x="3980" y="2694"/>
                  </a:lnTo>
                  <a:lnTo>
                    <a:pt x="3941" y="2714"/>
                  </a:lnTo>
                  <a:lnTo>
                    <a:pt x="3902" y="2733"/>
                  </a:lnTo>
                  <a:lnTo>
                    <a:pt x="3863" y="2753"/>
                  </a:lnTo>
                  <a:lnTo>
                    <a:pt x="3821" y="2772"/>
                  </a:lnTo>
                  <a:lnTo>
                    <a:pt x="3778" y="2788"/>
                  </a:lnTo>
                  <a:lnTo>
                    <a:pt x="3736" y="2806"/>
                  </a:lnTo>
                  <a:lnTo>
                    <a:pt x="3691" y="2822"/>
                  </a:lnTo>
                  <a:lnTo>
                    <a:pt x="3647" y="2838"/>
                  </a:lnTo>
                  <a:lnTo>
                    <a:pt x="3601" y="2854"/>
                  </a:lnTo>
                  <a:lnTo>
                    <a:pt x="3553" y="2868"/>
                  </a:lnTo>
                  <a:lnTo>
                    <a:pt x="3505" y="2882"/>
                  </a:lnTo>
                  <a:lnTo>
                    <a:pt x="3456" y="2896"/>
                  </a:lnTo>
                  <a:lnTo>
                    <a:pt x="3408" y="2909"/>
                  </a:lnTo>
                  <a:lnTo>
                    <a:pt x="3358" y="2921"/>
                  </a:lnTo>
                  <a:lnTo>
                    <a:pt x="3305" y="2932"/>
                  </a:lnTo>
                  <a:lnTo>
                    <a:pt x="3254" y="2944"/>
                  </a:lnTo>
                  <a:lnTo>
                    <a:pt x="3202" y="2955"/>
                  </a:lnTo>
                  <a:lnTo>
                    <a:pt x="3149" y="2964"/>
                  </a:lnTo>
                  <a:lnTo>
                    <a:pt x="3094" y="2974"/>
                  </a:lnTo>
                  <a:lnTo>
                    <a:pt x="3039" y="2983"/>
                  </a:lnTo>
                  <a:lnTo>
                    <a:pt x="2984" y="2990"/>
                  </a:lnTo>
                  <a:lnTo>
                    <a:pt x="2926" y="2997"/>
                  </a:lnTo>
                  <a:lnTo>
                    <a:pt x="2871" y="3003"/>
                  </a:lnTo>
                  <a:lnTo>
                    <a:pt x="2814" y="3008"/>
                  </a:lnTo>
                  <a:lnTo>
                    <a:pt x="2754" y="3015"/>
                  </a:lnTo>
                  <a:lnTo>
                    <a:pt x="2697" y="3019"/>
                  </a:lnTo>
                  <a:lnTo>
                    <a:pt x="2637" y="3022"/>
                  </a:lnTo>
                  <a:lnTo>
                    <a:pt x="2577" y="3026"/>
                  </a:lnTo>
                  <a:lnTo>
                    <a:pt x="2515" y="3029"/>
                  </a:lnTo>
                  <a:lnTo>
                    <a:pt x="2456" y="3029"/>
                  </a:lnTo>
                  <a:lnTo>
                    <a:pt x="2394" y="3031"/>
                  </a:lnTo>
                  <a:lnTo>
                    <a:pt x="2332" y="3031"/>
                  </a:lnTo>
                  <a:close/>
                </a:path>
              </a:pathLst>
            </a:custGeom>
            <a:blipFill dpi="0" rotWithShape="1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5" name="Freeform 9"/>
            <p:cNvSpPr>
              <a:spLocks/>
            </p:cNvSpPr>
            <p:nvPr/>
          </p:nvSpPr>
          <p:spPr bwMode="auto">
            <a:xfrm>
              <a:off x="4813" y="1757"/>
              <a:ext cx="335" cy="334"/>
            </a:xfrm>
            <a:custGeom>
              <a:avLst/>
              <a:gdLst>
                <a:gd name="T0" fmla="*/ 167 w 335"/>
                <a:gd name="T1" fmla="*/ 0 h 334"/>
                <a:gd name="T2" fmla="*/ 133 w 335"/>
                <a:gd name="T3" fmla="*/ 2 h 334"/>
                <a:gd name="T4" fmla="*/ 103 w 335"/>
                <a:gd name="T5" fmla="*/ 13 h 334"/>
                <a:gd name="T6" fmla="*/ 73 w 335"/>
                <a:gd name="T7" fmla="*/ 27 h 334"/>
                <a:gd name="T8" fmla="*/ 50 w 335"/>
                <a:gd name="T9" fmla="*/ 48 h 334"/>
                <a:gd name="T10" fmla="*/ 30 w 335"/>
                <a:gd name="T11" fmla="*/ 73 h 334"/>
                <a:gd name="T12" fmla="*/ 14 w 335"/>
                <a:gd name="T13" fmla="*/ 100 h 334"/>
                <a:gd name="T14" fmla="*/ 2 w 335"/>
                <a:gd name="T15" fmla="*/ 133 h 334"/>
                <a:gd name="T16" fmla="*/ 0 w 335"/>
                <a:gd name="T17" fmla="*/ 167 h 334"/>
                <a:gd name="T18" fmla="*/ 2 w 335"/>
                <a:gd name="T19" fmla="*/ 201 h 334"/>
                <a:gd name="T20" fmla="*/ 14 w 335"/>
                <a:gd name="T21" fmla="*/ 231 h 334"/>
                <a:gd name="T22" fmla="*/ 30 w 335"/>
                <a:gd name="T23" fmla="*/ 261 h 334"/>
                <a:gd name="T24" fmla="*/ 50 w 335"/>
                <a:gd name="T25" fmla="*/ 284 h 334"/>
                <a:gd name="T26" fmla="*/ 73 w 335"/>
                <a:gd name="T27" fmla="*/ 305 h 334"/>
                <a:gd name="T28" fmla="*/ 103 w 335"/>
                <a:gd name="T29" fmla="*/ 321 h 334"/>
                <a:gd name="T30" fmla="*/ 133 w 335"/>
                <a:gd name="T31" fmla="*/ 332 h 334"/>
                <a:gd name="T32" fmla="*/ 167 w 335"/>
                <a:gd name="T33" fmla="*/ 334 h 334"/>
                <a:gd name="T34" fmla="*/ 202 w 335"/>
                <a:gd name="T35" fmla="*/ 332 h 334"/>
                <a:gd name="T36" fmla="*/ 234 w 335"/>
                <a:gd name="T37" fmla="*/ 321 h 334"/>
                <a:gd name="T38" fmla="*/ 262 w 335"/>
                <a:gd name="T39" fmla="*/ 305 h 334"/>
                <a:gd name="T40" fmla="*/ 287 w 335"/>
                <a:gd name="T41" fmla="*/ 284 h 334"/>
                <a:gd name="T42" fmla="*/ 307 w 335"/>
                <a:gd name="T43" fmla="*/ 261 h 334"/>
                <a:gd name="T44" fmla="*/ 321 w 335"/>
                <a:gd name="T45" fmla="*/ 231 h 334"/>
                <a:gd name="T46" fmla="*/ 333 w 335"/>
                <a:gd name="T47" fmla="*/ 201 h 334"/>
                <a:gd name="T48" fmla="*/ 335 w 335"/>
                <a:gd name="T49" fmla="*/ 167 h 334"/>
                <a:gd name="T50" fmla="*/ 333 w 335"/>
                <a:gd name="T51" fmla="*/ 133 h 334"/>
                <a:gd name="T52" fmla="*/ 321 w 335"/>
                <a:gd name="T53" fmla="*/ 100 h 334"/>
                <a:gd name="T54" fmla="*/ 307 w 335"/>
                <a:gd name="T55" fmla="*/ 73 h 334"/>
                <a:gd name="T56" fmla="*/ 287 w 335"/>
                <a:gd name="T57" fmla="*/ 48 h 334"/>
                <a:gd name="T58" fmla="*/ 262 w 335"/>
                <a:gd name="T59" fmla="*/ 27 h 334"/>
                <a:gd name="T60" fmla="*/ 234 w 335"/>
                <a:gd name="T61" fmla="*/ 13 h 334"/>
                <a:gd name="T62" fmla="*/ 202 w 335"/>
                <a:gd name="T63" fmla="*/ 2 h 334"/>
                <a:gd name="T64" fmla="*/ 167 w 335"/>
                <a:gd name="T65" fmla="*/ 0 h 3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5"/>
                <a:gd name="T100" fmla="*/ 0 h 334"/>
                <a:gd name="T101" fmla="*/ 335 w 335"/>
                <a:gd name="T102" fmla="*/ 334 h 3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5" h="334">
                  <a:moveTo>
                    <a:pt x="167" y="0"/>
                  </a:moveTo>
                  <a:lnTo>
                    <a:pt x="133" y="2"/>
                  </a:lnTo>
                  <a:lnTo>
                    <a:pt x="103" y="13"/>
                  </a:lnTo>
                  <a:lnTo>
                    <a:pt x="73" y="27"/>
                  </a:lnTo>
                  <a:lnTo>
                    <a:pt x="50" y="48"/>
                  </a:lnTo>
                  <a:lnTo>
                    <a:pt x="30" y="73"/>
                  </a:lnTo>
                  <a:lnTo>
                    <a:pt x="14" y="100"/>
                  </a:lnTo>
                  <a:lnTo>
                    <a:pt x="2" y="133"/>
                  </a:lnTo>
                  <a:lnTo>
                    <a:pt x="0" y="167"/>
                  </a:lnTo>
                  <a:lnTo>
                    <a:pt x="2" y="201"/>
                  </a:lnTo>
                  <a:lnTo>
                    <a:pt x="14" y="231"/>
                  </a:lnTo>
                  <a:lnTo>
                    <a:pt x="30" y="261"/>
                  </a:lnTo>
                  <a:lnTo>
                    <a:pt x="50" y="284"/>
                  </a:lnTo>
                  <a:lnTo>
                    <a:pt x="73" y="305"/>
                  </a:lnTo>
                  <a:lnTo>
                    <a:pt x="103" y="321"/>
                  </a:lnTo>
                  <a:lnTo>
                    <a:pt x="133" y="332"/>
                  </a:lnTo>
                  <a:lnTo>
                    <a:pt x="167" y="334"/>
                  </a:lnTo>
                  <a:lnTo>
                    <a:pt x="202" y="332"/>
                  </a:lnTo>
                  <a:lnTo>
                    <a:pt x="234" y="321"/>
                  </a:lnTo>
                  <a:lnTo>
                    <a:pt x="262" y="305"/>
                  </a:lnTo>
                  <a:lnTo>
                    <a:pt x="287" y="284"/>
                  </a:lnTo>
                  <a:lnTo>
                    <a:pt x="307" y="261"/>
                  </a:lnTo>
                  <a:lnTo>
                    <a:pt x="321" y="231"/>
                  </a:lnTo>
                  <a:lnTo>
                    <a:pt x="333" y="201"/>
                  </a:lnTo>
                  <a:lnTo>
                    <a:pt x="335" y="167"/>
                  </a:lnTo>
                  <a:lnTo>
                    <a:pt x="333" y="133"/>
                  </a:lnTo>
                  <a:lnTo>
                    <a:pt x="321" y="100"/>
                  </a:lnTo>
                  <a:lnTo>
                    <a:pt x="307" y="73"/>
                  </a:lnTo>
                  <a:lnTo>
                    <a:pt x="287" y="48"/>
                  </a:lnTo>
                  <a:lnTo>
                    <a:pt x="262" y="27"/>
                  </a:lnTo>
                  <a:lnTo>
                    <a:pt x="234" y="13"/>
                  </a:lnTo>
                  <a:lnTo>
                    <a:pt x="202" y="2"/>
                  </a:lnTo>
                  <a:lnTo>
                    <a:pt x="167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6" name="Freeform 10"/>
            <p:cNvSpPr>
              <a:spLocks/>
            </p:cNvSpPr>
            <p:nvPr/>
          </p:nvSpPr>
          <p:spPr bwMode="auto">
            <a:xfrm>
              <a:off x="4857" y="2259"/>
              <a:ext cx="220" cy="218"/>
            </a:xfrm>
            <a:custGeom>
              <a:avLst/>
              <a:gdLst>
                <a:gd name="T0" fmla="*/ 110 w 220"/>
                <a:gd name="T1" fmla="*/ 0 h 218"/>
                <a:gd name="T2" fmla="*/ 87 w 220"/>
                <a:gd name="T3" fmla="*/ 2 h 218"/>
                <a:gd name="T4" fmla="*/ 66 w 220"/>
                <a:gd name="T5" fmla="*/ 9 h 218"/>
                <a:gd name="T6" fmla="*/ 48 w 220"/>
                <a:gd name="T7" fmla="*/ 18 h 218"/>
                <a:gd name="T8" fmla="*/ 32 w 220"/>
                <a:gd name="T9" fmla="*/ 32 h 218"/>
                <a:gd name="T10" fmla="*/ 18 w 220"/>
                <a:gd name="T11" fmla="*/ 48 h 218"/>
                <a:gd name="T12" fmla="*/ 9 w 220"/>
                <a:gd name="T13" fmla="*/ 67 h 218"/>
                <a:gd name="T14" fmla="*/ 2 w 220"/>
                <a:gd name="T15" fmla="*/ 87 h 218"/>
                <a:gd name="T16" fmla="*/ 0 w 220"/>
                <a:gd name="T17" fmla="*/ 110 h 218"/>
                <a:gd name="T18" fmla="*/ 2 w 220"/>
                <a:gd name="T19" fmla="*/ 131 h 218"/>
                <a:gd name="T20" fmla="*/ 9 w 220"/>
                <a:gd name="T21" fmla="*/ 151 h 218"/>
                <a:gd name="T22" fmla="*/ 18 w 220"/>
                <a:gd name="T23" fmla="*/ 170 h 218"/>
                <a:gd name="T24" fmla="*/ 32 w 220"/>
                <a:gd name="T25" fmla="*/ 186 h 218"/>
                <a:gd name="T26" fmla="*/ 48 w 220"/>
                <a:gd name="T27" fmla="*/ 200 h 218"/>
                <a:gd name="T28" fmla="*/ 66 w 220"/>
                <a:gd name="T29" fmla="*/ 209 h 218"/>
                <a:gd name="T30" fmla="*/ 87 w 220"/>
                <a:gd name="T31" fmla="*/ 216 h 218"/>
                <a:gd name="T32" fmla="*/ 110 w 220"/>
                <a:gd name="T33" fmla="*/ 218 h 218"/>
                <a:gd name="T34" fmla="*/ 133 w 220"/>
                <a:gd name="T35" fmla="*/ 216 h 218"/>
                <a:gd name="T36" fmla="*/ 151 w 220"/>
                <a:gd name="T37" fmla="*/ 209 h 218"/>
                <a:gd name="T38" fmla="*/ 172 w 220"/>
                <a:gd name="T39" fmla="*/ 200 h 218"/>
                <a:gd name="T40" fmla="*/ 188 w 220"/>
                <a:gd name="T41" fmla="*/ 186 h 218"/>
                <a:gd name="T42" fmla="*/ 201 w 220"/>
                <a:gd name="T43" fmla="*/ 170 h 218"/>
                <a:gd name="T44" fmla="*/ 211 w 220"/>
                <a:gd name="T45" fmla="*/ 151 h 218"/>
                <a:gd name="T46" fmla="*/ 218 w 220"/>
                <a:gd name="T47" fmla="*/ 131 h 218"/>
                <a:gd name="T48" fmla="*/ 220 w 220"/>
                <a:gd name="T49" fmla="*/ 110 h 218"/>
                <a:gd name="T50" fmla="*/ 218 w 220"/>
                <a:gd name="T51" fmla="*/ 87 h 218"/>
                <a:gd name="T52" fmla="*/ 211 w 220"/>
                <a:gd name="T53" fmla="*/ 67 h 218"/>
                <a:gd name="T54" fmla="*/ 201 w 220"/>
                <a:gd name="T55" fmla="*/ 48 h 218"/>
                <a:gd name="T56" fmla="*/ 188 w 220"/>
                <a:gd name="T57" fmla="*/ 32 h 218"/>
                <a:gd name="T58" fmla="*/ 172 w 220"/>
                <a:gd name="T59" fmla="*/ 18 h 218"/>
                <a:gd name="T60" fmla="*/ 151 w 220"/>
                <a:gd name="T61" fmla="*/ 9 h 218"/>
                <a:gd name="T62" fmla="*/ 133 w 220"/>
                <a:gd name="T63" fmla="*/ 2 h 218"/>
                <a:gd name="T64" fmla="*/ 110 w 220"/>
                <a:gd name="T65" fmla="*/ 0 h 2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0"/>
                <a:gd name="T100" fmla="*/ 0 h 218"/>
                <a:gd name="T101" fmla="*/ 220 w 220"/>
                <a:gd name="T102" fmla="*/ 218 h 21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0" h="218">
                  <a:moveTo>
                    <a:pt x="110" y="0"/>
                  </a:moveTo>
                  <a:lnTo>
                    <a:pt x="87" y="2"/>
                  </a:lnTo>
                  <a:lnTo>
                    <a:pt x="66" y="9"/>
                  </a:lnTo>
                  <a:lnTo>
                    <a:pt x="48" y="18"/>
                  </a:lnTo>
                  <a:lnTo>
                    <a:pt x="32" y="32"/>
                  </a:lnTo>
                  <a:lnTo>
                    <a:pt x="18" y="48"/>
                  </a:lnTo>
                  <a:lnTo>
                    <a:pt x="9" y="67"/>
                  </a:lnTo>
                  <a:lnTo>
                    <a:pt x="2" y="87"/>
                  </a:lnTo>
                  <a:lnTo>
                    <a:pt x="0" y="110"/>
                  </a:lnTo>
                  <a:lnTo>
                    <a:pt x="2" y="131"/>
                  </a:lnTo>
                  <a:lnTo>
                    <a:pt x="9" y="151"/>
                  </a:lnTo>
                  <a:lnTo>
                    <a:pt x="18" y="170"/>
                  </a:lnTo>
                  <a:lnTo>
                    <a:pt x="32" y="186"/>
                  </a:lnTo>
                  <a:lnTo>
                    <a:pt x="48" y="200"/>
                  </a:lnTo>
                  <a:lnTo>
                    <a:pt x="66" y="209"/>
                  </a:lnTo>
                  <a:lnTo>
                    <a:pt x="87" y="216"/>
                  </a:lnTo>
                  <a:lnTo>
                    <a:pt x="110" y="218"/>
                  </a:lnTo>
                  <a:lnTo>
                    <a:pt x="133" y="216"/>
                  </a:lnTo>
                  <a:lnTo>
                    <a:pt x="151" y="209"/>
                  </a:lnTo>
                  <a:lnTo>
                    <a:pt x="172" y="200"/>
                  </a:lnTo>
                  <a:lnTo>
                    <a:pt x="188" y="186"/>
                  </a:lnTo>
                  <a:lnTo>
                    <a:pt x="201" y="170"/>
                  </a:lnTo>
                  <a:lnTo>
                    <a:pt x="211" y="151"/>
                  </a:lnTo>
                  <a:lnTo>
                    <a:pt x="218" y="131"/>
                  </a:lnTo>
                  <a:lnTo>
                    <a:pt x="220" y="110"/>
                  </a:lnTo>
                  <a:lnTo>
                    <a:pt x="218" y="87"/>
                  </a:lnTo>
                  <a:lnTo>
                    <a:pt x="211" y="67"/>
                  </a:lnTo>
                  <a:lnTo>
                    <a:pt x="201" y="48"/>
                  </a:lnTo>
                  <a:lnTo>
                    <a:pt x="188" y="32"/>
                  </a:lnTo>
                  <a:lnTo>
                    <a:pt x="172" y="18"/>
                  </a:lnTo>
                  <a:lnTo>
                    <a:pt x="151" y="9"/>
                  </a:lnTo>
                  <a:lnTo>
                    <a:pt x="133" y="2"/>
                  </a:lnTo>
                  <a:lnTo>
                    <a:pt x="11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7" name="Freeform 11"/>
            <p:cNvSpPr>
              <a:spLocks/>
            </p:cNvSpPr>
            <p:nvPr/>
          </p:nvSpPr>
          <p:spPr bwMode="auto">
            <a:xfrm>
              <a:off x="4857" y="2617"/>
              <a:ext cx="220" cy="218"/>
            </a:xfrm>
            <a:custGeom>
              <a:avLst/>
              <a:gdLst>
                <a:gd name="T0" fmla="*/ 110 w 220"/>
                <a:gd name="T1" fmla="*/ 0 h 218"/>
                <a:gd name="T2" fmla="*/ 87 w 220"/>
                <a:gd name="T3" fmla="*/ 2 h 218"/>
                <a:gd name="T4" fmla="*/ 66 w 220"/>
                <a:gd name="T5" fmla="*/ 9 h 218"/>
                <a:gd name="T6" fmla="*/ 48 w 220"/>
                <a:gd name="T7" fmla="*/ 18 h 218"/>
                <a:gd name="T8" fmla="*/ 32 w 220"/>
                <a:gd name="T9" fmla="*/ 32 h 218"/>
                <a:gd name="T10" fmla="*/ 18 w 220"/>
                <a:gd name="T11" fmla="*/ 48 h 218"/>
                <a:gd name="T12" fmla="*/ 9 w 220"/>
                <a:gd name="T13" fmla="*/ 69 h 218"/>
                <a:gd name="T14" fmla="*/ 2 w 220"/>
                <a:gd name="T15" fmla="*/ 87 h 218"/>
                <a:gd name="T16" fmla="*/ 0 w 220"/>
                <a:gd name="T17" fmla="*/ 110 h 218"/>
                <a:gd name="T18" fmla="*/ 2 w 220"/>
                <a:gd name="T19" fmla="*/ 131 h 218"/>
                <a:gd name="T20" fmla="*/ 9 w 220"/>
                <a:gd name="T21" fmla="*/ 151 h 218"/>
                <a:gd name="T22" fmla="*/ 18 w 220"/>
                <a:gd name="T23" fmla="*/ 170 h 218"/>
                <a:gd name="T24" fmla="*/ 32 w 220"/>
                <a:gd name="T25" fmla="*/ 186 h 218"/>
                <a:gd name="T26" fmla="*/ 48 w 220"/>
                <a:gd name="T27" fmla="*/ 200 h 218"/>
                <a:gd name="T28" fmla="*/ 66 w 220"/>
                <a:gd name="T29" fmla="*/ 209 h 218"/>
                <a:gd name="T30" fmla="*/ 87 w 220"/>
                <a:gd name="T31" fmla="*/ 216 h 218"/>
                <a:gd name="T32" fmla="*/ 110 w 220"/>
                <a:gd name="T33" fmla="*/ 218 h 218"/>
                <a:gd name="T34" fmla="*/ 133 w 220"/>
                <a:gd name="T35" fmla="*/ 216 h 218"/>
                <a:gd name="T36" fmla="*/ 151 w 220"/>
                <a:gd name="T37" fmla="*/ 209 h 218"/>
                <a:gd name="T38" fmla="*/ 172 w 220"/>
                <a:gd name="T39" fmla="*/ 200 h 218"/>
                <a:gd name="T40" fmla="*/ 188 w 220"/>
                <a:gd name="T41" fmla="*/ 186 h 218"/>
                <a:gd name="T42" fmla="*/ 201 w 220"/>
                <a:gd name="T43" fmla="*/ 170 h 218"/>
                <a:gd name="T44" fmla="*/ 211 w 220"/>
                <a:gd name="T45" fmla="*/ 151 h 218"/>
                <a:gd name="T46" fmla="*/ 218 w 220"/>
                <a:gd name="T47" fmla="*/ 131 h 218"/>
                <a:gd name="T48" fmla="*/ 220 w 220"/>
                <a:gd name="T49" fmla="*/ 110 h 218"/>
                <a:gd name="T50" fmla="*/ 218 w 220"/>
                <a:gd name="T51" fmla="*/ 87 h 218"/>
                <a:gd name="T52" fmla="*/ 211 w 220"/>
                <a:gd name="T53" fmla="*/ 69 h 218"/>
                <a:gd name="T54" fmla="*/ 201 w 220"/>
                <a:gd name="T55" fmla="*/ 48 h 218"/>
                <a:gd name="T56" fmla="*/ 188 w 220"/>
                <a:gd name="T57" fmla="*/ 32 h 218"/>
                <a:gd name="T58" fmla="*/ 172 w 220"/>
                <a:gd name="T59" fmla="*/ 18 h 218"/>
                <a:gd name="T60" fmla="*/ 151 w 220"/>
                <a:gd name="T61" fmla="*/ 9 h 218"/>
                <a:gd name="T62" fmla="*/ 133 w 220"/>
                <a:gd name="T63" fmla="*/ 2 h 218"/>
                <a:gd name="T64" fmla="*/ 110 w 220"/>
                <a:gd name="T65" fmla="*/ 0 h 2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0"/>
                <a:gd name="T100" fmla="*/ 0 h 218"/>
                <a:gd name="T101" fmla="*/ 220 w 220"/>
                <a:gd name="T102" fmla="*/ 218 h 21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0" h="218">
                  <a:moveTo>
                    <a:pt x="110" y="0"/>
                  </a:moveTo>
                  <a:lnTo>
                    <a:pt x="87" y="2"/>
                  </a:lnTo>
                  <a:lnTo>
                    <a:pt x="66" y="9"/>
                  </a:lnTo>
                  <a:lnTo>
                    <a:pt x="48" y="18"/>
                  </a:lnTo>
                  <a:lnTo>
                    <a:pt x="32" y="32"/>
                  </a:lnTo>
                  <a:lnTo>
                    <a:pt x="18" y="48"/>
                  </a:lnTo>
                  <a:lnTo>
                    <a:pt x="9" y="69"/>
                  </a:lnTo>
                  <a:lnTo>
                    <a:pt x="2" y="87"/>
                  </a:lnTo>
                  <a:lnTo>
                    <a:pt x="0" y="110"/>
                  </a:lnTo>
                  <a:lnTo>
                    <a:pt x="2" y="131"/>
                  </a:lnTo>
                  <a:lnTo>
                    <a:pt x="9" y="151"/>
                  </a:lnTo>
                  <a:lnTo>
                    <a:pt x="18" y="170"/>
                  </a:lnTo>
                  <a:lnTo>
                    <a:pt x="32" y="186"/>
                  </a:lnTo>
                  <a:lnTo>
                    <a:pt x="48" y="200"/>
                  </a:lnTo>
                  <a:lnTo>
                    <a:pt x="66" y="209"/>
                  </a:lnTo>
                  <a:lnTo>
                    <a:pt x="87" y="216"/>
                  </a:lnTo>
                  <a:lnTo>
                    <a:pt x="110" y="218"/>
                  </a:lnTo>
                  <a:lnTo>
                    <a:pt x="133" y="216"/>
                  </a:lnTo>
                  <a:lnTo>
                    <a:pt x="151" y="209"/>
                  </a:lnTo>
                  <a:lnTo>
                    <a:pt x="172" y="200"/>
                  </a:lnTo>
                  <a:lnTo>
                    <a:pt x="188" y="186"/>
                  </a:lnTo>
                  <a:lnTo>
                    <a:pt x="201" y="170"/>
                  </a:lnTo>
                  <a:lnTo>
                    <a:pt x="211" y="151"/>
                  </a:lnTo>
                  <a:lnTo>
                    <a:pt x="218" y="131"/>
                  </a:lnTo>
                  <a:lnTo>
                    <a:pt x="220" y="110"/>
                  </a:lnTo>
                  <a:lnTo>
                    <a:pt x="218" y="87"/>
                  </a:lnTo>
                  <a:lnTo>
                    <a:pt x="211" y="69"/>
                  </a:lnTo>
                  <a:lnTo>
                    <a:pt x="201" y="48"/>
                  </a:lnTo>
                  <a:lnTo>
                    <a:pt x="188" y="32"/>
                  </a:lnTo>
                  <a:lnTo>
                    <a:pt x="172" y="18"/>
                  </a:lnTo>
                  <a:lnTo>
                    <a:pt x="151" y="9"/>
                  </a:lnTo>
                  <a:lnTo>
                    <a:pt x="133" y="2"/>
                  </a:lnTo>
                  <a:lnTo>
                    <a:pt x="11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8" name="Freeform 12"/>
            <p:cNvSpPr>
              <a:spLocks/>
            </p:cNvSpPr>
            <p:nvPr/>
          </p:nvSpPr>
          <p:spPr bwMode="auto">
            <a:xfrm>
              <a:off x="1357" y="1552"/>
              <a:ext cx="851" cy="1031"/>
            </a:xfrm>
            <a:custGeom>
              <a:avLst/>
              <a:gdLst>
                <a:gd name="T0" fmla="*/ 851 w 851"/>
                <a:gd name="T1" fmla="*/ 466 h 1031"/>
                <a:gd name="T2" fmla="*/ 849 w 851"/>
                <a:gd name="T3" fmla="*/ 466 h 1031"/>
                <a:gd name="T4" fmla="*/ 440 w 851"/>
                <a:gd name="T5" fmla="*/ 466 h 1031"/>
                <a:gd name="T6" fmla="*/ 626 w 851"/>
                <a:gd name="T7" fmla="*/ 280 h 1031"/>
                <a:gd name="T8" fmla="*/ 615 w 851"/>
                <a:gd name="T9" fmla="*/ 266 h 1031"/>
                <a:gd name="T10" fmla="*/ 424 w 851"/>
                <a:gd name="T11" fmla="*/ 455 h 1031"/>
                <a:gd name="T12" fmla="*/ 424 w 851"/>
                <a:gd name="T13" fmla="*/ 0 h 1031"/>
                <a:gd name="T14" fmla="*/ 422 w 851"/>
                <a:gd name="T15" fmla="*/ 0 h 1031"/>
                <a:gd name="T16" fmla="*/ 422 w 851"/>
                <a:gd name="T17" fmla="*/ 0 h 1031"/>
                <a:gd name="T18" fmla="*/ 403 w 851"/>
                <a:gd name="T19" fmla="*/ 0 h 1031"/>
                <a:gd name="T20" fmla="*/ 403 w 851"/>
                <a:gd name="T21" fmla="*/ 0 h 1031"/>
                <a:gd name="T22" fmla="*/ 401 w 851"/>
                <a:gd name="T23" fmla="*/ 0 h 1031"/>
                <a:gd name="T24" fmla="*/ 401 w 851"/>
                <a:gd name="T25" fmla="*/ 452 h 1031"/>
                <a:gd name="T26" fmla="*/ 236 w 851"/>
                <a:gd name="T27" fmla="*/ 287 h 1031"/>
                <a:gd name="T28" fmla="*/ 224 w 851"/>
                <a:gd name="T29" fmla="*/ 301 h 1031"/>
                <a:gd name="T30" fmla="*/ 390 w 851"/>
                <a:gd name="T31" fmla="*/ 466 h 1031"/>
                <a:gd name="T32" fmla="*/ 0 w 851"/>
                <a:gd name="T33" fmla="*/ 466 h 1031"/>
                <a:gd name="T34" fmla="*/ 0 w 851"/>
                <a:gd name="T35" fmla="*/ 484 h 1031"/>
                <a:gd name="T36" fmla="*/ 0 w 851"/>
                <a:gd name="T37" fmla="*/ 491 h 1031"/>
                <a:gd name="T38" fmla="*/ 390 w 851"/>
                <a:gd name="T39" fmla="*/ 491 h 1031"/>
                <a:gd name="T40" fmla="*/ 234 w 851"/>
                <a:gd name="T41" fmla="*/ 645 h 1031"/>
                <a:gd name="T42" fmla="*/ 247 w 851"/>
                <a:gd name="T43" fmla="*/ 659 h 1031"/>
                <a:gd name="T44" fmla="*/ 401 w 851"/>
                <a:gd name="T45" fmla="*/ 505 h 1031"/>
                <a:gd name="T46" fmla="*/ 401 w 851"/>
                <a:gd name="T47" fmla="*/ 1031 h 1031"/>
                <a:gd name="T48" fmla="*/ 424 w 851"/>
                <a:gd name="T49" fmla="*/ 1031 h 1031"/>
                <a:gd name="T50" fmla="*/ 424 w 851"/>
                <a:gd name="T51" fmla="*/ 503 h 1031"/>
                <a:gd name="T52" fmla="*/ 603 w 851"/>
                <a:gd name="T53" fmla="*/ 679 h 1031"/>
                <a:gd name="T54" fmla="*/ 617 w 851"/>
                <a:gd name="T55" fmla="*/ 668 h 1031"/>
                <a:gd name="T56" fmla="*/ 440 w 851"/>
                <a:gd name="T57" fmla="*/ 491 h 1031"/>
                <a:gd name="T58" fmla="*/ 851 w 851"/>
                <a:gd name="T59" fmla="*/ 491 h 1031"/>
                <a:gd name="T60" fmla="*/ 851 w 851"/>
                <a:gd name="T61" fmla="*/ 466 h 103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851"/>
                <a:gd name="T94" fmla="*/ 0 h 1031"/>
                <a:gd name="T95" fmla="*/ 851 w 851"/>
                <a:gd name="T96" fmla="*/ 1031 h 103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851" h="1031">
                  <a:moveTo>
                    <a:pt x="851" y="466"/>
                  </a:moveTo>
                  <a:lnTo>
                    <a:pt x="849" y="466"/>
                  </a:lnTo>
                  <a:lnTo>
                    <a:pt x="440" y="466"/>
                  </a:lnTo>
                  <a:lnTo>
                    <a:pt x="626" y="280"/>
                  </a:lnTo>
                  <a:lnTo>
                    <a:pt x="615" y="266"/>
                  </a:lnTo>
                  <a:lnTo>
                    <a:pt x="424" y="455"/>
                  </a:lnTo>
                  <a:lnTo>
                    <a:pt x="424" y="0"/>
                  </a:lnTo>
                  <a:lnTo>
                    <a:pt x="422" y="0"/>
                  </a:lnTo>
                  <a:lnTo>
                    <a:pt x="403" y="0"/>
                  </a:lnTo>
                  <a:lnTo>
                    <a:pt x="401" y="0"/>
                  </a:lnTo>
                  <a:lnTo>
                    <a:pt x="401" y="452"/>
                  </a:lnTo>
                  <a:lnTo>
                    <a:pt x="236" y="287"/>
                  </a:lnTo>
                  <a:lnTo>
                    <a:pt x="224" y="301"/>
                  </a:lnTo>
                  <a:lnTo>
                    <a:pt x="390" y="466"/>
                  </a:lnTo>
                  <a:lnTo>
                    <a:pt x="0" y="466"/>
                  </a:lnTo>
                  <a:lnTo>
                    <a:pt x="0" y="484"/>
                  </a:lnTo>
                  <a:lnTo>
                    <a:pt x="0" y="491"/>
                  </a:lnTo>
                  <a:lnTo>
                    <a:pt x="390" y="491"/>
                  </a:lnTo>
                  <a:lnTo>
                    <a:pt x="234" y="645"/>
                  </a:lnTo>
                  <a:lnTo>
                    <a:pt x="247" y="659"/>
                  </a:lnTo>
                  <a:lnTo>
                    <a:pt x="401" y="505"/>
                  </a:lnTo>
                  <a:lnTo>
                    <a:pt x="401" y="1031"/>
                  </a:lnTo>
                  <a:lnTo>
                    <a:pt x="424" y="1031"/>
                  </a:lnTo>
                  <a:lnTo>
                    <a:pt x="424" y="503"/>
                  </a:lnTo>
                  <a:lnTo>
                    <a:pt x="603" y="679"/>
                  </a:lnTo>
                  <a:lnTo>
                    <a:pt x="617" y="668"/>
                  </a:lnTo>
                  <a:lnTo>
                    <a:pt x="440" y="491"/>
                  </a:lnTo>
                  <a:lnTo>
                    <a:pt x="851" y="491"/>
                  </a:lnTo>
                  <a:lnTo>
                    <a:pt x="851" y="46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8436" name="Group 3"/>
          <p:cNvGrpSpPr>
            <a:grpSpLocks noChangeAspect="1"/>
          </p:cNvGrpSpPr>
          <p:nvPr/>
        </p:nvGrpSpPr>
        <p:grpSpPr bwMode="auto">
          <a:xfrm>
            <a:off x="0" y="0"/>
            <a:ext cx="9144000" cy="6858000"/>
            <a:chOff x="567" y="981"/>
            <a:chExt cx="4581" cy="3164"/>
          </a:xfrm>
        </p:grpSpPr>
        <p:sp>
          <p:nvSpPr>
            <p:cNvPr id="18441" name="AutoShape 4"/>
            <p:cNvSpPr>
              <a:spLocks noChangeAspect="1" noChangeArrowheads="1" noTextEdit="1"/>
            </p:cNvSpPr>
            <p:nvPr/>
          </p:nvSpPr>
          <p:spPr bwMode="auto">
            <a:xfrm>
              <a:off x="567" y="981"/>
              <a:ext cx="4581" cy="3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2" name="Freeform 5"/>
            <p:cNvSpPr>
              <a:spLocks/>
            </p:cNvSpPr>
            <p:nvPr/>
          </p:nvSpPr>
          <p:spPr bwMode="auto">
            <a:xfrm>
              <a:off x="1032" y="1212"/>
              <a:ext cx="3535" cy="2806"/>
            </a:xfrm>
            <a:custGeom>
              <a:avLst/>
              <a:gdLst>
                <a:gd name="T0" fmla="*/ 3459 w 3535"/>
                <a:gd name="T1" fmla="*/ 2186 h 2806"/>
                <a:gd name="T2" fmla="*/ 3517 w 3535"/>
                <a:gd name="T3" fmla="*/ 1803 h 2806"/>
                <a:gd name="T4" fmla="*/ 3535 w 3535"/>
                <a:gd name="T5" fmla="*/ 1420 h 2806"/>
                <a:gd name="T6" fmla="*/ 3514 w 3535"/>
                <a:gd name="T7" fmla="*/ 1016 h 2806"/>
                <a:gd name="T8" fmla="*/ 3455 w 3535"/>
                <a:gd name="T9" fmla="*/ 621 h 2806"/>
                <a:gd name="T10" fmla="*/ 3358 w 3535"/>
                <a:gd name="T11" fmla="*/ 348 h 2806"/>
                <a:gd name="T12" fmla="*/ 3243 w 3535"/>
                <a:gd name="T13" fmla="*/ 289 h 2806"/>
                <a:gd name="T14" fmla="*/ 3117 w 3535"/>
                <a:gd name="T15" fmla="*/ 234 h 2806"/>
                <a:gd name="T16" fmla="*/ 2982 w 3535"/>
                <a:gd name="T17" fmla="*/ 183 h 2806"/>
                <a:gd name="T18" fmla="*/ 2839 w 3535"/>
                <a:gd name="T19" fmla="*/ 140 h 2806"/>
                <a:gd name="T20" fmla="*/ 2688 w 3535"/>
                <a:gd name="T21" fmla="*/ 101 h 2806"/>
                <a:gd name="T22" fmla="*/ 2530 w 3535"/>
                <a:gd name="T23" fmla="*/ 68 h 2806"/>
                <a:gd name="T24" fmla="*/ 2364 w 3535"/>
                <a:gd name="T25" fmla="*/ 43 h 2806"/>
                <a:gd name="T26" fmla="*/ 2195 w 3535"/>
                <a:gd name="T27" fmla="*/ 22 h 2806"/>
                <a:gd name="T28" fmla="*/ 2018 w 3535"/>
                <a:gd name="T29" fmla="*/ 9 h 2806"/>
                <a:gd name="T30" fmla="*/ 1834 w 3535"/>
                <a:gd name="T31" fmla="*/ 2 h 2806"/>
                <a:gd name="T32" fmla="*/ 1646 w 3535"/>
                <a:gd name="T33" fmla="*/ 2 h 2806"/>
                <a:gd name="T34" fmla="*/ 1462 w 3535"/>
                <a:gd name="T35" fmla="*/ 13 h 2806"/>
                <a:gd name="T36" fmla="*/ 1286 w 3535"/>
                <a:gd name="T37" fmla="*/ 29 h 2806"/>
                <a:gd name="T38" fmla="*/ 1114 w 3535"/>
                <a:gd name="T39" fmla="*/ 52 h 2806"/>
                <a:gd name="T40" fmla="*/ 951 w 3535"/>
                <a:gd name="T41" fmla="*/ 80 h 2806"/>
                <a:gd name="T42" fmla="*/ 792 w 3535"/>
                <a:gd name="T43" fmla="*/ 114 h 2806"/>
                <a:gd name="T44" fmla="*/ 643 w 3535"/>
                <a:gd name="T45" fmla="*/ 156 h 2806"/>
                <a:gd name="T46" fmla="*/ 503 w 3535"/>
                <a:gd name="T47" fmla="*/ 201 h 2806"/>
                <a:gd name="T48" fmla="*/ 370 w 3535"/>
                <a:gd name="T49" fmla="*/ 252 h 2806"/>
                <a:gd name="T50" fmla="*/ 248 w 3535"/>
                <a:gd name="T51" fmla="*/ 312 h 2806"/>
                <a:gd name="T52" fmla="*/ 136 w 3535"/>
                <a:gd name="T53" fmla="*/ 374 h 2806"/>
                <a:gd name="T54" fmla="*/ 53 w 3535"/>
                <a:gd name="T55" fmla="*/ 750 h 2806"/>
                <a:gd name="T56" fmla="*/ 10 w 3535"/>
                <a:gd name="T57" fmla="*/ 1147 h 2806"/>
                <a:gd name="T58" fmla="*/ 3 w 3535"/>
                <a:gd name="T59" fmla="*/ 1548 h 2806"/>
                <a:gd name="T60" fmla="*/ 33 w 3535"/>
                <a:gd name="T61" fmla="*/ 1934 h 2806"/>
                <a:gd name="T62" fmla="*/ 101 w 3535"/>
                <a:gd name="T63" fmla="*/ 2310 h 2806"/>
                <a:gd name="T64" fmla="*/ 205 w 3535"/>
                <a:gd name="T65" fmla="*/ 2478 h 2806"/>
                <a:gd name="T66" fmla="*/ 324 w 3535"/>
                <a:gd name="T67" fmla="*/ 2535 h 2806"/>
                <a:gd name="T68" fmla="*/ 455 w 3535"/>
                <a:gd name="T69" fmla="*/ 2590 h 2806"/>
                <a:gd name="T70" fmla="*/ 593 w 3535"/>
                <a:gd name="T71" fmla="*/ 2638 h 2806"/>
                <a:gd name="T72" fmla="*/ 739 w 3535"/>
                <a:gd name="T73" fmla="*/ 2679 h 2806"/>
                <a:gd name="T74" fmla="*/ 893 w 3535"/>
                <a:gd name="T75" fmla="*/ 2716 h 2806"/>
                <a:gd name="T76" fmla="*/ 1056 w 3535"/>
                <a:gd name="T77" fmla="*/ 2746 h 2806"/>
                <a:gd name="T78" fmla="*/ 1226 w 3535"/>
                <a:gd name="T79" fmla="*/ 2771 h 2806"/>
                <a:gd name="T80" fmla="*/ 1400 w 3535"/>
                <a:gd name="T81" fmla="*/ 2790 h 2806"/>
                <a:gd name="T82" fmla="*/ 1584 w 3535"/>
                <a:gd name="T83" fmla="*/ 2801 h 2806"/>
                <a:gd name="T84" fmla="*/ 1772 w 3535"/>
                <a:gd name="T85" fmla="*/ 2806 h 2806"/>
                <a:gd name="T86" fmla="*/ 1958 w 3535"/>
                <a:gd name="T87" fmla="*/ 2801 h 2806"/>
                <a:gd name="T88" fmla="*/ 2137 w 3535"/>
                <a:gd name="T89" fmla="*/ 2790 h 2806"/>
                <a:gd name="T90" fmla="*/ 2312 w 3535"/>
                <a:gd name="T91" fmla="*/ 2771 h 2806"/>
                <a:gd name="T92" fmla="*/ 2479 w 3535"/>
                <a:gd name="T93" fmla="*/ 2746 h 2806"/>
                <a:gd name="T94" fmla="*/ 2640 w 3535"/>
                <a:gd name="T95" fmla="*/ 2716 h 2806"/>
                <a:gd name="T96" fmla="*/ 2794 w 3535"/>
                <a:gd name="T97" fmla="*/ 2682 h 2806"/>
                <a:gd name="T98" fmla="*/ 2940 w 3535"/>
                <a:gd name="T99" fmla="*/ 2638 h 2806"/>
                <a:gd name="T100" fmla="*/ 3078 w 3535"/>
                <a:gd name="T101" fmla="*/ 2592 h 2806"/>
                <a:gd name="T102" fmla="*/ 3207 w 3535"/>
                <a:gd name="T103" fmla="*/ 2539 h 2806"/>
                <a:gd name="T104" fmla="*/ 3326 w 3535"/>
                <a:gd name="T105" fmla="*/ 2480 h 280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535"/>
                <a:gd name="T160" fmla="*/ 0 h 2806"/>
                <a:gd name="T161" fmla="*/ 3535 w 3535"/>
                <a:gd name="T162" fmla="*/ 2806 h 280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535" h="2806">
                  <a:moveTo>
                    <a:pt x="3399" y="2439"/>
                  </a:moveTo>
                  <a:lnTo>
                    <a:pt x="3432" y="2312"/>
                  </a:lnTo>
                  <a:lnTo>
                    <a:pt x="3459" y="2186"/>
                  </a:lnTo>
                  <a:lnTo>
                    <a:pt x="3482" y="2060"/>
                  </a:lnTo>
                  <a:lnTo>
                    <a:pt x="3500" y="1931"/>
                  </a:lnTo>
                  <a:lnTo>
                    <a:pt x="3517" y="1803"/>
                  </a:lnTo>
                  <a:lnTo>
                    <a:pt x="3526" y="1677"/>
                  </a:lnTo>
                  <a:lnTo>
                    <a:pt x="3533" y="1548"/>
                  </a:lnTo>
                  <a:lnTo>
                    <a:pt x="3535" y="1420"/>
                  </a:lnTo>
                  <a:lnTo>
                    <a:pt x="3533" y="1284"/>
                  </a:lnTo>
                  <a:lnTo>
                    <a:pt x="3526" y="1149"/>
                  </a:lnTo>
                  <a:lnTo>
                    <a:pt x="3514" y="1016"/>
                  </a:lnTo>
                  <a:lnTo>
                    <a:pt x="3500" y="883"/>
                  </a:lnTo>
                  <a:lnTo>
                    <a:pt x="3480" y="750"/>
                  </a:lnTo>
                  <a:lnTo>
                    <a:pt x="3455" y="621"/>
                  </a:lnTo>
                  <a:lnTo>
                    <a:pt x="3427" y="493"/>
                  </a:lnTo>
                  <a:lnTo>
                    <a:pt x="3395" y="369"/>
                  </a:lnTo>
                  <a:lnTo>
                    <a:pt x="3358" y="348"/>
                  </a:lnTo>
                  <a:lnTo>
                    <a:pt x="3321" y="328"/>
                  </a:lnTo>
                  <a:lnTo>
                    <a:pt x="3282" y="307"/>
                  </a:lnTo>
                  <a:lnTo>
                    <a:pt x="3243" y="289"/>
                  </a:lnTo>
                  <a:lnTo>
                    <a:pt x="3202" y="268"/>
                  </a:lnTo>
                  <a:lnTo>
                    <a:pt x="3161" y="250"/>
                  </a:lnTo>
                  <a:lnTo>
                    <a:pt x="3117" y="234"/>
                  </a:lnTo>
                  <a:lnTo>
                    <a:pt x="3074" y="215"/>
                  </a:lnTo>
                  <a:lnTo>
                    <a:pt x="3028" y="199"/>
                  </a:lnTo>
                  <a:lnTo>
                    <a:pt x="2982" y="183"/>
                  </a:lnTo>
                  <a:lnTo>
                    <a:pt x="2936" y="169"/>
                  </a:lnTo>
                  <a:lnTo>
                    <a:pt x="2888" y="153"/>
                  </a:lnTo>
                  <a:lnTo>
                    <a:pt x="2839" y="140"/>
                  </a:lnTo>
                  <a:lnTo>
                    <a:pt x="2789" y="126"/>
                  </a:lnTo>
                  <a:lnTo>
                    <a:pt x="2741" y="114"/>
                  </a:lnTo>
                  <a:lnTo>
                    <a:pt x="2688" y="101"/>
                  </a:lnTo>
                  <a:lnTo>
                    <a:pt x="2638" y="91"/>
                  </a:lnTo>
                  <a:lnTo>
                    <a:pt x="2585" y="80"/>
                  </a:lnTo>
                  <a:lnTo>
                    <a:pt x="2530" y="68"/>
                  </a:lnTo>
                  <a:lnTo>
                    <a:pt x="2477" y="59"/>
                  </a:lnTo>
                  <a:lnTo>
                    <a:pt x="2422" y="52"/>
                  </a:lnTo>
                  <a:lnTo>
                    <a:pt x="2364" y="43"/>
                  </a:lnTo>
                  <a:lnTo>
                    <a:pt x="2309" y="36"/>
                  </a:lnTo>
                  <a:lnTo>
                    <a:pt x="2252" y="29"/>
                  </a:lnTo>
                  <a:lnTo>
                    <a:pt x="2195" y="22"/>
                  </a:lnTo>
                  <a:lnTo>
                    <a:pt x="2135" y="18"/>
                  </a:lnTo>
                  <a:lnTo>
                    <a:pt x="2078" y="13"/>
                  </a:lnTo>
                  <a:lnTo>
                    <a:pt x="2018" y="9"/>
                  </a:lnTo>
                  <a:lnTo>
                    <a:pt x="1956" y="6"/>
                  </a:lnTo>
                  <a:lnTo>
                    <a:pt x="1896" y="2"/>
                  </a:lnTo>
                  <a:lnTo>
                    <a:pt x="1834" y="2"/>
                  </a:lnTo>
                  <a:lnTo>
                    <a:pt x="1772" y="0"/>
                  </a:lnTo>
                  <a:lnTo>
                    <a:pt x="1710" y="2"/>
                  </a:lnTo>
                  <a:lnTo>
                    <a:pt x="1646" y="2"/>
                  </a:lnTo>
                  <a:lnTo>
                    <a:pt x="1584" y="6"/>
                  </a:lnTo>
                  <a:lnTo>
                    <a:pt x="1524" y="9"/>
                  </a:lnTo>
                  <a:lnTo>
                    <a:pt x="1462" y="13"/>
                  </a:lnTo>
                  <a:lnTo>
                    <a:pt x="1403" y="18"/>
                  </a:lnTo>
                  <a:lnTo>
                    <a:pt x="1343" y="22"/>
                  </a:lnTo>
                  <a:lnTo>
                    <a:pt x="1286" y="29"/>
                  </a:lnTo>
                  <a:lnTo>
                    <a:pt x="1228" y="36"/>
                  </a:lnTo>
                  <a:lnTo>
                    <a:pt x="1171" y="43"/>
                  </a:lnTo>
                  <a:lnTo>
                    <a:pt x="1114" y="52"/>
                  </a:lnTo>
                  <a:lnTo>
                    <a:pt x="1058" y="59"/>
                  </a:lnTo>
                  <a:lnTo>
                    <a:pt x="1003" y="71"/>
                  </a:lnTo>
                  <a:lnTo>
                    <a:pt x="951" y="80"/>
                  </a:lnTo>
                  <a:lnTo>
                    <a:pt x="896" y="91"/>
                  </a:lnTo>
                  <a:lnTo>
                    <a:pt x="845" y="103"/>
                  </a:lnTo>
                  <a:lnTo>
                    <a:pt x="792" y="114"/>
                  </a:lnTo>
                  <a:lnTo>
                    <a:pt x="742" y="128"/>
                  </a:lnTo>
                  <a:lnTo>
                    <a:pt x="691" y="142"/>
                  </a:lnTo>
                  <a:lnTo>
                    <a:pt x="643" y="156"/>
                  </a:lnTo>
                  <a:lnTo>
                    <a:pt x="595" y="169"/>
                  </a:lnTo>
                  <a:lnTo>
                    <a:pt x="549" y="185"/>
                  </a:lnTo>
                  <a:lnTo>
                    <a:pt x="503" y="201"/>
                  </a:lnTo>
                  <a:lnTo>
                    <a:pt x="457" y="218"/>
                  </a:lnTo>
                  <a:lnTo>
                    <a:pt x="414" y="236"/>
                  </a:lnTo>
                  <a:lnTo>
                    <a:pt x="370" y="252"/>
                  </a:lnTo>
                  <a:lnTo>
                    <a:pt x="329" y="273"/>
                  </a:lnTo>
                  <a:lnTo>
                    <a:pt x="287" y="291"/>
                  </a:lnTo>
                  <a:lnTo>
                    <a:pt x="248" y="312"/>
                  </a:lnTo>
                  <a:lnTo>
                    <a:pt x="209" y="330"/>
                  </a:lnTo>
                  <a:lnTo>
                    <a:pt x="173" y="353"/>
                  </a:lnTo>
                  <a:lnTo>
                    <a:pt x="136" y="374"/>
                  </a:lnTo>
                  <a:lnTo>
                    <a:pt x="104" y="497"/>
                  </a:lnTo>
                  <a:lnTo>
                    <a:pt x="76" y="624"/>
                  </a:lnTo>
                  <a:lnTo>
                    <a:pt x="53" y="750"/>
                  </a:lnTo>
                  <a:lnTo>
                    <a:pt x="35" y="881"/>
                  </a:lnTo>
                  <a:lnTo>
                    <a:pt x="19" y="1014"/>
                  </a:lnTo>
                  <a:lnTo>
                    <a:pt x="10" y="1147"/>
                  </a:lnTo>
                  <a:lnTo>
                    <a:pt x="3" y="1282"/>
                  </a:lnTo>
                  <a:lnTo>
                    <a:pt x="0" y="1420"/>
                  </a:lnTo>
                  <a:lnTo>
                    <a:pt x="3" y="1548"/>
                  </a:lnTo>
                  <a:lnTo>
                    <a:pt x="10" y="1677"/>
                  </a:lnTo>
                  <a:lnTo>
                    <a:pt x="19" y="1805"/>
                  </a:lnTo>
                  <a:lnTo>
                    <a:pt x="33" y="1934"/>
                  </a:lnTo>
                  <a:lnTo>
                    <a:pt x="51" y="2060"/>
                  </a:lnTo>
                  <a:lnTo>
                    <a:pt x="74" y="2186"/>
                  </a:lnTo>
                  <a:lnTo>
                    <a:pt x="101" y="2310"/>
                  </a:lnTo>
                  <a:lnTo>
                    <a:pt x="131" y="2434"/>
                  </a:lnTo>
                  <a:lnTo>
                    <a:pt x="168" y="2455"/>
                  </a:lnTo>
                  <a:lnTo>
                    <a:pt x="205" y="2478"/>
                  </a:lnTo>
                  <a:lnTo>
                    <a:pt x="244" y="2496"/>
                  </a:lnTo>
                  <a:lnTo>
                    <a:pt x="285" y="2517"/>
                  </a:lnTo>
                  <a:lnTo>
                    <a:pt x="324" y="2535"/>
                  </a:lnTo>
                  <a:lnTo>
                    <a:pt x="368" y="2556"/>
                  </a:lnTo>
                  <a:lnTo>
                    <a:pt x="409" y="2572"/>
                  </a:lnTo>
                  <a:lnTo>
                    <a:pt x="455" y="2590"/>
                  </a:lnTo>
                  <a:lnTo>
                    <a:pt x="498" y="2606"/>
                  </a:lnTo>
                  <a:lnTo>
                    <a:pt x="544" y="2622"/>
                  </a:lnTo>
                  <a:lnTo>
                    <a:pt x="593" y="2638"/>
                  </a:lnTo>
                  <a:lnTo>
                    <a:pt x="641" y="2652"/>
                  </a:lnTo>
                  <a:lnTo>
                    <a:pt x="689" y="2666"/>
                  </a:lnTo>
                  <a:lnTo>
                    <a:pt x="739" y="2679"/>
                  </a:lnTo>
                  <a:lnTo>
                    <a:pt x="790" y="2693"/>
                  </a:lnTo>
                  <a:lnTo>
                    <a:pt x="840" y="2705"/>
                  </a:lnTo>
                  <a:lnTo>
                    <a:pt x="893" y="2716"/>
                  </a:lnTo>
                  <a:lnTo>
                    <a:pt x="946" y="2728"/>
                  </a:lnTo>
                  <a:lnTo>
                    <a:pt x="1001" y="2737"/>
                  </a:lnTo>
                  <a:lnTo>
                    <a:pt x="1056" y="2746"/>
                  </a:lnTo>
                  <a:lnTo>
                    <a:pt x="1111" y="2755"/>
                  </a:lnTo>
                  <a:lnTo>
                    <a:pt x="1169" y="2764"/>
                  </a:lnTo>
                  <a:lnTo>
                    <a:pt x="1226" y="2771"/>
                  </a:lnTo>
                  <a:lnTo>
                    <a:pt x="1283" y="2778"/>
                  </a:lnTo>
                  <a:lnTo>
                    <a:pt x="1341" y="2783"/>
                  </a:lnTo>
                  <a:lnTo>
                    <a:pt x="1400" y="2790"/>
                  </a:lnTo>
                  <a:lnTo>
                    <a:pt x="1462" y="2794"/>
                  </a:lnTo>
                  <a:lnTo>
                    <a:pt x="1522" y="2796"/>
                  </a:lnTo>
                  <a:lnTo>
                    <a:pt x="1584" y="2801"/>
                  </a:lnTo>
                  <a:lnTo>
                    <a:pt x="1646" y="2803"/>
                  </a:lnTo>
                  <a:lnTo>
                    <a:pt x="1708" y="2806"/>
                  </a:lnTo>
                  <a:lnTo>
                    <a:pt x="1772" y="2806"/>
                  </a:lnTo>
                  <a:lnTo>
                    <a:pt x="1834" y="2806"/>
                  </a:lnTo>
                  <a:lnTo>
                    <a:pt x="1896" y="2803"/>
                  </a:lnTo>
                  <a:lnTo>
                    <a:pt x="1958" y="2801"/>
                  </a:lnTo>
                  <a:lnTo>
                    <a:pt x="2018" y="2796"/>
                  </a:lnTo>
                  <a:lnTo>
                    <a:pt x="2078" y="2794"/>
                  </a:lnTo>
                  <a:lnTo>
                    <a:pt x="2137" y="2790"/>
                  </a:lnTo>
                  <a:lnTo>
                    <a:pt x="2195" y="2783"/>
                  </a:lnTo>
                  <a:lnTo>
                    <a:pt x="2254" y="2778"/>
                  </a:lnTo>
                  <a:lnTo>
                    <a:pt x="2312" y="2771"/>
                  </a:lnTo>
                  <a:lnTo>
                    <a:pt x="2367" y="2764"/>
                  </a:lnTo>
                  <a:lnTo>
                    <a:pt x="2424" y="2755"/>
                  </a:lnTo>
                  <a:lnTo>
                    <a:pt x="2479" y="2746"/>
                  </a:lnTo>
                  <a:lnTo>
                    <a:pt x="2532" y="2737"/>
                  </a:lnTo>
                  <a:lnTo>
                    <a:pt x="2587" y="2728"/>
                  </a:lnTo>
                  <a:lnTo>
                    <a:pt x="2640" y="2716"/>
                  </a:lnTo>
                  <a:lnTo>
                    <a:pt x="2693" y="2705"/>
                  </a:lnTo>
                  <a:lnTo>
                    <a:pt x="2743" y="2693"/>
                  </a:lnTo>
                  <a:lnTo>
                    <a:pt x="2794" y="2682"/>
                  </a:lnTo>
                  <a:lnTo>
                    <a:pt x="2844" y="2668"/>
                  </a:lnTo>
                  <a:lnTo>
                    <a:pt x="2892" y="2654"/>
                  </a:lnTo>
                  <a:lnTo>
                    <a:pt x="2940" y="2638"/>
                  </a:lnTo>
                  <a:lnTo>
                    <a:pt x="2986" y="2624"/>
                  </a:lnTo>
                  <a:lnTo>
                    <a:pt x="3032" y="2608"/>
                  </a:lnTo>
                  <a:lnTo>
                    <a:pt x="3078" y="2592"/>
                  </a:lnTo>
                  <a:lnTo>
                    <a:pt x="3122" y="2574"/>
                  </a:lnTo>
                  <a:lnTo>
                    <a:pt x="3163" y="2558"/>
                  </a:lnTo>
                  <a:lnTo>
                    <a:pt x="3207" y="2539"/>
                  </a:lnTo>
                  <a:lnTo>
                    <a:pt x="3246" y="2519"/>
                  </a:lnTo>
                  <a:lnTo>
                    <a:pt x="3287" y="2500"/>
                  </a:lnTo>
                  <a:lnTo>
                    <a:pt x="3326" y="2480"/>
                  </a:lnTo>
                  <a:lnTo>
                    <a:pt x="3363" y="2459"/>
                  </a:lnTo>
                  <a:lnTo>
                    <a:pt x="3399" y="2439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3" name="Freeform 6" descr="Газетная бумага"/>
            <p:cNvSpPr>
              <a:spLocks/>
            </p:cNvSpPr>
            <p:nvPr/>
          </p:nvSpPr>
          <p:spPr bwMode="auto">
            <a:xfrm>
              <a:off x="925" y="1311"/>
              <a:ext cx="670" cy="2513"/>
            </a:xfrm>
            <a:custGeom>
              <a:avLst/>
              <a:gdLst>
                <a:gd name="T0" fmla="*/ 230 w 670"/>
                <a:gd name="T1" fmla="*/ 2306 h 2513"/>
                <a:gd name="T2" fmla="*/ 170 w 670"/>
                <a:gd name="T3" fmla="*/ 2052 h 2513"/>
                <a:gd name="T4" fmla="*/ 129 w 670"/>
                <a:gd name="T5" fmla="*/ 1795 h 2513"/>
                <a:gd name="T6" fmla="*/ 103 w 670"/>
                <a:gd name="T7" fmla="*/ 1535 h 2513"/>
                <a:gd name="T8" fmla="*/ 94 w 670"/>
                <a:gd name="T9" fmla="*/ 1274 h 2513"/>
                <a:gd name="T10" fmla="*/ 103 w 670"/>
                <a:gd name="T11" fmla="*/ 996 h 2513"/>
                <a:gd name="T12" fmla="*/ 131 w 670"/>
                <a:gd name="T13" fmla="*/ 725 h 2513"/>
                <a:gd name="T14" fmla="*/ 174 w 670"/>
                <a:gd name="T15" fmla="*/ 464 h 2513"/>
                <a:gd name="T16" fmla="*/ 234 w 670"/>
                <a:gd name="T17" fmla="*/ 209 h 2513"/>
                <a:gd name="T18" fmla="*/ 243 w 670"/>
                <a:gd name="T19" fmla="*/ 198 h 2513"/>
                <a:gd name="T20" fmla="*/ 292 w 670"/>
                <a:gd name="T21" fmla="*/ 170 h 2513"/>
                <a:gd name="T22" fmla="*/ 340 w 670"/>
                <a:gd name="T23" fmla="*/ 143 h 2513"/>
                <a:gd name="T24" fmla="*/ 390 w 670"/>
                <a:gd name="T25" fmla="*/ 117 h 2513"/>
                <a:gd name="T26" fmla="*/ 443 w 670"/>
                <a:gd name="T27" fmla="*/ 92 h 2513"/>
                <a:gd name="T28" fmla="*/ 498 w 670"/>
                <a:gd name="T29" fmla="*/ 67 h 2513"/>
                <a:gd name="T30" fmla="*/ 553 w 670"/>
                <a:gd name="T31" fmla="*/ 44 h 2513"/>
                <a:gd name="T32" fmla="*/ 611 w 670"/>
                <a:gd name="T33" fmla="*/ 21 h 2513"/>
                <a:gd name="T34" fmla="*/ 670 w 670"/>
                <a:gd name="T35" fmla="*/ 0 h 2513"/>
                <a:gd name="T36" fmla="*/ 594 w 670"/>
                <a:gd name="T37" fmla="*/ 23 h 2513"/>
                <a:gd name="T38" fmla="*/ 521 w 670"/>
                <a:gd name="T39" fmla="*/ 49 h 2513"/>
                <a:gd name="T40" fmla="*/ 452 w 670"/>
                <a:gd name="T41" fmla="*/ 74 h 2513"/>
                <a:gd name="T42" fmla="*/ 383 w 670"/>
                <a:gd name="T43" fmla="*/ 101 h 2513"/>
                <a:gd name="T44" fmla="*/ 319 w 670"/>
                <a:gd name="T45" fmla="*/ 131 h 2513"/>
                <a:gd name="T46" fmla="*/ 255 w 670"/>
                <a:gd name="T47" fmla="*/ 161 h 2513"/>
                <a:gd name="T48" fmla="*/ 195 w 670"/>
                <a:gd name="T49" fmla="*/ 193 h 2513"/>
                <a:gd name="T50" fmla="*/ 138 w 670"/>
                <a:gd name="T51" fmla="*/ 228 h 2513"/>
                <a:gd name="T52" fmla="*/ 78 w 670"/>
                <a:gd name="T53" fmla="*/ 478 h 2513"/>
                <a:gd name="T54" fmla="*/ 34 w 670"/>
                <a:gd name="T55" fmla="*/ 735 h 2513"/>
                <a:gd name="T56" fmla="*/ 9 w 670"/>
                <a:gd name="T57" fmla="*/ 1001 h 2513"/>
                <a:gd name="T58" fmla="*/ 0 w 670"/>
                <a:gd name="T59" fmla="*/ 1274 h 2513"/>
                <a:gd name="T60" fmla="*/ 9 w 670"/>
                <a:gd name="T61" fmla="*/ 1531 h 2513"/>
                <a:gd name="T62" fmla="*/ 34 w 670"/>
                <a:gd name="T63" fmla="*/ 1788 h 2513"/>
                <a:gd name="T64" fmla="*/ 76 w 670"/>
                <a:gd name="T65" fmla="*/ 2040 h 2513"/>
                <a:gd name="T66" fmla="*/ 133 w 670"/>
                <a:gd name="T67" fmla="*/ 2288 h 2513"/>
                <a:gd name="T68" fmla="*/ 191 w 670"/>
                <a:gd name="T69" fmla="*/ 2322 h 2513"/>
                <a:gd name="T70" fmla="*/ 250 w 670"/>
                <a:gd name="T71" fmla="*/ 2354 h 2513"/>
                <a:gd name="T72" fmla="*/ 314 w 670"/>
                <a:gd name="T73" fmla="*/ 2384 h 2513"/>
                <a:gd name="T74" fmla="*/ 379 w 670"/>
                <a:gd name="T75" fmla="*/ 2414 h 2513"/>
                <a:gd name="T76" fmla="*/ 448 w 670"/>
                <a:gd name="T77" fmla="*/ 2442 h 2513"/>
                <a:gd name="T78" fmla="*/ 516 w 670"/>
                <a:gd name="T79" fmla="*/ 2467 h 2513"/>
                <a:gd name="T80" fmla="*/ 590 w 670"/>
                <a:gd name="T81" fmla="*/ 2490 h 2513"/>
                <a:gd name="T82" fmla="*/ 666 w 670"/>
                <a:gd name="T83" fmla="*/ 2513 h 2513"/>
                <a:gd name="T84" fmla="*/ 606 w 670"/>
                <a:gd name="T85" fmla="*/ 2492 h 2513"/>
                <a:gd name="T86" fmla="*/ 549 w 670"/>
                <a:gd name="T87" fmla="*/ 2471 h 2513"/>
                <a:gd name="T88" fmla="*/ 493 w 670"/>
                <a:gd name="T89" fmla="*/ 2449 h 2513"/>
                <a:gd name="T90" fmla="*/ 438 w 670"/>
                <a:gd name="T91" fmla="*/ 2423 h 2513"/>
                <a:gd name="T92" fmla="*/ 386 w 670"/>
                <a:gd name="T93" fmla="*/ 2398 h 2513"/>
                <a:gd name="T94" fmla="*/ 335 w 670"/>
                <a:gd name="T95" fmla="*/ 2373 h 2513"/>
                <a:gd name="T96" fmla="*/ 287 w 670"/>
                <a:gd name="T97" fmla="*/ 2345 h 2513"/>
                <a:gd name="T98" fmla="*/ 239 w 670"/>
                <a:gd name="T99" fmla="*/ 2318 h 251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70"/>
                <a:gd name="T151" fmla="*/ 0 h 2513"/>
                <a:gd name="T152" fmla="*/ 670 w 670"/>
                <a:gd name="T153" fmla="*/ 2513 h 251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70" h="2513">
                  <a:moveTo>
                    <a:pt x="232" y="2313"/>
                  </a:moveTo>
                  <a:lnTo>
                    <a:pt x="230" y="2306"/>
                  </a:lnTo>
                  <a:lnTo>
                    <a:pt x="197" y="2180"/>
                  </a:lnTo>
                  <a:lnTo>
                    <a:pt x="170" y="2052"/>
                  </a:lnTo>
                  <a:lnTo>
                    <a:pt x="147" y="1925"/>
                  </a:lnTo>
                  <a:lnTo>
                    <a:pt x="129" y="1795"/>
                  </a:lnTo>
                  <a:lnTo>
                    <a:pt x="112" y="1666"/>
                  </a:lnTo>
                  <a:lnTo>
                    <a:pt x="103" y="1535"/>
                  </a:lnTo>
                  <a:lnTo>
                    <a:pt x="96" y="1405"/>
                  </a:lnTo>
                  <a:lnTo>
                    <a:pt x="94" y="1274"/>
                  </a:lnTo>
                  <a:lnTo>
                    <a:pt x="96" y="1134"/>
                  </a:lnTo>
                  <a:lnTo>
                    <a:pt x="103" y="996"/>
                  </a:lnTo>
                  <a:lnTo>
                    <a:pt x="115" y="861"/>
                  </a:lnTo>
                  <a:lnTo>
                    <a:pt x="131" y="725"/>
                  </a:lnTo>
                  <a:lnTo>
                    <a:pt x="149" y="595"/>
                  </a:lnTo>
                  <a:lnTo>
                    <a:pt x="174" y="464"/>
                  </a:lnTo>
                  <a:lnTo>
                    <a:pt x="202" y="335"/>
                  </a:lnTo>
                  <a:lnTo>
                    <a:pt x="234" y="209"/>
                  </a:lnTo>
                  <a:lnTo>
                    <a:pt x="236" y="202"/>
                  </a:lnTo>
                  <a:lnTo>
                    <a:pt x="243" y="198"/>
                  </a:lnTo>
                  <a:lnTo>
                    <a:pt x="266" y="184"/>
                  </a:lnTo>
                  <a:lnTo>
                    <a:pt x="292" y="170"/>
                  </a:lnTo>
                  <a:lnTo>
                    <a:pt x="314" y="156"/>
                  </a:lnTo>
                  <a:lnTo>
                    <a:pt x="340" y="143"/>
                  </a:lnTo>
                  <a:lnTo>
                    <a:pt x="365" y="129"/>
                  </a:lnTo>
                  <a:lnTo>
                    <a:pt x="390" y="117"/>
                  </a:lnTo>
                  <a:lnTo>
                    <a:pt x="415" y="104"/>
                  </a:lnTo>
                  <a:lnTo>
                    <a:pt x="443" y="92"/>
                  </a:lnTo>
                  <a:lnTo>
                    <a:pt x="471" y="78"/>
                  </a:lnTo>
                  <a:lnTo>
                    <a:pt x="498" y="67"/>
                  </a:lnTo>
                  <a:lnTo>
                    <a:pt x="526" y="55"/>
                  </a:lnTo>
                  <a:lnTo>
                    <a:pt x="553" y="44"/>
                  </a:lnTo>
                  <a:lnTo>
                    <a:pt x="581" y="33"/>
                  </a:lnTo>
                  <a:lnTo>
                    <a:pt x="611" y="21"/>
                  </a:lnTo>
                  <a:lnTo>
                    <a:pt x="640" y="12"/>
                  </a:lnTo>
                  <a:lnTo>
                    <a:pt x="670" y="0"/>
                  </a:lnTo>
                  <a:lnTo>
                    <a:pt x="631" y="12"/>
                  </a:lnTo>
                  <a:lnTo>
                    <a:pt x="594" y="23"/>
                  </a:lnTo>
                  <a:lnTo>
                    <a:pt x="558" y="35"/>
                  </a:lnTo>
                  <a:lnTo>
                    <a:pt x="521" y="49"/>
                  </a:lnTo>
                  <a:lnTo>
                    <a:pt x="487" y="60"/>
                  </a:lnTo>
                  <a:lnTo>
                    <a:pt x="452" y="74"/>
                  </a:lnTo>
                  <a:lnTo>
                    <a:pt x="418" y="88"/>
                  </a:lnTo>
                  <a:lnTo>
                    <a:pt x="383" y="101"/>
                  </a:lnTo>
                  <a:lnTo>
                    <a:pt x="351" y="117"/>
                  </a:lnTo>
                  <a:lnTo>
                    <a:pt x="319" y="131"/>
                  </a:lnTo>
                  <a:lnTo>
                    <a:pt x="287" y="147"/>
                  </a:lnTo>
                  <a:lnTo>
                    <a:pt x="255" y="161"/>
                  </a:lnTo>
                  <a:lnTo>
                    <a:pt x="225" y="177"/>
                  </a:lnTo>
                  <a:lnTo>
                    <a:pt x="195" y="193"/>
                  </a:lnTo>
                  <a:lnTo>
                    <a:pt x="165" y="211"/>
                  </a:lnTo>
                  <a:lnTo>
                    <a:pt x="138" y="228"/>
                  </a:lnTo>
                  <a:lnTo>
                    <a:pt x="106" y="351"/>
                  </a:lnTo>
                  <a:lnTo>
                    <a:pt x="78" y="478"/>
                  </a:lnTo>
                  <a:lnTo>
                    <a:pt x="53" y="604"/>
                  </a:lnTo>
                  <a:lnTo>
                    <a:pt x="34" y="735"/>
                  </a:lnTo>
                  <a:lnTo>
                    <a:pt x="18" y="868"/>
                  </a:lnTo>
                  <a:lnTo>
                    <a:pt x="9" y="1001"/>
                  </a:lnTo>
                  <a:lnTo>
                    <a:pt x="2" y="1136"/>
                  </a:lnTo>
                  <a:lnTo>
                    <a:pt x="0" y="1274"/>
                  </a:lnTo>
                  <a:lnTo>
                    <a:pt x="2" y="1402"/>
                  </a:lnTo>
                  <a:lnTo>
                    <a:pt x="9" y="1531"/>
                  </a:lnTo>
                  <a:lnTo>
                    <a:pt x="18" y="1659"/>
                  </a:lnTo>
                  <a:lnTo>
                    <a:pt x="34" y="1788"/>
                  </a:lnTo>
                  <a:lnTo>
                    <a:pt x="53" y="1914"/>
                  </a:lnTo>
                  <a:lnTo>
                    <a:pt x="76" y="2040"/>
                  </a:lnTo>
                  <a:lnTo>
                    <a:pt x="103" y="2164"/>
                  </a:lnTo>
                  <a:lnTo>
                    <a:pt x="133" y="2288"/>
                  </a:lnTo>
                  <a:lnTo>
                    <a:pt x="161" y="2304"/>
                  </a:lnTo>
                  <a:lnTo>
                    <a:pt x="191" y="2322"/>
                  </a:lnTo>
                  <a:lnTo>
                    <a:pt x="220" y="2338"/>
                  </a:lnTo>
                  <a:lnTo>
                    <a:pt x="250" y="2354"/>
                  </a:lnTo>
                  <a:lnTo>
                    <a:pt x="282" y="2368"/>
                  </a:lnTo>
                  <a:lnTo>
                    <a:pt x="314" y="2384"/>
                  </a:lnTo>
                  <a:lnTo>
                    <a:pt x="347" y="2398"/>
                  </a:lnTo>
                  <a:lnTo>
                    <a:pt x="379" y="2414"/>
                  </a:lnTo>
                  <a:lnTo>
                    <a:pt x="413" y="2428"/>
                  </a:lnTo>
                  <a:lnTo>
                    <a:pt x="448" y="2442"/>
                  </a:lnTo>
                  <a:lnTo>
                    <a:pt x="482" y="2453"/>
                  </a:lnTo>
                  <a:lnTo>
                    <a:pt x="516" y="2467"/>
                  </a:lnTo>
                  <a:lnTo>
                    <a:pt x="553" y="2478"/>
                  </a:lnTo>
                  <a:lnTo>
                    <a:pt x="590" y="2490"/>
                  </a:lnTo>
                  <a:lnTo>
                    <a:pt x="627" y="2501"/>
                  </a:lnTo>
                  <a:lnTo>
                    <a:pt x="666" y="2513"/>
                  </a:lnTo>
                  <a:lnTo>
                    <a:pt x="636" y="2504"/>
                  </a:lnTo>
                  <a:lnTo>
                    <a:pt x="606" y="2492"/>
                  </a:lnTo>
                  <a:lnTo>
                    <a:pt x="576" y="2481"/>
                  </a:lnTo>
                  <a:lnTo>
                    <a:pt x="549" y="2471"/>
                  </a:lnTo>
                  <a:lnTo>
                    <a:pt x="521" y="2460"/>
                  </a:lnTo>
                  <a:lnTo>
                    <a:pt x="493" y="2449"/>
                  </a:lnTo>
                  <a:lnTo>
                    <a:pt x="466" y="2437"/>
                  </a:lnTo>
                  <a:lnTo>
                    <a:pt x="438" y="2423"/>
                  </a:lnTo>
                  <a:lnTo>
                    <a:pt x="411" y="2412"/>
                  </a:lnTo>
                  <a:lnTo>
                    <a:pt x="386" y="2398"/>
                  </a:lnTo>
                  <a:lnTo>
                    <a:pt x="360" y="2387"/>
                  </a:lnTo>
                  <a:lnTo>
                    <a:pt x="335" y="2373"/>
                  </a:lnTo>
                  <a:lnTo>
                    <a:pt x="310" y="2359"/>
                  </a:lnTo>
                  <a:lnTo>
                    <a:pt x="287" y="2345"/>
                  </a:lnTo>
                  <a:lnTo>
                    <a:pt x="262" y="2332"/>
                  </a:lnTo>
                  <a:lnTo>
                    <a:pt x="239" y="2318"/>
                  </a:lnTo>
                  <a:lnTo>
                    <a:pt x="232" y="2313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4" name="Freeform 7" descr="Газетная бумага"/>
            <p:cNvSpPr>
              <a:spLocks/>
            </p:cNvSpPr>
            <p:nvPr/>
          </p:nvSpPr>
          <p:spPr bwMode="auto">
            <a:xfrm>
              <a:off x="4058" y="1311"/>
              <a:ext cx="629" cy="2515"/>
            </a:xfrm>
            <a:custGeom>
              <a:avLst/>
              <a:gdLst>
                <a:gd name="T0" fmla="*/ 626 w 629"/>
                <a:gd name="T1" fmla="*/ 1129 h 2515"/>
                <a:gd name="T2" fmla="*/ 610 w 629"/>
                <a:gd name="T3" fmla="*/ 852 h 2515"/>
                <a:gd name="T4" fmla="*/ 576 w 629"/>
                <a:gd name="T5" fmla="*/ 585 h 2515"/>
                <a:gd name="T6" fmla="*/ 530 w 629"/>
                <a:gd name="T7" fmla="*/ 331 h 2515"/>
                <a:gd name="T8" fmla="*/ 475 w 629"/>
                <a:gd name="T9" fmla="*/ 191 h 2515"/>
                <a:gd name="T10" fmla="*/ 420 w 629"/>
                <a:gd name="T11" fmla="*/ 161 h 2515"/>
                <a:gd name="T12" fmla="*/ 360 w 629"/>
                <a:gd name="T13" fmla="*/ 133 h 2515"/>
                <a:gd name="T14" fmla="*/ 300 w 629"/>
                <a:gd name="T15" fmla="*/ 106 h 2515"/>
                <a:gd name="T16" fmla="*/ 236 w 629"/>
                <a:gd name="T17" fmla="*/ 81 h 2515"/>
                <a:gd name="T18" fmla="*/ 172 w 629"/>
                <a:gd name="T19" fmla="*/ 55 h 2515"/>
                <a:gd name="T20" fmla="*/ 105 w 629"/>
                <a:gd name="T21" fmla="*/ 33 h 2515"/>
                <a:gd name="T22" fmla="*/ 34 w 629"/>
                <a:gd name="T23" fmla="*/ 12 h 2515"/>
                <a:gd name="T24" fmla="*/ 30 w 629"/>
                <a:gd name="T25" fmla="*/ 12 h 2515"/>
                <a:gd name="T26" fmla="*/ 87 w 629"/>
                <a:gd name="T27" fmla="*/ 33 h 2515"/>
                <a:gd name="T28" fmla="*/ 144 w 629"/>
                <a:gd name="T29" fmla="*/ 55 h 2515"/>
                <a:gd name="T30" fmla="*/ 200 w 629"/>
                <a:gd name="T31" fmla="*/ 78 h 2515"/>
                <a:gd name="T32" fmla="*/ 252 w 629"/>
                <a:gd name="T33" fmla="*/ 101 h 2515"/>
                <a:gd name="T34" fmla="*/ 305 w 629"/>
                <a:gd name="T35" fmla="*/ 127 h 2515"/>
                <a:gd name="T36" fmla="*/ 353 w 629"/>
                <a:gd name="T37" fmla="*/ 152 h 2515"/>
                <a:gd name="T38" fmla="*/ 401 w 629"/>
                <a:gd name="T39" fmla="*/ 179 h 2515"/>
                <a:gd name="T40" fmla="*/ 431 w 629"/>
                <a:gd name="T41" fmla="*/ 198 h 2515"/>
                <a:gd name="T42" fmla="*/ 466 w 629"/>
                <a:gd name="T43" fmla="*/ 331 h 2515"/>
                <a:gd name="T44" fmla="*/ 521 w 629"/>
                <a:gd name="T45" fmla="*/ 592 h 2515"/>
                <a:gd name="T46" fmla="*/ 555 w 629"/>
                <a:gd name="T47" fmla="*/ 861 h 2515"/>
                <a:gd name="T48" fmla="*/ 574 w 629"/>
                <a:gd name="T49" fmla="*/ 1136 h 2515"/>
                <a:gd name="T50" fmla="*/ 574 w 629"/>
                <a:gd name="T51" fmla="*/ 1405 h 2515"/>
                <a:gd name="T52" fmla="*/ 558 w 629"/>
                <a:gd name="T53" fmla="*/ 1664 h 2515"/>
                <a:gd name="T54" fmla="*/ 523 w 629"/>
                <a:gd name="T55" fmla="*/ 1923 h 2515"/>
                <a:gd name="T56" fmla="*/ 470 w 629"/>
                <a:gd name="T57" fmla="*/ 2182 h 2515"/>
                <a:gd name="T58" fmla="*/ 436 w 629"/>
                <a:gd name="T59" fmla="*/ 2318 h 2515"/>
                <a:gd name="T60" fmla="*/ 406 w 629"/>
                <a:gd name="T61" fmla="*/ 2336 h 2515"/>
                <a:gd name="T62" fmla="*/ 358 w 629"/>
                <a:gd name="T63" fmla="*/ 2364 h 2515"/>
                <a:gd name="T64" fmla="*/ 310 w 629"/>
                <a:gd name="T65" fmla="*/ 2389 h 2515"/>
                <a:gd name="T66" fmla="*/ 257 w 629"/>
                <a:gd name="T67" fmla="*/ 2414 h 2515"/>
                <a:gd name="T68" fmla="*/ 204 w 629"/>
                <a:gd name="T69" fmla="*/ 2437 h 2515"/>
                <a:gd name="T70" fmla="*/ 149 w 629"/>
                <a:gd name="T71" fmla="*/ 2460 h 2515"/>
                <a:gd name="T72" fmla="*/ 92 w 629"/>
                <a:gd name="T73" fmla="*/ 2483 h 2515"/>
                <a:gd name="T74" fmla="*/ 34 w 629"/>
                <a:gd name="T75" fmla="*/ 2504 h 2515"/>
                <a:gd name="T76" fmla="*/ 39 w 629"/>
                <a:gd name="T77" fmla="*/ 2504 h 2515"/>
                <a:gd name="T78" fmla="*/ 108 w 629"/>
                <a:gd name="T79" fmla="*/ 2483 h 2515"/>
                <a:gd name="T80" fmla="*/ 174 w 629"/>
                <a:gd name="T81" fmla="*/ 2460 h 2515"/>
                <a:gd name="T82" fmla="*/ 239 w 629"/>
                <a:gd name="T83" fmla="*/ 2435 h 2515"/>
                <a:gd name="T84" fmla="*/ 300 w 629"/>
                <a:gd name="T85" fmla="*/ 2410 h 2515"/>
                <a:gd name="T86" fmla="*/ 362 w 629"/>
                <a:gd name="T87" fmla="*/ 2382 h 2515"/>
                <a:gd name="T88" fmla="*/ 420 w 629"/>
                <a:gd name="T89" fmla="*/ 2354 h 2515"/>
                <a:gd name="T90" fmla="*/ 475 w 629"/>
                <a:gd name="T91" fmla="*/ 2327 h 2515"/>
                <a:gd name="T92" fmla="*/ 530 w 629"/>
                <a:gd name="T93" fmla="*/ 2192 h 2515"/>
                <a:gd name="T94" fmla="*/ 576 w 629"/>
                <a:gd name="T95" fmla="*/ 1939 h 2515"/>
                <a:gd name="T96" fmla="*/ 608 w 629"/>
                <a:gd name="T97" fmla="*/ 1680 h 2515"/>
                <a:gd name="T98" fmla="*/ 626 w 629"/>
                <a:gd name="T99" fmla="*/ 1409 h 251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29"/>
                <a:gd name="T151" fmla="*/ 0 h 2515"/>
                <a:gd name="T152" fmla="*/ 629 w 629"/>
                <a:gd name="T153" fmla="*/ 2515 h 251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29" h="2515">
                  <a:moveTo>
                    <a:pt x="629" y="1272"/>
                  </a:moveTo>
                  <a:lnTo>
                    <a:pt x="626" y="1129"/>
                  </a:lnTo>
                  <a:lnTo>
                    <a:pt x="620" y="989"/>
                  </a:lnTo>
                  <a:lnTo>
                    <a:pt x="610" y="852"/>
                  </a:lnTo>
                  <a:lnTo>
                    <a:pt x="594" y="719"/>
                  </a:lnTo>
                  <a:lnTo>
                    <a:pt x="576" y="585"/>
                  </a:lnTo>
                  <a:lnTo>
                    <a:pt x="555" y="457"/>
                  </a:lnTo>
                  <a:lnTo>
                    <a:pt x="530" y="331"/>
                  </a:lnTo>
                  <a:lnTo>
                    <a:pt x="502" y="207"/>
                  </a:lnTo>
                  <a:lnTo>
                    <a:pt x="475" y="191"/>
                  </a:lnTo>
                  <a:lnTo>
                    <a:pt x="447" y="177"/>
                  </a:lnTo>
                  <a:lnTo>
                    <a:pt x="420" y="161"/>
                  </a:lnTo>
                  <a:lnTo>
                    <a:pt x="390" y="147"/>
                  </a:lnTo>
                  <a:lnTo>
                    <a:pt x="360" y="133"/>
                  </a:lnTo>
                  <a:lnTo>
                    <a:pt x="330" y="120"/>
                  </a:lnTo>
                  <a:lnTo>
                    <a:pt x="300" y="106"/>
                  </a:lnTo>
                  <a:lnTo>
                    <a:pt x="268" y="92"/>
                  </a:lnTo>
                  <a:lnTo>
                    <a:pt x="236" y="81"/>
                  </a:lnTo>
                  <a:lnTo>
                    <a:pt x="204" y="69"/>
                  </a:lnTo>
                  <a:lnTo>
                    <a:pt x="172" y="55"/>
                  </a:lnTo>
                  <a:lnTo>
                    <a:pt x="138" y="44"/>
                  </a:lnTo>
                  <a:lnTo>
                    <a:pt x="105" y="33"/>
                  </a:lnTo>
                  <a:lnTo>
                    <a:pt x="71" y="21"/>
                  </a:lnTo>
                  <a:lnTo>
                    <a:pt x="34" y="12"/>
                  </a:lnTo>
                  <a:lnTo>
                    <a:pt x="0" y="0"/>
                  </a:lnTo>
                  <a:lnTo>
                    <a:pt x="30" y="12"/>
                  </a:lnTo>
                  <a:lnTo>
                    <a:pt x="60" y="21"/>
                  </a:lnTo>
                  <a:lnTo>
                    <a:pt x="87" y="33"/>
                  </a:lnTo>
                  <a:lnTo>
                    <a:pt x="117" y="44"/>
                  </a:lnTo>
                  <a:lnTo>
                    <a:pt x="144" y="55"/>
                  </a:lnTo>
                  <a:lnTo>
                    <a:pt x="172" y="67"/>
                  </a:lnTo>
                  <a:lnTo>
                    <a:pt x="200" y="78"/>
                  </a:lnTo>
                  <a:lnTo>
                    <a:pt x="227" y="90"/>
                  </a:lnTo>
                  <a:lnTo>
                    <a:pt x="252" y="101"/>
                  </a:lnTo>
                  <a:lnTo>
                    <a:pt x="278" y="115"/>
                  </a:lnTo>
                  <a:lnTo>
                    <a:pt x="305" y="127"/>
                  </a:lnTo>
                  <a:lnTo>
                    <a:pt x="328" y="140"/>
                  </a:lnTo>
                  <a:lnTo>
                    <a:pt x="353" y="152"/>
                  </a:lnTo>
                  <a:lnTo>
                    <a:pt x="379" y="166"/>
                  </a:lnTo>
                  <a:lnTo>
                    <a:pt x="401" y="179"/>
                  </a:lnTo>
                  <a:lnTo>
                    <a:pt x="424" y="193"/>
                  </a:lnTo>
                  <a:lnTo>
                    <a:pt x="431" y="198"/>
                  </a:lnTo>
                  <a:lnTo>
                    <a:pt x="434" y="205"/>
                  </a:lnTo>
                  <a:lnTo>
                    <a:pt x="466" y="331"/>
                  </a:lnTo>
                  <a:lnTo>
                    <a:pt x="496" y="459"/>
                  </a:lnTo>
                  <a:lnTo>
                    <a:pt x="521" y="592"/>
                  </a:lnTo>
                  <a:lnTo>
                    <a:pt x="539" y="725"/>
                  </a:lnTo>
                  <a:lnTo>
                    <a:pt x="555" y="861"/>
                  </a:lnTo>
                  <a:lnTo>
                    <a:pt x="567" y="998"/>
                  </a:lnTo>
                  <a:lnTo>
                    <a:pt x="574" y="1136"/>
                  </a:lnTo>
                  <a:lnTo>
                    <a:pt x="576" y="1274"/>
                  </a:lnTo>
                  <a:lnTo>
                    <a:pt x="574" y="1405"/>
                  </a:lnTo>
                  <a:lnTo>
                    <a:pt x="567" y="1533"/>
                  </a:lnTo>
                  <a:lnTo>
                    <a:pt x="558" y="1664"/>
                  </a:lnTo>
                  <a:lnTo>
                    <a:pt x="541" y="1795"/>
                  </a:lnTo>
                  <a:lnTo>
                    <a:pt x="523" y="1923"/>
                  </a:lnTo>
                  <a:lnTo>
                    <a:pt x="498" y="2054"/>
                  </a:lnTo>
                  <a:lnTo>
                    <a:pt x="470" y="2182"/>
                  </a:lnTo>
                  <a:lnTo>
                    <a:pt x="438" y="2311"/>
                  </a:lnTo>
                  <a:lnTo>
                    <a:pt x="436" y="2318"/>
                  </a:lnTo>
                  <a:lnTo>
                    <a:pt x="429" y="2322"/>
                  </a:lnTo>
                  <a:lnTo>
                    <a:pt x="406" y="2336"/>
                  </a:lnTo>
                  <a:lnTo>
                    <a:pt x="383" y="2350"/>
                  </a:lnTo>
                  <a:lnTo>
                    <a:pt x="358" y="2364"/>
                  </a:lnTo>
                  <a:lnTo>
                    <a:pt x="333" y="2375"/>
                  </a:lnTo>
                  <a:lnTo>
                    <a:pt x="310" y="2389"/>
                  </a:lnTo>
                  <a:lnTo>
                    <a:pt x="282" y="2400"/>
                  </a:lnTo>
                  <a:lnTo>
                    <a:pt x="257" y="2414"/>
                  </a:lnTo>
                  <a:lnTo>
                    <a:pt x="232" y="2426"/>
                  </a:lnTo>
                  <a:lnTo>
                    <a:pt x="204" y="2437"/>
                  </a:lnTo>
                  <a:lnTo>
                    <a:pt x="177" y="2449"/>
                  </a:lnTo>
                  <a:lnTo>
                    <a:pt x="149" y="2460"/>
                  </a:lnTo>
                  <a:lnTo>
                    <a:pt x="121" y="2471"/>
                  </a:lnTo>
                  <a:lnTo>
                    <a:pt x="92" y="2483"/>
                  </a:lnTo>
                  <a:lnTo>
                    <a:pt x="64" y="2494"/>
                  </a:lnTo>
                  <a:lnTo>
                    <a:pt x="34" y="2504"/>
                  </a:lnTo>
                  <a:lnTo>
                    <a:pt x="4" y="2515"/>
                  </a:lnTo>
                  <a:lnTo>
                    <a:pt x="39" y="2504"/>
                  </a:lnTo>
                  <a:lnTo>
                    <a:pt x="73" y="2494"/>
                  </a:lnTo>
                  <a:lnTo>
                    <a:pt x="108" y="2483"/>
                  </a:lnTo>
                  <a:lnTo>
                    <a:pt x="142" y="2471"/>
                  </a:lnTo>
                  <a:lnTo>
                    <a:pt x="174" y="2460"/>
                  </a:lnTo>
                  <a:lnTo>
                    <a:pt x="206" y="2449"/>
                  </a:lnTo>
                  <a:lnTo>
                    <a:pt x="239" y="2435"/>
                  </a:lnTo>
                  <a:lnTo>
                    <a:pt x="271" y="2423"/>
                  </a:lnTo>
                  <a:lnTo>
                    <a:pt x="300" y="2410"/>
                  </a:lnTo>
                  <a:lnTo>
                    <a:pt x="333" y="2396"/>
                  </a:lnTo>
                  <a:lnTo>
                    <a:pt x="362" y="2382"/>
                  </a:lnTo>
                  <a:lnTo>
                    <a:pt x="390" y="2368"/>
                  </a:lnTo>
                  <a:lnTo>
                    <a:pt x="420" y="2354"/>
                  </a:lnTo>
                  <a:lnTo>
                    <a:pt x="447" y="2341"/>
                  </a:lnTo>
                  <a:lnTo>
                    <a:pt x="475" y="2327"/>
                  </a:lnTo>
                  <a:lnTo>
                    <a:pt x="502" y="2311"/>
                  </a:lnTo>
                  <a:lnTo>
                    <a:pt x="530" y="2192"/>
                  </a:lnTo>
                  <a:lnTo>
                    <a:pt x="555" y="2068"/>
                  </a:lnTo>
                  <a:lnTo>
                    <a:pt x="576" y="1939"/>
                  </a:lnTo>
                  <a:lnTo>
                    <a:pt x="594" y="1811"/>
                  </a:lnTo>
                  <a:lnTo>
                    <a:pt x="608" y="1680"/>
                  </a:lnTo>
                  <a:lnTo>
                    <a:pt x="620" y="1545"/>
                  </a:lnTo>
                  <a:lnTo>
                    <a:pt x="626" y="1409"/>
                  </a:lnTo>
                  <a:lnTo>
                    <a:pt x="629" y="1272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5" name="Freeform 8" descr="Гранит"/>
            <p:cNvSpPr>
              <a:spLocks/>
            </p:cNvSpPr>
            <p:nvPr/>
          </p:nvSpPr>
          <p:spPr bwMode="auto">
            <a:xfrm>
              <a:off x="567" y="981"/>
              <a:ext cx="3980" cy="3164"/>
            </a:xfrm>
            <a:custGeom>
              <a:avLst/>
              <a:gdLst>
                <a:gd name="T0" fmla="*/ 2265 w 3980"/>
                <a:gd name="T1" fmla="*/ 3031 h 3164"/>
                <a:gd name="T2" fmla="*/ 2132 w 3980"/>
                <a:gd name="T3" fmla="*/ 3031 h 3164"/>
                <a:gd name="T4" fmla="*/ 1806 w 3980"/>
                <a:gd name="T5" fmla="*/ 3017 h 3164"/>
                <a:gd name="T6" fmla="*/ 1499 w 3980"/>
                <a:gd name="T7" fmla="*/ 2983 h 3164"/>
                <a:gd name="T8" fmla="*/ 1212 w 3980"/>
                <a:gd name="T9" fmla="*/ 2932 h 3164"/>
                <a:gd name="T10" fmla="*/ 948 w 3980"/>
                <a:gd name="T11" fmla="*/ 2863 h 3164"/>
                <a:gd name="T12" fmla="*/ 711 w 3980"/>
                <a:gd name="T13" fmla="*/ 2776 h 3164"/>
                <a:gd name="T14" fmla="*/ 503 w 3980"/>
                <a:gd name="T15" fmla="*/ 2671 h 3164"/>
                <a:gd name="T16" fmla="*/ 395 w 3980"/>
                <a:gd name="T17" fmla="*/ 2382 h 3164"/>
                <a:gd name="T18" fmla="*/ 321 w 3980"/>
                <a:gd name="T19" fmla="*/ 1735 h 3164"/>
                <a:gd name="T20" fmla="*/ 356 w 3980"/>
                <a:gd name="T21" fmla="*/ 1055 h 3164"/>
                <a:gd name="T22" fmla="*/ 461 w 3980"/>
                <a:gd name="T23" fmla="*/ 532 h 3164"/>
                <a:gd name="T24" fmla="*/ 629 w 3980"/>
                <a:gd name="T25" fmla="*/ 441 h 3164"/>
                <a:gd name="T26" fmla="*/ 854 w 3980"/>
                <a:gd name="T27" fmla="*/ 346 h 3164"/>
                <a:gd name="T28" fmla="*/ 1106 w 3980"/>
                <a:gd name="T29" fmla="*/ 268 h 3164"/>
                <a:gd name="T30" fmla="*/ 1384 w 3980"/>
                <a:gd name="T31" fmla="*/ 211 h 3164"/>
                <a:gd name="T32" fmla="*/ 1682 w 3980"/>
                <a:gd name="T33" fmla="*/ 170 h 3164"/>
                <a:gd name="T34" fmla="*/ 1999 w 3980"/>
                <a:gd name="T35" fmla="*/ 149 h 3164"/>
                <a:gd name="T36" fmla="*/ 2231 w 3980"/>
                <a:gd name="T37" fmla="*/ 145 h 3164"/>
                <a:gd name="T38" fmla="*/ 2316 w 3980"/>
                <a:gd name="T39" fmla="*/ 145 h 3164"/>
                <a:gd name="T40" fmla="*/ 2577 w 3980"/>
                <a:gd name="T41" fmla="*/ 149 h 3164"/>
                <a:gd name="T42" fmla="*/ 2869 w 3980"/>
                <a:gd name="T43" fmla="*/ 172 h 3164"/>
                <a:gd name="T44" fmla="*/ 3147 w 3980"/>
                <a:gd name="T45" fmla="*/ 211 h 3164"/>
                <a:gd name="T46" fmla="*/ 3406 w 3980"/>
                <a:gd name="T47" fmla="*/ 266 h 3164"/>
                <a:gd name="T48" fmla="*/ 3645 w 3980"/>
                <a:gd name="T49" fmla="*/ 337 h 3164"/>
                <a:gd name="T50" fmla="*/ 3863 w 3980"/>
                <a:gd name="T51" fmla="*/ 424 h 3164"/>
                <a:gd name="T52" fmla="*/ 3971 w 3980"/>
                <a:gd name="T53" fmla="*/ 452 h 3164"/>
                <a:gd name="T54" fmla="*/ 3828 w 3980"/>
                <a:gd name="T55" fmla="*/ 346 h 3164"/>
                <a:gd name="T56" fmla="*/ 3580 w 3980"/>
                <a:gd name="T57" fmla="*/ 236 h 3164"/>
                <a:gd name="T58" fmla="*/ 3305 w 3980"/>
                <a:gd name="T59" fmla="*/ 149 h 3164"/>
                <a:gd name="T60" fmla="*/ 3004 w 3980"/>
                <a:gd name="T61" fmla="*/ 80 h 3164"/>
                <a:gd name="T62" fmla="*/ 2683 w 3980"/>
                <a:gd name="T63" fmla="*/ 34 h 3164"/>
                <a:gd name="T64" fmla="*/ 2343 w 3980"/>
                <a:gd name="T65" fmla="*/ 7 h 3164"/>
                <a:gd name="T66" fmla="*/ 1992 w 3980"/>
                <a:gd name="T67" fmla="*/ 0 h 3164"/>
                <a:gd name="T68" fmla="*/ 1641 w 3980"/>
                <a:gd name="T69" fmla="*/ 16 h 3164"/>
                <a:gd name="T70" fmla="*/ 1308 w 3980"/>
                <a:gd name="T71" fmla="*/ 50 h 3164"/>
                <a:gd name="T72" fmla="*/ 991 w 3980"/>
                <a:gd name="T73" fmla="*/ 106 h 3164"/>
                <a:gd name="T74" fmla="*/ 700 w 3980"/>
                <a:gd name="T75" fmla="*/ 184 h 3164"/>
                <a:gd name="T76" fmla="*/ 434 w 3980"/>
                <a:gd name="T77" fmla="*/ 280 h 3164"/>
                <a:gd name="T78" fmla="*/ 197 w 3980"/>
                <a:gd name="T79" fmla="*/ 399 h 3164"/>
                <a:gd name="T80" fmla="*/ 39 w 3980"/>
                <a:gd name="T81" fmla="*/ 984 h 3164"/>
                <a:gd name="T82" fmla="*/ 2 w 3980"/>
                <a:gd name="T83" fmla="*/ 1755 h 3164"/>
                <a:gd name="T84" fmla="*/ 87 w 3980"/>
                <a:gd name="T85" fmla="*/ 2478 h 3164"/>
                <a:gd name="T86" fmla="*/ 285 w 3980"/>
                <a:gd name="T87" fmla="*/ 2818 h 3164"/>
                <a:gd name="T88" fmla="*/ 532 w 3980"/>
                <a:gd name="T89" fmla="*/ 2928 h 3164"/>
                <a:gd name="T90" fmla="*/ 810 w 3980"/>
                <a:gd name="T91" fmla="*/ 3015 h 3164"/>
                <a:gd name="T92" fmla="*/ 1113 w 3980"/>
                <a:gd name="T93" fmla="*/ 3084 h 3164"/>
                <a:gd name="T94" fmla="*/ 1439 w 3980"/>
                <a:gd name="T95" fmla="*/ 3132 h 3164"/>
                <a:gd name="T96" fmla="*/ 1779 w 3980"/>
                <a:gd name="T97" fmla="*/ 3157 h 3164"/>
                <a:gd name="T98" fmla="*/ 2134 w 3980"/>
                <a:gd name="T99" fmla="*/ 3164 h 3164"/>
                <a:gd name="T100" fmla="*/ 2481 w 3980"/>
                <a:gd name="T101" fmla="*/ 3150 h 3164"/>
                <a:gd name="T102" fmla="*/ 2814 w 3980"/>
                <a:gd name="T103" fmla="*/ 3114 h 3164"/>
                <a:gd name="T104" fmla="*/ 3128 w 3980"/>
                <a:gd name="T105" fmla="*/ 3058 h 3164"/>
                <a:gd name="T106" fmla="*/ 3422 w 3980"/>
                <a:gd name="T107" fmla="*/ 2983 h 3164"/>
                <a:gd name="T108" fmla="*/ 3686 w 3980"/>
                <a:gd name="T109" fmla="*/ 2889 h 3164"/>
                <a:gd name="T110" fmla="*/ 3922 w 3980"/>
                <a:gd name="T111" fmla="*/ 2772 h 3164"/>
                <a:gd name="T112" fmla="*/ 3980 w 3980"/>
                <a:gd name="T113" fmla="*/ 2694 h 3164"/>
                <a:gd name="T114" fmla="*/ 3778 w 3980"/>
                <a:gd name="T115" fmla="*/ 2788 h 3164"/>
                <a:gd name="T116" fmla="*/ 3553 w 3980"/>
                <a:gd name="T117" fmla="*/ 2868 h 3164"/>
                <a:gd name="T118" fmla="*/ 3305 w 3980"/>
                <a:gd name="T119" fmla="*/ 2932 h 3164"/>
                <a:gd name="T120" fmla="*/ 3039 w 3980"/>
                <a:gd name="T121" fmla="*/ 2983 h 3164"/>
                <a:gd name="T122" fmla="*/ 2754 w 3980"/>
                <a:gd name="T123" fmla="*/ 3015 h 3164"/>
                <a:gd name="T124" fmla="*/ 2456 w 3980"/>
                <a:gd name="T125" fmla="*/ 3029 h 316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980"/>
                <a:gd name="T190" fmla="*/ 0 h 3164"/>
                <a:gd name="T191" fmla="*/ 3980 w 3980"/>
                <a:gd name="T192" fmla="*/ 3164 h 316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980" h="3164">
                  <a:moveTo>
                    <a:pt x="2332" y="3031"/>
                  </a:moveTo>
                  <a:lnTo>
                    <a:pt x="2316" y="3031"/>
                  </a:lnTo>
                  <a:lnTo>
                    <a:pt x="2297" y="3031"/>
                  </a:lnTo>
                  <a:lnTo>
                    <a:pt x="2281" y="3031"/>
                  </a:lnTo>
                  <a:lnTo>
                    <a:pt x="2265" y="3031"/>
                  </a:lnTo>
                  <a:lnTo>
                    <a:pt x="2249" y="3031"/>
                  </a:lnTo>
                  <a:lnTo>
                    <a:pt x="2231" y="3031"/>
                  </a:lnTo>
                  <a:lnTo>
                    <a:pt x="2215" y="3031"/>
                  </a:lnTo>
                  <a:lnTo>
                    <a:pt x="2199" y="3031"/>
                  </a:lnTo>
                  <a:lnTo>
                    <a:pt x="2132" y="3031"/>
                  </a:lnTo>
                  <a:lnTo>
                    <a:pt x="2066" y="3029"/>
                  </a:lnTo>
                  <a:lnTo>
                    <a:pt x="1999" y="3026"/>
                  </a:lnTo>
                  <a:lnTo>
                    <a:pt x="1935" y="3024"/>
                  </a:lnTo>
                  <a:lnTo>
                    <a:pt x="1870" y="3022"/>
                  </a:lnTo>
                  <a:lnTo>
                    <a:pt x="1806" y="3017"/>
                  </a:lnTo>
                  <a:lnTo>
                    <a:pt x="1742" y="3013"/>
                  </a:lnTo>
                  <a:lnTo>
                    <a:pt x="1680" y="3006"/>
                  </a:lnTo>
                  <a:lnTo>
                    <a:pt x="1618" y="2999"/>
                  </a:lnTo>
                  <a:lnTo>
                    <a:pt x="1558" y="2992"/>
                  </a:lnTo>
                  <a:lnTo>
                    <a:pt x="1499" y="2983"/>
                  </a:lnTo>
                  <a:lnTo>
                    <a:pt x="1439" y="2976"/>
                  </a:lnTo>
                  <a:lnTo>
                    <a:pt x="1382" y="2964"/>
                  </a:lnTo>
                  <a:lnTo>
                    <a:pt x="1324" y="2955"/>
                  </a:lnTo>
                  <a:lnTo>
                    <a:pt x="1267" y="2944"/>
                  </a:lnTo>
                  <a:lnTo>
                    <a:pt x="1212" y="2932"/>
                  </a:lnTo>
                  <a:lnTo>
                    <a:pt x="1157" y="2921"/>
                  </a:lnTo>
                  <a:lnTo>
                    <a:pt x="1104" y="2907"/>
                  </a:lnTo>
                  <a:lnTo>
                    <a:pt x="1051" y="2893"/>
                  </a:lnTo>
                  <a:lnTo>
                    <a:pt x="998" y="2877"/>
                  </a:lnTo>
                  <a:lnTo>
                    <a:pt x="948" y="2863"/>
                  </a:lnTo>
                  <a:lnTo>
                    <a:pt x="897" y="2847"/>
                  </a:lnTo>
                  <a:lnTo>
                    <a:pt x="849" y="2829"/>
                  </a:lnTo>
                  <a:lnTo>
                    <a:pt x="803" y="2813"/>
                  </a:lnTo>
                  <a:lnTo>
                    <a:pt x="755" y="2795"/>
                  </a:lnTo>
                  <a:lnTo>
                    <a:pt x="711" y="2776"/>
                  </a:lnTo>
                  <a:lnTo>
                    <a:pt x="666" y="2756"/>
                  </a:lnTo>
                  <a:lnTo>
                    <a:pt x="624" y="2735"/>
                  </a:lnTo>
                  <a:lnTo>
                    <a:pt x="581" y="2714"/>
                  </a:lnTo>
                  <a:lnTo>
                    <a:pt x="542" y="2694"/>
                  </a:lnTo>
                  <a:lnTo>
                    <a:pt x="503" y="2671"/>
                  </a:lnTo>
                  <a:lnTo>
                    <a:pt x="464" y="2648"/>
                  </a:lnTo>
                  <a:lnTo>
                    <a:pt x="457" y="2643"/>
                  </a:lnTo>
                  <a:lnTo>
                    <a:pt x="454" y="2636"/>
                  </a:lnTo>
                  <a:lnTo>
                    <a:pt x="422" y="2510"/>
                  </a:lnTo>
                  <a:lnTo>
                    <a:pt x="395" y="2382"/>
                  </a:lnTo>
                  <a:lnTo>
                    <a:pt x="372" y="2255"/>
                  </a:lnTo>
                  <a:lnTo>
                    <a:pt x="353" y="2125"/>
                  </a:lnTo>
                  <a:lnTo>
                    <a:pt x="337" y="1996"/>
                  </a:lnTo>
                  <a:lnTo>
                    <a:pt x="328" y="1865"/>
                  </a:lnTo>
                  <a:lnTo>
                    <a:pt x="321" y="1735"/>
                  </a:lnTo>
                  <a:lnTo>
                    <a:pt x="319" y="1604"/>
                  </a:lnTo>
                  <a:lnTo>
                    <a:pt x="321" y="1464"/>
                  </a:lnTo>
                  <a:lnTo>
                    <a:pt x="328" y="1326"/>
                  </a:lnTo>
                  <a:lnTo>
                    <a:pt x="340" y="1191"/>
                  </a:lnTo>
                  <a:lnTo>
                    <a:pt x="356" y="1055"/>
                  </a:lnTo>
                  <a:lnTo>
                    <a:pt x="374" y="925"/>
                  </a:lnTo>
                  <a:lnTo>
                    <a:pt x="399" y="794"/>
                  </a:lnTo>
                  <a:lnTo>
                    <a:pt x="427" y="665"/>
                  </a:lnTo>
                  <a:lnTo>
                    <a:pt x="459" y="539"/>
                  </a:lnTo>
                  <a:lnTo>
                    <a:pt x="461" y="532"/>
                  </a:lnTo>
                  <a:lnTo>
                    <a:pt x="468" y="528"/>
                  </a:lnTo>
                  <a:lnTo>
                    <a:pt x="507" y="505"/>
                  </a:lnTo>
                  <a:lnTo>
                    <a:pt x="546" y="482"/>
                  </a:lnTo>
                  <a:lnTo>
                    <a:pt x="585" y="461"/>
                  </a:lnTo>
                  <a:lnTo>
                    <a:pt x="629" y="441"/>
                  </a:lnTo>
                  <a:lnTo>
                    <a:pt x="670" y="420"/>
                  </a:lnTo>
                  <a:lnTo>
                    <a:pt x="714" y="399"/>
                  </a:lnTo>
                  <a:lnTo>
                    <a:pt x="760" y="381"/>
                  </a:lnTo>
                  <a:lnTo>
                    <a:pt x="806" y="363"/>
                  </a:lnTo>
                  <a:lnTo>
                    <a:pt x="854" y="346"/>
                  </a:lnTo>
                  <a:lnTo>
                    <a:pt x="902" y="328"/>
                  </a:lnTo>
                  <a:lnTo>
                    <a:pt x="952" y="312"/>
                  </a:lnTo>
                  <a:lnTo>
                    <a:pt x="1003" y="298"/>
                  </a:lnTo>
                  <a:lnTo>
                    <a:pt x="1053" y="282"/>
                  </a:lnTo>
                  <a:lnTo>
                    <a:pt x="1106" y="268"/>
                  </a:lnTo>
                  <a:lnTo>
                    <a:pt x="1161" y="255"/>
                  </a:lnTo>
                  <a:lnTo>
                    <a:pt x="1214" y="243"/>
                  </a:lnTo>
                  <a:lnTo>
                    <a:pt x="1269" y="232"/>
                  </a:lnTo>
                  <a:lnTo>
                    <a:pt x="1327" y="220"/>
                  </a:lnTo>
                  <a:lnTo>
                    <a:pt x="1384" y="211"/>
                  </a:lnTo>
                  <a:lnTo>
                    <a:pt x="1441" y="200"/>
                  </a:lnTo>
                  <a:lnTo>
                    <a:pt x="1501" y="193"/>
                  </a:lnTo>
                  <a:lnTo>
                    <a:pt x="1561" y="184"/>
                  </a:lnTo>
                  <a:lnTo>
                    <a:pt x="1620" y="177"/>
                  </a:lnTo>
                  <a:lnTo>
                    <a:pt x="1682" y="170"/>
                  </a:lnTo>
                  <a:lnTo>
                    <a:pt x="1744" y="163"/>
                  </a:lnTo>
                  <a:lnTo>
                    <a:pt x="1806" y="158"/>
                  </a:lnTo>
                  <a:lnTo>
                    <a:pt x="1870" y="154"/>
                  </a:lnTo>
                  <a:lnTo>
                    <a:pt x="1935" y="151"/>
                  </a:lnTo>
                  <a:lnTo>
                    <a:pt x="1999" y="149"/>
                  </a:lnTo>
                  <a:lnTo>
                    <a:pt x="2066" y="147"/>
                  </a:lnTo>
                  <a:lnTo>
                    <a:pt x="2132" y="145"/>
                  </a:lnTo>
                  <a:lnTo>
                    <a:pt x="2199" y="145"/>
                  </a:lnTo>
                  <a:lnTo>
                    <a:pt x="2215" y="145"/>
                  </a:lnTo>
                  <a:lnTo>
                    <a:pt x="2231" y="145"/>
                  </a:lnTo>
                  <a:lnTo>
                    <a:pt x="2249" y="145"/>
                  </a:lnTo>
                  <a:lnTo>
                    <a:pt x="2265" y="145"/>
                  </a:lnTo>
                  <a:lnTo>
                    <a:pt x="2281" y="145"/>
                  </a:lnTo>
                  <a:lnTo>
                    <a:pt x="2297" y="145"/>
                  </a:lnTo>
                  <a:lnTo>
                    <a:pt x="2316" y="145"/>
                  </a:lnTo>
                  <a:lnTo>
                    <a:pt x="2332" y="145"/>
                  </a:lnTo>
                  <a:lnTo>
                    <a:pt x="2394" y="145"/>
                  </a:lnTo>
                  <a:lnTo>
                    <a:pt x="2456" y="147"/>
                  </a:lnTo>
                  <a:lnTo>
                    <a:pt x="2515" y="147"/>
                  </a:lnTo>
                  <a:lnTo>
                    <a:pt x="2577" y="149"/>
                  </a:lnTo>
                  <a:lnTo>
                    <a:pt x="2637" y="154"/>
                  </a:lnTo>
                  <a:lnTo>
                    <a:pt x="2694" y="156"/>
                  </a:lnTo>
                  <a:lnTo>
                    <a:pt x="2754" y="161"/>
                  </a:lnTo>
                  <a:lnTo>
                    <a:pt x="2811" y="167"/>
                  </a:lnTo>
                  <a:lnTo>
                    <a:pt x="2869" y="172"/>
                  </a:lnTo>
                  <a:lnTo>
                    <a:pt x="2926" y="179"/>
                  </a:lnTo>
                  <a:lnTo>
                    <a:pt x="2984" y="186"/>
                  </a:lnTo>
                  <a:lnTo>
                    <a:pt x="3039" y="195"/>
                  </a:lnTo>
                  <a:lnTo>
                    <a:pt x="3094" y="202"/>
                  </a:lnTo>
                  <a:lnTo>
                    <a:pt x="3147" y="211"/>
                  </a:lnTo>
                  <a:lnTo>
                    <a:pt x="3199" y="220"/>
                  </a:lnTo>
                  <a:lnTo>
                    <a:pt x="3252" y="232"/>
                  </a:lnTo>
                  <a:lnTo>
                    <a:pt x="3305" y="243"/>
                  </a:lnTo>
                  <a:lnTo>
                    <a:pt x="3355" y="255"/>
                  </a:lnTo>
                  <a:lnTo>
                    <a:pt x="3406" y="266"/>
                  </a:lnTo>
                  <a:lnTo>
                    <a:pt x="3456" y="280"/>
                  </a:lnTo>
                  <a:lnTo>
                    <a:pt x="3505" y="294"/>
                  </a:lnTo>
                  <a:lnTo>
                    <a:pt x="3553" y="307"/>
                  </a:lnTo>
                  <a:lnTo>
                    <a:pt x="3599" y="324"/>
                  </a:lnTo>
                  <a:lnTo>
                    <a:pt x="3645" y="337"/>
                  </a:lnTo>
                  <a:lnTo>
                    <a:pt x="3691" y="353"/>
                  </a:lnTo>
                  <a:lnTo>
                    <a:pt x="3734" y="372"/>
                  </a:lnTo>
                  <a:lnTo>
                    <a:pt x="3778" y="388"/>
                  </a:lnTo>
                  <a:lnTo>
                    <a:pt x="3819" y="406"/>
                  </a:lnTo>
                  <a:lnTo>
                    <a:pt x="3863" y="424"/>
                  </a:lnTo>
                  <a:lnTo>
                    <a:pt x="3902" y="445"/>
                  </a:lnTo>
                  <a:lnTo>
                    <a:pt x="3941" y="463"/>
                  </a:lnTo>
                  <a:lnTo>
                    <a:pt x="3980" y="484"/>
                  </a:lnTo>
                  <a:lnTo>
                    <a:pt x="3975" y="468"/>
                  </a:lnTo>
                  <a:lnTo>
                    <a:pt x="3971" y="452"/>
                  </a:lnTo>
                  <a:lnTo>
                    <a:pt x="3966" y="436"/>
                  </a:lnTo>
                  <a:lnTo>
                    <a:pt x="3961" y="420"/>
                  </a:lnTo>
                  <a:lnTo>
                    <a:pt x="3918" y="395"/>
                  </a:lnTo>
                  <a:lnTo>
                    <a:pt x="3874" y="369"/>
                  </a:lnTo>
                  <a:lnTo>
                    <a:pt x="3828" y="346"/>
                  </a:lnTo>
                  <a:lnTo>
                    <a:pt x="3780" y="321"/>
                  </a:lnTo>
                  <a:lnTo>
                    <a:pt x="3732" y="301"/>
                  </a:lnTo>
                  <a:lnTo>
                    <a:pt x="3684" y="278"/>
                  </a:lnTo>
                  <a:lnTo>
                    <a:pt x="3631" y="257"/>
                  </a:lnTo>
                  <a:lnTo>
                    <a:pt x="3580" y="236"/>
                  </a:lnTo>
                  <a:lnTo>
                    <a:pt x="3528" y="218"/>
                  </a:lnTo>
                  <a:lnTo>
                    <a:pt x="3472" y="200"/>
                  </a:lnTo>
                  <a:lnTo>
                    <a:pt x="3417" y="181"/>
                  </a:lnTo>
                  <a:lnTo>
                    <a:pt x="3362" y="165"/>
                  </a:lnTo>
                  <a:lnTo>
                    <a:pt x="3305" y="149"/>
                  </a:lnTo>
                  <a:lnTo>
                    <a:pt x="3245" y="133"/>
                  </a:lnTo>
                  <a:lnTo>
                    <a:pt x="3188" y="119"/>
                  </a:lnTo>
                  <a:lnTo>
                    <a:pt x="3126" y="106"/>
                  </a:lnTo>
                  <a:lnTo>
                    <a:pt x="3066" y="94"/>
                  </a:lnTo>
                  <a:lnTo>
                    <a:pt x="3004" y="80"/>
                  </a:lnTo>
                  <a:lnTo>
                    <a:pt x="2942" y="69"/>
                  </a:lnTo>
                  <a:lnTo>
                    <a:pt x="2878" y="60"/>
                  </a:lnTo>
                  <a:lnTo>
                    <a:pt x="2814" y="50"/>
                  </a:lnTo>
                  <a:lnTo>
                    <a:pt x="2750" y="41"/>
                  </a:lnTo>
                  <a:lnTo>
                    <a:pt x="2683" y="34"/>
                  </a:lnTo>
                  <a:lnTo>
                    <a:pt x="2616" y="28"/>
                  </a:lnTo>
                  <a:lnTo>
                    <a:pt x="2550" y="21"/>
                  </a:lnTo>
                  <a:lnTo>
                    <a:pt x="2481" y="16"/>
                  </a:lnTo>
                  <a:lnTo>
                    <a:pt x="2412" y="11"/>
                  </a:lnTo>
                  <a:lnTo>
                    <a:pt x="2343" y="7"/>
                  </a:lnTo>
                  <a:lnTo>
                    <a:pt x="2274" y="5"/>
                  </a:lnTo>
                  <a:lnTo>
                    <a:pt x="2206" y="2"/>
                  </a:lnTo>
                  <a:lnTo>
                    <a:pt x="2134" y="0"/>
                  </a:lnTo>
                  <a:lnTo>
                    <a:pt x="2063" y="0"/>
                  </a:lnTo>
                  <a:lnTo>
                    <a:pt x="1992" y="0"/>
                  </a:lnTo>
                  <a:lnTo>
                    <a:pt x="1921" y="2"/>
                  </a:lnTo>
                  <a:lnTo>
                    <a:pt x="1850" y="5"/>
                  </a:lnTo>
                  <a:lnTo>
                    <a:pt x="1781" y="7"/>
                  </a:lnTo>
                  <a:lnTo>
                    <a:pt x="1710" y="11"/>
                  </a:lnTo>
                  <a:lnTo>
                    <a:pt x="1641" y="16"/>
                  </a:lnTo>
                  <a:lnTo>
                    <a:pt x="1574" y="21"/>
                  </a:lnTo>
                  <a:lnTo>
                    <a:pt x="1506" y="28"/>
                  </a:lnTo>
                  <a:lnTo>
                    <a:pt x="1439" y="34"/>
                  </a:lnTo>
                  <a:lnTo>
                    <a:pt x="1372" y="41"/>
                  </a:lnTo>
                  <a:lnTo>
                    <a:pt x="1308" y="50"/>
                  </a:lnTo>
                  <a:lnTo>
                    <a:pt x="1242" y="60"/>
                  </a:lnTo>
                  <a:lnTo>
                    <a:pt x="1180" y="71"/>
                  </a:lnTo>
                  <a:lnTo>
                    <a:pt x="1115" y="83"/>
                  </a:lnTo>
                  <a:lnTo>
                    <a:pt x="1053" y="94"/>
                  </a:lnTo>
                  <a:lnTo>
                    <a:pt x="991" y="106"/>
                  </a:lnTo>
                  <a:lnTo>
                    <a:pt x="932" y="119"/>
                  </a:lnTo>
                  <a:lnTo>
                    <a:pt x="872" y="135"/>
                  </a:lnTo>
                  <a:lnTo>
                    <a:pt x="815" y="149"/>
                  </a:lnTo>
                  <a:lnTo>
                    <a:pt x="757" y="165"/>
                  </a:lnTo>
                  <a:lnTo>
                    <a:pt x="700" y="184"/>
                  </a:lnTo>
                  <a:lnTo>
                    <a:pt x="645" y="202"/>
                  </a:lnTo>
                  <a:lnTo>
                    <a:pt x="590" y="220"/>
                  </a:lnTo>
                  <a:lnTo>
                    <a:pt x="537" y="239"/>
                  </a:lnTo>
                  <a:lnTo>
                    <a:pt x="484" y="259"/>
                  </a:lnTo>
                  <a:lnTo>
                    <a:pt x="434" y="280"/>
                  </a:lnTo>
                  <a:lnTo>
                    <a:pt x="383" y="303"/>
                  </a:lnTo>
                  <a:lnTo>
                    <a:pt x="335" y="326"/>
                  </a:lnTo>
                  <a:lnTo>
                    <a:pt x="289" y="349"/>
                  </a:lnTo>
                  <a:lnTo>
                    <a:pt x="241" y="374"/>
                  </a:lnTo>
                  <a:lnTo>
                    <a:pt x="197" y="399"/>
                  </a:lnTo>
                  <a:lnTo>
                    <a:pt x="154" y="424"/>
                  </a:lnTo>
                  <a:lnTo>
                    <a:pt x="119" y="558"/>
                  </a:lnTo>
                  <a:lnTo>
                    <a:pt x="87" y="698"/>
                  </a:lnTo>
                  <a:lnTo>
                    <a:pt x="62" y="840"/>
                  </a:lnTo>
                  <a:lnTo>
                    <a:pt x="39" y="984"/>
                  </a:lnTo>
                  <a:lnTo>
                    <a:pt x="23" y="1133"/>
                  </a:lnTo>
                  <a:lnTo>
                    <a:pt x="9" y="1287"/>
                  </a:lnTo>
                  <a:lnTo>
                    <a:pt x="2" y="1443"/>
                  </a:lnTo>
                  <a:lnTo>
                    <a:pt x="0" y="1602"/>
                  </a:lnTo>
                  <a:lnTo>
                    <a:pt x="2" y="1755"/>
                  </a:lnTo>
                  <a:lnTo>
                    <a:pt x="11" y="1904"/>
                  </a:lnTo>
                  <a:lnTo>
                    <a:pt x="23" y="2054"/>
                  </a:lnTo>
                  <a:lnTo>
                    <a:pt x="41" y="2198"/>
                  </a:lnTo>
                  <a:lnTo>
                    <a:pt x="62" y="2338"/>
                  </a:lnTo>
                  <a:lnTo>
                    <a:pt x="87" y="2478"/>
                  </a:lnTo>
                  <a:lnTo>
                    <a:pt x="117" y="2611"/>
                  </a:lnTo>
                  <a:lnTo>
                    <a:pt x="149" y="2742"/>
                  </a:lnTo>
                  <a:lnTo>
                    <a:pt x="193" y="2767"/>
                  </a:lnTo>
                  <a:lnTo>
                    <a:pt x="236" y="2792"/>
                  </a:lnTo>
                  <a:lnTo>
                    <a:pt x="285" y="2818"/>
                  </a:lnTo>
                  <a:lnTo>
                    <a:pt x="330" y="2840"/>
                  </a:lnTo>
                  <a:lnTo>
                    <a:pt x="379" y="2863"/>
                  </a:lnTo>
                  <a:lnTo>
                    <a:pt x="429" y="2886"/>
                  </a:lnTo>
                  <a:lnTo>
                    <a:pt x="482" y="2907"/>
                  </a:lnTo>
                  <a:lnTo>
                    <a:pt x="532" y="2928"/>
                  </a:lnTo>
                  <a:lnTo>
                    <a:pt x="588" y="2946"/>
                  </a:lnTo>
                  <a:lnTo>
                    <a:pt x="640" y="2964"/>
                  </a:lnTo>
                  <a:lnTo>
                    <a:pt x="698" y="2983"/>
                  </a:lnTo>
                  <a:lnTo>
                    <a:pt x="753" y="2999"/>
                  </a:lnTo>
                  <a:lnTo>
                    <a:pt x="810" y="3015"/>
                  </a:lnTo>
                  <a:lnTo>
                    <a:pt x="870" y="3031"/>
                  </a:lnTo>
                  <a:lnTo>
                    <a:pt x="930" y="3045"/>
                  </a:lnTo>
                  <a:lnTo>
                    <a:pt x="989" y="3058"/>
                  </a:lnTo>
                  <a:lnTo>
                    <a:pt x="1051" y="3072"/>
                  </a:lnTo>
                  <a:lnTo>
                    <a:pt x="1113" y="3084"/>
                  </a:lnTo>
                  <a:lnTo>
                    <a:pt x="1177" y="3095"/>
                  </a:lnTo>
                  <a:lnTo>
                    <a:pt x="1242" y="3104"/>
                  </a:lnTo>
                  <a:lnTo>
                    <a:pt x="1306" y="3114"/>
                  </a:lnTo>
                  <a:lnTo>
                    <a:pt x="1372" y="3123"/>
                  </a:lnTo>
                  <a:lnTo>
                    <a:pt x="1439" y="3132"/>
                  </a:lnTo>
                  <a:lnTo>
                    <a:pt x="1506" y="3139"/>
                  </a:lnTo>
                  <a:lnTo>
                    <a:pt x="1572" y="3143"/>
                  </a:lnTo>
                  <a:lnTo>
                    <a:pt x="1641" y="3150"/>
                  </a:lnTo>
                  <a:lnTo>
                    <a:pt x="1710" y="3155"/>
                  </a:lnTo>
                  <a:lnTo>
                    <a:pt x="1779" y="3157"/>
                  </a:lnTo>
                  <a:lnTo>
                    <a:pt x="1850" y="3159"/>
                  </a:lnTo>
                  <a:lnTo>
                    <a:pt x="1921" y="3162"/>
                  </a:lnTo>
                  <a:lnTo>
                    <a:pt x="1992" y="3164"/>
                  </a:lnTo>
                  <a:lnTo>
                    <a:pt x="2063" y="3164"/>
                  </a:lnTo>
                  <a:lnTo>
                    <a:pt x="2134" y="3164"/>
                  </a:lnTo>
                  <a:lnTo>
                    <a:pt x="2206" y="3162"/>
                  </a:lnTo>
                  <a:lnTo>
                    <a:pt x="2274" y="3159"/>
                  </a:lnTo>
                  <a:lnTo>
                    <a:pt x="2346" y="3157"/>
                  </a:lnTo>
                  <a:lnTo>
                    <a:pt x="2414" y="3155"/>
                  </a:lnTo>
                  <a:lnTo>
                    <a:pt x="2481" y="3150"/>
                  </a:lnTo>
                  <a:lnTo>
                    <a:pt x="2550" y="3143"/>
                  </a:lnTo>
                  <a:lnTo>
                    <a:pt x="2616" y="3139"/>
                  </a:lnTo>
                  <a:lnTo>
                    <a:pt x="2683" y="3132"/>
                  </a:lnTo>
                  <a:lnTo>
                    <a:pt x="2750" y="3123"/>
                  </a:lnTo>
                  <a:lnTo>
                    <a:pt x="2814" y="3114"/>
                  </a:lnTo>
                  <a:lnTo>
                    <a:pt x="2880" y="3104"/>
                  </a:lnTo>
                  <a:lnTo>
                    <a:pt x="2942" y="3095"/>
                  </a:lnTo>
                  <a:lnTo>
                    <a:pt x="3007" y="3084"/>
                  </a:lnTo>
                  <a:lnTo>
                    <a:pt x="3069" y="3072"/>
                  </a:lnTo>
                  <a:lnTo>
                    <a:pt x="3128" y="3058"/>
                  </a:lnTo>
                  <a:lnTo>
                    <a:pt x="3190" y="3047"/>
                  </a:lnTo>
                  <a:lnTo>
                    <a:pt x="3250" y="3031"/>
                  </a:lnTo>
                  <a:lnTo>
                    <a:pt x="3307" y="3017"/>
                  </a:lnTo>
                  <a:lnTo>
                    <a:pt x="3365" y="3001"/>
                  </a:lnTo>
                  <a:lnTo>
                    <a:pt x="3422" y="2983"/>
                  </a:lnTo>
                  <a:lnTo>
                    <a:pt x="3477" y="2967"/>
                  </a:lnTo>
                  <a:lnTo>
                    <a:pt x="3530" y="2948"/>
                  </a:lnTo>
                  <a:lnTo>
                    <a:pt x="3583" y="2928"/>
                  </a:lnTo>
                  <a:lnTo>
                    <a:pt x="3635" y="2909"/>
                  </a:lnTo>
                  <a:lnTo>
                    <a:pt x="3686" y="2889"/>
                  </a:lnTo>
                  <a:lnTo>
                    <a:pt x="3736" y="2866"/>
                  </a:lnTo>
                  <a:lnTo>
                    <a:pt x="3785" y="2845"/>
                  </a:lnTo>
                  <a:lnTo>
                    <a:pt x="3833" y="2820"/>
                  </a:lnTo>
                  <a:lnTo>
                    <a:pt x="3879" y="2797"/>
                  </a:lnTo>
                  <a:lnTo>
                    <a:pt x="3922" y="2772"/>
                  </a:lnTo>
                  <a:lnTo>
                    <a:pt x="3966" y="2746"/>
                  </a:lnTo>
                  <a:lnTo>
                    <a:pt x="3971" y="2735"/>
                  </a:lnTo>
                  <a:lnTo>
                    <a:pt x="3973" y="2721"/>
                  </a:lnTo>
                  <a:lnTo>
                    <a:pt x="3977" y="2707"/>
                  </a:lnTo>
                  <a:lnTo>
                    <a:pt x="3980" y="2694"/>
                  </a:lnTo>
                  <a:lnTo>
                    <a:pt x="3941" y="2714"/>
                  </a:lnTo>
                  <a:lnTo>
                    <a:pt x="3902" y="2733"/>
                  </a:lnTo>
                  <a:lnTo>
                    <a:pt x="3863" y="2753"/>
                  </a:lnTo>
                  <a:lnTo>
                    <a:pt x="3821" y="2772"/>
                  </a:lnTo>
                  <a:lnTo>
                    <a:pt x="3778" y="2788"/>
                  </a:lnTo>
                  <a:lnTo>
                    <a:pt x="3736" y="2806"/>
                  </a:lnTo>
                  <a:lnTo>
                    <a:pt x="3691" y="2822"/>
                  </a:lnTo>
                  <a:lnTo>
                    <a:pt x="3647" y="2838"/>
                  </a:lnTo>
                  <a:lnTo>
                    <a:pt x="3601" y="2854"/>
                  </a:lnTo>
                  <a:lnTo>
                    <a:pt x="3553" y="2868"/>
                  </a:lnTo>
                  <a:lnTo>
                    <a:pt x="3505" y="2882"/>
                  </a:lnTo>
                  <a:lnTo>
                    <a:pt x="3456" y="2896"/>
                  </a:lnTo>
                  <a:lnTo>
                    <a:pt x="3408" y="2909"/>
                  </a:lnTo>
                  <a:lnTo>
                    <a:pt x="3358" y="2921"/>
                  </a:lnTo>
                  <a:lnTo>
                    <a:pt x="3305" y="2932"/>
                  </a:lnTo>
                  <a:lnTo>
                    <a:pt x="3254" y="2944"/>
                  </a:lnTo>
                  <a:lnTo>
                    <a:pt x="3202" y="2955"/>
                  </a:lnTo>
                  <a:lnTo>
                    <a:pt x="3149" y="2964"/>
                  </a:lnTo>
                  <a:lnTo>
                    <a:pt x="3094" y="2974"/>
                  </a:lnTo>
                  <a:lnTo>
                    <a:pt x="3039" y="2983"/>
                  </a:lnTo>
                  <a:lnTo>
                    <a:pt x="2984" y="2990"/>
                  </a:lnTo>
                  <a:lnTo>
                    <a:pt x="2926" y="2997"/>
                  </a:lnTo>
                  <a:lnTo>
                    <a:pt x="2871" y="3003"/>
                  </a:lnTo>
                  <a:lnTo>
                    <a:pt x="2814" y="3008"/>
                  </a:lnTo>
                  <a:lnTo>
                    <a:pt x="2754" y="3015"/>
                  </a:lnTo>
                  <a:lnTo>
                    <a:pt x="2697" y="3019"/>
                  </a:lnTo>
                  <a:lnTo>
                    <a:pt x="2637" y="3022"/>
                  </a:lnTo>
                  <a:lnTo>
                    <a:pt x="2577" y="3026"/>
                  </a:lnTo>
                  <a:lnTo>
                    <a:pt x="2515" y="3029"/>
                  </a:lnTo>
                  <a:lnTo>
                    <a:pt x="2456" y="3029"/>
                  </a:lnTo>
                  <a:lnTo>
                    <a:pt x="2394" y="3031"/>
                  </a:lnTo>
                  <a:lnTo>
                    <a:pt x="2332" y="3031"/>
                  </a:lnTo>
                  <a:close/>
                </a:path>
              </a:pathLst>
            </a:custGeom>
            <a:blipFill dpi="0" rotWithShape="1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6" name="Freeform 9"/>
            <p:cNvSpPr>
              <a:spLocks/>
            </p:cNvSpPr>
            <p:nvPr/>
          </p:nvSpPr>
          <p:spPr bwMode="auto">
            <a:xfrm>
              <a:off x="4813" y="1757"/>
              <a:ext cx="335" cy="334"/>
            </a:xfrm>
            <a:custGeom>
              <a:avLst/>
              <a:gdLst>
                <a:gd name="T0" fmla="*/ 167 w 335"/>
                <a:gd name="T1" fmla="*/ 0 h 334"/>
                <a:gd name="T2" fmla="*/ 133 w 335"/>
                <a:gd name="T3" fmla="*/ 2 h 334"/>
                <a:gd name="T4" fmla="*/ 103 w 335"/>
                <a:gd name="T5" fmla="*/ 13 h 334"/>
                <a:gd name="T6" fmla="*/ 73 w 335"/>
                <a:gd name="T7" fmla="*/ 27 h 334"/>
                <a:gd name="T8" fmla="*/ 50 w 335"/>
                <a:gd name="T9" fmla="*/ 48 h 334"/>
                <a:gd name="T10" fmla="*/ 30 w 335"/>
                <a:gd name="T11" fmla="*/ 73 h 334"/>
                <a:gd name="T12" fmla="*/ 14 w 335"/>
                <a:gd name="T13" fmla="*/ 100 h 334"/>
                <a:gd name="T14" fmla="*/ 2 w 335"/>
                <a:gd name="T15" fmla="*/ 133 h 334"/>
                <a:gd name="T16" fmla="*/ 0 w 335"/>
                <a:gd name="T17" fmla="*/ 167 h 334"/>
                <a:gd name="T18" fmla="*/ 2 w 335"/>
                <a:gd name="T19" fmla="*/ 201 h 334"/>
                <a:gd name="T20" fmla="*/ 14 w 335"/>
                <a:gd name="T21" fmla="*/ 231 h 334"/>
                <a:gd name="T22" fmla="*/ 30 w 335"/>
                <a:gd name="T23" fmla="*/ 261 h 334"/>
                <a:gd name="T24" fmla="*/ 50 w 335"/>
                <a:gd name="T25" fmla="*/ 284 h 334"/>
                <a:gd name="T26" fmla="*/ 73 w 335"/>
                <a:gd name="T27" fmla="*/ 305 h 334"/>
                <a:gd name="T28" fmla="*/ 103 w 335"/>
                <a:gd name="T29" fmla="*/ 321 h 334"/>
                <a:gd name="T30" fmla="*/ 133 w 335"/>
                <a:gd name="T31" fmla="*/ 332 h 334"/>
                <a:gd name="T32" fmla="*/ 167 w 335"/>
                <a:gd name="T33" fmla="*/ 334 h 334"/>
                <a:gd name="T34" fmla="*/ 202 w 335"/>
                <a:gd name="T35" fmla="*/ 332 h 334"/>
                <a:gd name="T36" fmla="*/ 234 w 335"/>
                <a:gd name="T37" fmla="*/ 321 h 334"/>
                <a:gd name="T38" fmla="*/ 262 w 335"/>
                <a:gd name="T39" fmla="*/ 305 h 334"/>
                <a:gd name="T40" fmla="*/ 287 w 335"/>
                <a:gd name="T41" fmla="*/ 284 h 334"/>
                <a:gd name="T42" fmla="*/ 307 w 335"/>
                <a:gd name="T43" fmla="*/ 261 h 334"/>
                <a:gd name="T44" fmla="*/ 321 w 335"/>
                <a:gd name="T45" fmla="*/ 231 h 334"/>
                <a:gd name="T46" fmla="*/ 333 w 335"/>
                <a:gd name="T47" fmla="*/ 201 h 334"/>
                <a:gd name="T48" fmla="*/ 335 w 335"/>
                <a:gd name="T49" fmla="*/ 167 h 334"/>
                <a:gd name="T50" fmla="*/ 333 w 335"/>
                <a:gd name="T51" fmla="*/ 133 h 334"/>
                <a:gd name="T52" fmla="*/ 321 w 335"/>
                <a:gd name="T53" fmla="*/ 100 h 334"/>
                <a:gd name="T54" fmla="*/ 307 w 335"/>
                <a:gd name="T55" fmla="*/ 73 h 334"/>
                <a:gd name="T56" fmla="*/ 287 w 335"/>
                <a:gd name="T57" fmla="*/ 48 h 334"/>
                <a:gd name="T58" fmla="*/ 262 w 335"/>
                <a:gd name="T59" fmla="*/ 27 h 334"/>
                <a:gd name="T60" fmla="*/ 234 w 335"/>
                <a:gd name="T61" fmla="*/ 13 h 334"/>
                <a:gd name="T62" fmla="*/ 202 w 335"/>
                <a:gd name="T63" fmla="*/ 2 h 334"/>
                <a:gd name="T64" fmla="*/ 167 w 335"/>
                <a:gd name="T65" fmla="*/ 0 h 3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5"/>
                <a:gd name="T100" fmla="*/ 0 h 334"/>
                <a:gd name="T101" fmla="*/ 335 w 335"/>
                <a:gd name="T102" fmla="*/ 334 h 3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5" h="334">
                  <a:moveTo>
                    <a:pt x="167" y="0"/>
                  </a:moveTo>
                  <a:lnTo>
                    <a:pt x="133" y="2"/>
                  </a:lnTo>
                  <a:lnTo>
                    <a:pt x="103" y="13"/>
                  </a:lnTo>
                  <a:lnTo>
                    <a:pt x="73" y="27"/>
                  </a:lnTo>
                  <a:lnTo>
                    <a:pt x="50" y="48"/>
                  </a:lnTo>
                  <a:lnTo>
                    <a:pt x="30" y="73"/>
                  </a:lnTo>
                  <a:lnTo>
                    <a:pt x="14" y="100"/>
                  </a:lnTo>
                  <a:lnTo>
                    <a:pt x="2" y="133"/>
                  </a:lnTo>
                  <a:lnTo>
                    <a:pt x="0" y="167"/>
                  </a:lnTo>
                  <a:lnTo>
                    <a:pt x="2" y="201"/>
                  </a:lnTo>
                  <a:lnTo>
                    <a:pt x="14" y="231"/>
                  </a:lnTo>
                  <a:lnTo>
                    <a:pt x="30" y="261"/>
                  </a:lnTo>
                  <a:lnTo>
                    <a:pt x="50" y="284"/>
                  </a:lnTo>
                  <a:lnTo>
                    <a:pt x="73" y="305"/>
                  </a:lnTo>
                  <a:lnTo>
                    <a:pt x="103" y="321"/>
                  </a:lnTo>
                  <a:lnTo>
                    <a:pt x="133" y="332"/>
                  </a:lnTo>
                  <a:lnTo>
                    <a:pt x="167" y="334"/>
                  </a:lnTo>
                  <a:lnTo>
                    <a:pt x="202" y="332"/>
                  </a:lnTo>
                  <a:lnTo>
                    <a:pt x="234" y="321"/>
                  </a:lnTo>
                  <a:lnTo>
                    <a:pt x="262" y="305"/>
                  </a:lnTo>
                  <a:lnTo>
                    <a:pt x="287" y="284"/>
                  </a:lnTo>
                  <a:lnTo>
                    <a:pt x="307" y="261"/>
                  </a:lnTo>
                  <a:lnTo>
                    <a:pt x="321" y="231"/>
                  </a:lnTo>
                  <a:lnTo>
                    <a:pt x="333" y="201"/>
                  </a:lnTo>
                  <a:lnTo>
                    <a:pt x="335" y="167"/>
                  </a:lnTo>
                  <a:lnTo>
                    <a:pt x="333" y="133"/>
                  </a:lnTo>
                  <a:lnTo>
                    <a:pt x="321" y="100"/>
                  </a:lnTo>
                  <a:lnTo>
                    <a:pt x="307" y="73"/>
                  </a:lnTo>
                  <a:lnTo>
                    <a:pt x="287" y="48"/>
                  </a:lnTo>
                  <a:lnTo>
                    <a:pt x="262" y="27"/>
                  </a:lnTo>
                  <a:lnTo>
                    <a:pt x="234" y="13"/>
                  </a:lnTo>
                  <a:lnTo>
                    <a:pt x="202" y="2"/>
                  </a:lnTo>
                  <a:lnTo>
                    <a:pt x="167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7" name="Freeform 10"/>
            <p:cNvSpPr>
              <a:spLocks/>
            </p:cNvSpPr>
            <p:nvPr/>
          </p:nvSpPr>
          <p:spPr bwMode="auto">
            <a:xfrm>
              <a:off x="4857" y="2259"/>
              <a:ext cx="220" cy="218"/>
            </a:xfrm>
            <a:custGeom>
              <a:avLst/>
              <a:gdLst>
                <a:gd name="T0" fmla="*/ 110 w 220"/>
                <a:gd name="T1" fmla="*/ 0 h 218"/>
                <a:gd name="T2" fmla="*/ 87 w 220"/>
                <a:gd name="T3" fmla="*/ 2 h 218"/>
                <a:gd name="T4" fmla="*/ 66 w 220"/>
                <a:gd name="T5" fmla="*/ 9 h 218"/>
                <a:gd name="T6" fmla="*/ 48 w 220"/>
                <a:gd name="T7" fmla="*/ 18 h 218"/>
                <a:gd name="T8" fmla="*/ 32 w 220"/>
                <a:gd name="T9" fmla="*/ 32 h 218"/>
                <a:gd name="T10" fmla="*/ 18 w 220"/>
                <a:gd name="T11" fmla="*/ 48 h 218"/>
                <a:gd name="T12" fmla="*/ 9 w 220"/>
                <a:gd name="T13" fmla="*/ 67 h 218"/>
                <a:gd name="T14" fmla="*/ 2 w 220"/>
                <a:gd name="T15" fmla="*/ 87 h 218"/>
                <a:gd name="T16" fmla="*/ 0 w 220"/>
                <a:gd name="T17" fmla="*/ 110 h 218"/>
                <a:gd name="T18" fmla="*/ 2 w 220"/>
                <a:gd name="T19" fmla="*/ 131 h 218"/>
                <a:gd name="T20" fmla="*/ 9 w 220"/>
                <a:gd name="T21" fmla="*/ 151 h 218"/>
                <a:gd name="T22" fmla="*/ 18 w 220"/>
                <a:gd name="T23" fmla="*/ 170 h 218"/>
                <a:gd name="T24" fmla="*/ 32 w 220"/>
                <a:gd name="T25" fmla="*/ 186 h 218"/>
                <a:gd name="T26" fmla="*/ 48 w 220"/>
                <a:gd name="T27" fmla="*/ 200 h 218"/>
                <a:gd name="T28" fmla="*/ 66 w 220"/>
                <a:gd name="T29" fmla="*/ 209 h 218"/>
                <a:gd name="T30" fmla="*/ 87 w 220"/>
                <a:gd name="T31" fmla="*/ 216 h 218"/>
                <a:gd name="T32" fmla="*/ 110 w 220"/>
                <a:gd name="T33" fmla="*/ 218 h 218"/>
                <a:gd name="T34" fmla="*/ 133 w 220"/>
                <a:gd name="T35" fmla="*/ 216 h 218"/>
                <a:gd name="T36" fmla="*/ 151 w 220"/>
                <a:gd name="T37" fmla="*/ 209 h 218"/>
                <a:gd name="T38" fmla="*/ 172 w 220"/>
                <a:gd name="T39" fmla="*/ 200 h 218"/>
                <a:gd name="T40" fmla="*/ 188 w 220"/>
                <a:gd name="T41" fmla="*/ 186 h 218"/>
                <a:gd name="T42" fmla="*/ 201 w 220"/>
                <a:gd name="T43" fmla="*/ 170 h 218"/>
                <a:gd name="T44" fmla="*/ 211 w 220"/>
                <a:gd name="T45" fmla="*/ 151 h 218"/>
                <a:gd name="T46" fmla="*/ 218 w 220"/>
                <a:gd name="T47" fmla="*/ 131 h 218"/>
                <a:gd name="T48" fmla="*/ 220 w 220"/>
                <a:gd name="T49" fmla="*/ 110 h 218"/>
                <a:gd name="T50" fmla="*/ 218 w 220"/>
                <a:gd name="T51" fmla="*/ 87 h 218"/>
                <a:gd name="T52" fmla="*/ 211 w 220"/>
                <a:gd name="T53" fmla="*/ 67 h 218"/>
                <a:gd name="T54" fmla="*/ 201 w 220"/>
                <a:gd name="T55" fmla="*/ 48 h 218"/>
                <a:gd name="T56" fmla="*/ 188 w 220"/>
                <a:gd name="T57" fmla="*/ 32 h 218"/>
                <a:gd name="T58" fmla="*/ 172 w 220"/>
                <a:gd name="T59" fmla="*/ 18 h 218"/>
                <a:gd name="T60" fmla="*/ 151 w 220"/>
                <a:gd name="T61" fmla="*/ 9 h 218"/>
                <a:gd name="T62" fmla="*/ 133 w 220"/>
                <a:gd name="T63" fmla="*/ 2 h 218"/>
                <a:gd name="T64" fmla="*/ 110 w 220"/>
                <a:gd name="T65" fmla="*/ 0 h 2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0"/>
                <a:gd name="T100" fmla="*/ 0 h 218"/>
                <a:gd name="T101" fmla="*/ 220 w 220"/>
                <a:gd name="T102" fmla="*/ 218 h 21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0" h="218">
                  <a:moveTo>
                    <a:pt x="110" y="0"/>
                  </a:moveTo>
                  <a:lnTo>
                    <a:pt x="87" y="2"/>
                  </a:lnTo>
                  <a:lnTo>
                    <a:pt x="66" y="9"/>
                  </a:lnTo>
                  <a:lnTo>
                    <a:pt x="48" y="18"/>
                  </a:lnTo>
                  <a:lnTo>
                    <a:pt x="32" y="32"/>
                  </a:lnTo>
                  <a:lnTo>
                    <a:pt x="18" y="48"/>
                  </a:lnTo>
                  <a:lnTo>
                    <a:pt x="9" y="67"/>
                  </a:lnTo>
                  <a:lnTo>
                    <a:pt x="2" y="87"/>
                  </a:lnTo>
                  <a:lnTo>
                    <a:pt x="0" y="110"/>
                  </a:lnTo>
                  <a:lnTo>
                    <a:pt x="2" y="131"/>
                  </a:lnTo>
                  <a:lnTo>
                    <a:pt x="9" y="151"/>
                  </a:lnTo>
                  <a:lnTo>
                    <a:pt x="18" y="170"/>
                  </a:lnTo>
                  <a:lnTo>
                    <a:pt x="32" y="186"/>
                  </a:lnTo>
                  <a:lnTo>
                    <a:pt x="48" y="200"/>
                  </a:lnTo>
                  <a:lnTo>
                    <a:pt x="66" y="209"/>
                  </a:lnTo>
                  <a:lnTo>
                    <a:pt x="87" y="216"/>
                  </a:lnTo>
                  <a:lnTo>
                    <a:pt x="110" y="218"/>
                  </a:lnTo>
                  <a:lnTo>
                    <a:pt x="133" y="216"/>
                  </a:lnTo>
                  <a:lnTo>
                    <a:pt x="151" y="209"/>
                  </a:lnTo>
                  <a:lnTo>
                    <a:pt x="172" y="200"/>
                  </a:lnTo>
                  <a:lnTo>
                    <a:pt x="188" y="186"/>
                  </a:lnTo>
                  <a:lnTo>
                    <a:pt x="201" y="170"/>
                  </a:lnTo>
                  <a:lnTo>
                    <a:pt x="211" y="151"/>
                  </a:lnTo>
                  <a:lnTo>
                    <a:pt x="218" y="131"/>
                  </a:lnTo>
                  <a:lnTo>
                    <a:pt x="220" y="110"/>
                  </a:lnTo>
                  <a:lnTo>
                    <a:pt x="218" y="87"/>
                  </a:lnTo>
                  <a:lnTo>
                    <a:pt x="211" y="67"/>
                  </a:lnTo>
                  <a:lnTo>
                    <a:pt x="201" y="48"/>
                  </a:lnTo>
                  <a:lnTo>
                    <a:pt x="188" y="32"/>
                  </a:lnTo>
                  <a:lnTo>
                    <a:pt x="172" y="18"/>
                  </a:lnTo>
                  <a:lnTo>
                    <a:pt x="151" y="9"/>
                  </a:lnTo>
                  <a:lnTo>
                    <a:pt x="133" y="2"/>
                  </a:lnTo>
                  <a:lnTo>
                    <a:pt x="11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8" name="Freeform 11"/>
            <p:cNvSpPr>
              <a:spLocks/>
            </p:cNvSpPr>
            <p:nvPr/>
          </p:nvSpPr>
          <p:spPr bwMode="auto">
            <a:xfrm>
              <a:off x="4857" y="2617"/>
              <a:ext cx="220" cy="218"/>
            </a:xfrm>
            <a:custGeom>
              <a:avLst/>
              <a:gdLst>
                <a:gd name="T0" fmla="*/ 110 w 220"/>
                <a:gd name="T1" fmla="*/ 0 h 218"/>
                <a:gd name="T2" fmla="*/ 87 w 220"/>
                <a:gd name="T3" fmla="*/ 2 h 218"/>
                <a:gd name="T4" fmla="*/ 66 w 220"/>
                <a:gd name="T5" fmla="*/ 9 h 218"/>
                <a:gd name="T6" fmla="*/ 48 w 220"/>
                <a:gd name="T7" fmla="*/ 18 h 218"/>
                <a:gd name="T8" fmla="*/ 32 w 220"/>
                <a:gd name="T9" fmla="*/ 32 h 218"/>
                <a:gd name="T10" fmla="*/ 18 w 220"/>
                <a:gd name="T11" fmla="*/ 48 h 218"/>
                <a:gd name="T12" fmla="*/ 9 w 220"/>
                <a:gd name="T13" fmla="*/ 69 h 218"/>
                <a:gd name="T14" fmla="*/ 2 w 220"/>
                <a:gd name="T15" fmla="*/ 87 h 218"/>
                <a:gd name="T16" fmla="*/ 0 w 220"/>
                <a:gd name="T17" fmla="*/ 110 h 218"/>
                <a:gd name="T18" fmla="*/ 2 w 220"/>
                <a:gd name="T19" fmla="*/ 131 h 218"/>
                <a:gd name="T20" fmla="*/ 9 w 220"/>
                <a:gd name="T21" fmla="*/ 151 h 218"/>
                <a:gd name="T22" fmla="*/ 18 w 220"/>
                <a:gd name="T23" fmla="*/ 170 h 218"/>
                <a:gd name="T24" fmla="*/ 32 w 220"/>
                <a:gd name="T25" fmla="*/ 186 h 218"/>
                <a:gd name="T26" fmla="*/ 48 w 220"/>
                <a:gd name="T27" fmla="*/ 200 h 218"/>
                <a:gd name="T28" fmla="*/ 66 w 220"/>
                <a:gd name="T29" fmla="*/ 209 h 218"/>
                <a:gd name="T30" fmla="*/ 87 w 220"/>
                <a:gd name="T31" fmla="*/ 216 h 218"/>
                <a:gd name="T32" fmla="*/ 110 w 220"/>
                <a:gd name="T33" fmla="*/ 218 h 218"/>
                <a:gd name="T34" fmla="*/ 133 w 220"/>
                <a:gd name="T35" fmla="*/ 216 h 218"/>
                <a:gd name="T36" fmla="*/ 151 w 220"/>
                <a:gd name="T37" fmla="*/ 209 h 218"/>
                <a:gd name="T38" fmla="*/ 172 w 220"/>
                <a:gd name="T39" fmla="*/ 200 h 218"/>
                <a:gd name="T40" fmla="*/ 188 w 220"/>
                <a:gd name="T41" fmla="*/ 186 h 218"/>
                <a:gd name="T42" fmla="*/ 201 w 220"/>
                <a:gd name="T43" fmla="*/ 170 h 218"/>
                <a:gd name="T44" fmla="*/ 211 w 220"/>
                <a:gd name="T45" fmla="*/ 151 h 218"/>
                <a:gd name="T46" fmla="*/ 218 w 220"/>
                <a:gd name="T47" fmla="*/ 131 h 218"/>
                <a:gd name="T48" fmla="*/ 220 w 220"/>
                <a:gd name="T49" fmla="*/ 110 h 218"/>
                <a:gd name="T50" fmla="*/ 218 w 220"/>
                <a:gd name="T51" fmla="*/ 87 h 218"/>
                <a:gd name="T52" fmla="*/ 211 w 220"/>
                <a:gd name="T53" fmla="*/ 69 h 218"/>
                <a:gd name="T54" fmla="*/ 201 w 220"/>
                <a:gd name="T55" fmla="*/ 48 h 218"/>
                <a:gd name="T56" fmla="*/ 188 w 220"/>
                <a:gd name="T57" fmla="*/ 32 h 218"/>
                <a:gd name="T58" fmla="*/ 172 w 220"/>
                <a:gd name="T59" fmla="*/ 18 h 218"/>
                <a:gd name="T60" fmla="*/ 151 w 220"/>
                <a:gd name="T61" fmla="*/ 9 h 218"/>
                <a:gd name="T62" fmla="*/ 133 w 220"/>
                <a:gd name="T63" fmla="*/ 2 h 218"/>
                <a:gd name="T64" fmla="*/ 110 w 220"/>
                <a:gd name="T65" fmla="*/ 0 h 2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0"/>
                <a:gd name="T100" fmla="*/ 0 h 218"/>
                <a:gd name="T101" fmla="*/ 220 w 220"/>
                <a:gd name="T102" fmla="*/ 218 h 21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0" h="218">
                  <a:moveTo>
                    <a:pt x="110" y="0"/>
                  </a:moveTo>
                  <a:lnTo>
                    <a:pt x="87" y="2"/>
                  </a:lnTo>
                  <a:lnTo>
                    <a:pt x="66" y="9"/>
                  </a:lnTo>
                  <a:lnTo>
                    <a:pt x="48" y="18"/>
                  </a:lnTo>
                  <a:lnTo>
                    <a:pt x="32" y="32"/>
                  </a:lnTo>
                  <a:lnTo>
                    <a:pt x="18" y="48"/>
                  </a:lnTo>
                  <a:lnTo>
                    <a:pt x="9" y="69"/>
                  </a:lnTo>
                  <a:lnTo>
                    <a:pt x="2" y="87"/>
                  </a:lnTo>
                  <a:lnTo>
                    <a:pt x="0" y="110"/>
                  </a:lnTo>
                  <a:lnTo>
                    <a:pt x="2" y="131"/>
                  </a:lnTo>
                  <a:lnTo>
                    <a:pt x="9" y="151"/>
                  </a:lnTo>
                  <a:lnTo>
                    <a:pt x="18" y="170"/>
                  </a:lnTo>
                  <a:lnTo>
                    <a:pt x="32" y="186"/>
                  </a:lnTo>
                  <a:lnTo>
                    <a:pt x="48" y="200"/>
                  </a:lnTo>
                  <a:lnTo>
                    <a:pt x="66" y="209"/>
                  </a:lnTo>
                  <a:lnTo>
                    <a:pt x="87" y="216"/>
                  </a:lnTo>
                  <a:lnTo>
                    <a:pt x="110" y="218"/>
                  </a:lnTo>
                  <a:lnTo>
                    <a:pt x="133" y="216"/>
                  </a:lnTo>
                  <a:lnTo>
                    <a:pt x="151" y="209"/>
                  </a:lnTo>
                  <a:lnTo>
                    <a:pt x="172" y="200"/>
                  </a:lnTo>
                  <a:lnTo>
                    <a:pt x="188" y="186"/>
                  </a:lnTo>
                  <a:lnTo>
                    <a:pt x="201" y="170"/>
                  </a:lnTo>
                  <a:lnTo>
                    <a:pt x="211" y="151"/>
                  </a:lnTo>
                  <a:lnTo>
                    <a:pt x="218" y="131"/>
                  </a:lnTo>
                  <a:lnTo>
                    <a:pt x="220" y="110"/>
                  </a:lnTo>
                  <a:lnTo>
                    <a:pt x="218" y="87"/>
                  </a:lnTo>
                  <a:lnTo>
                    <a:pt x="211" y="69"/>
                  </a:lnTo>
                  <a:lnTo>
                    <a:pt x="201" y="48"/>
                  </a:lnTo>
                  <a:lnTo>
                    <a:pt x="188" y="32"/>
                  </a:lnTo>
                  <a:lnTo>
                    <a:pt x="172" y="18"/>
                  </a:lnTo>
                  <a:lnTo>
                    <a:pt x="151" y="9"/>
                  </a:lnTo>
                  <a:lnTo>
                    <a:pt x="133" y="2"/>
                  </a:lnTo>
                  <a:lnTo>
                    <a:pt x="11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9" name="Freeform 12"/>
            <p:cNvSpPr>
              <a:spLocks/>
            </p:cNvSpPr>
            <p:nvPr/>
          </p:nvSpPr>
          <p:spPr bwMode="auto">
            <a:xfrm>
              <a:off x="1357" y="1552"/>
              <a:ext cx="851" cy="1031"/>
            </a:xfrm>
            <a:custGeom>
              <a:avLst/>
              <a:gdLst>
                <a:gd name="T0" fmla="*/ 851 w 851"/>
                <a:gd name="T1" fmla="*/ 466 h 1031"/>
                <a:gd name="T2" fmla="*/ 849 w 851"/>
                <a:gd name="T3" fmla="*/ 466 h 1031"/>
                <a:gd name="T4" fmla="*/ 440 w 851"/>
                <a:gd name="T5" fmla="*/ 466 h 1031"/>
                <a:gd name="T6" fmla="*/ 626 w 851"/>
                <a:gd name="T7" fmla="*/ 280 h 1031"/>
                <a:gd name="T8" fmla="*/ 615 w 851"/>
                <a:gd name="T9" fmla="*/ 266 h 1031"/>
                <a:gd name="T10" fmla="*/ 424 w 851"/>
                <a:gd name="T11" fmla="*/ 455 h 1031"/>
                <a:gd name="T12" fmla="*/ 424 w 851"/>
                <a:gd name="T13" fmla="*/ 0 h 1031"/>
                <a:gd name="T14" fmla="*/ 422 w 851"/>
                <a:gd name="T15" fmla="*/ 0 h 1031"/>
                <a:gd name="T16" fmla="*/ 422 w 851"/>
                <a:gd name="T17" fmla="*/ 0 h 1031"/>
                <a:gd name="T18" fmla="*/ 403 w 851"/>
                <a:gd name="T19" fmla="*/ 0 h 1031"/>
                <a:gd name="T20" fmla="*/ 403 w 851"/>
                <a:gd name="T21" fmla="*/ 0 h 1031"/>
                <a:gd name="T22" fmla="*/ 401 w 851"/>
                <a:gd name="T23" fmla="*/ 0 h 1031"/>
                <a:gd name="T24" fmla="*/ 401 w 851"/>
                <a:gd name="T25" fmla="*/ 452 h 1031"/>
                <a:gd name="T26" fmla="*/ 236 w 851"/>
                <a:gd name="T27" fmla="*/ 287 h 1031"/>
                <a:gd name="T28" fmla="*/ 224 w 851"/>
                <a:gd name="T29" fmla="*/ 301 h 1031"/>
                <a:gd name="T30" fmla="*/ 390 w 851"/>
                <a:gd name="T31" fmla="*/ 466 h 1031"/>
                <a:gd name="T32" fmla="*/ 0 w 851"/>
                <a:gd name="T33" fmla="*/ 466 h 1031"/>
                <a:gd name="T34" fmla="*/ 0 w 851"/>
                <a:gd name="T35" fmla="*/ 484 h 1031"/>
                <a:gd name="T36" fmla="*/ 0 w 851"/>
                <a:gd name="T37" fmla="*/ 491 h 1031"/>
                <a:gd name="T38" fmla="*/ 390 w 851"/>
                <a:gd name="T39" fmla="*/ 491 h 1031"/>
                <a:gd name="T40" fmla="*/ 234 w 851"/>
                <a:gd name="T41" fmla="*/ 645 h 1031"/>
                <a:gd name="T42" fmla="*/ 247 w 851"/>
                <a:gd name="T43" fmla="*/ 659 h 1031"/>
                <a:gd name="T44" fmla="*/ 401 w 851"/>
                <a:gd name="T45" fmla="*/ 505 h 1031"/>
                <a:gd name="T46" fmla="*/ 401 w 851"/>
                <a:gd name="T47" fmla="*/ 1031 h 1031"/>
                <a:gd name="T48" fmla="*/ 424 w 851"/>
                <a:gd name="T49" fmla="*/ 1031 h 1031"/>
                <a:gd name="T50" fmla="*/ 424 w 851"/>
                <a:gd name="T51" fmla="*/ 503 h 1031"/>
                <a:gd name="T52" fmla="*/ 603 w 851"/>
                <a:gd name="T53" fmla="*/ 679 h 1031"/>
                <a:gd name="T54" fmla="*/ 617 w 851"/>
                <a:gd name="T55" fmla="*/ 668 h 1031"/>
                <a:gd name="T56" fmla="*/ 440 w 851"/>
                <a:gd name="T57" fmla="*/ 491 h 1031"/>
                <a:gd name="T58" fmla="*/ 851 w 851"/>
                <a:gd name="T59" fmla="*/ 491 h 1031"/>
                <a:gd name="T60" fmla="*/ 851 w 851"/>
                <a:gd name="T61" fmla="*/ 466 h 103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851"/>
                <a:gd name="T94" fmla="*/ 0 h 1031"/>
                <a:gd name="T95" fmla="*/ 851 w 851"/>
                <a:gd name="T96" fmla="*/ 1031 h 103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851" h="1031">
                  <a:moveTo>
                    <a:pt x="851" y="466"/>
                  </a:moveTo>
                  <a:lnTo>
                    <a:pt x="849" y="466"/>
                  </a:lnTo>
                  <a:lnTo>
                    <a:pt x="440" y="466"/>
                  </a:lnTo>
                  <a:lnTo>
                    <a:pt x="626" y="280"/>
                  </a:lnTo>
                  <a:lnTo>
                    <a:pt x="615" y="266"/>
                  </a:lnTo>
                  <a:lnTo>
                    <a:pt x="424" y="455"/>
                  </a:lnTo>
                  <a:lnTo>
                    <a:pt x="424" y="0"/>
                  </a:lnTo>
                  <a:lnTo>
                    <a:pt x="422" y="0"/>
                  </a:lnTo>
                  <a:lnTo>
                    <a:pt x="403" y="0"/>
                  </a:lnTo>
                  <a:lnTo>
                    <a:pt x="401" y="0"/>
                  </a:lnTo>
                  <a:lnTo>
                    <a:pt x="401" y="452"/>
                  </a:lnTo>
                  <a:lnTo>
                    <a:pt x="236" y="287"/>
                  </a:lnTo>
                  <a:lnTo>
                    <a:pt x="224" y="301"/>
                  </a:lnTo>
                  <a:lnTo>
                    <a:pt x="390" y="466"/>
                  </a:lnTo>
                  <a:lnTo>
                    <a:pt x="0" y="466"/>
                  </a:lnTo>
                  <a:lnTo>
                    <a:pt x="0" y="484"/>
                  </a:lnTo>
                  <a:lnTo>
                    <a:pt x="0" y="491"/>
                  </a:lnTo>
                  <a:lnTo>
                    <a:pt x="390" y="491"/>
                  </a:lnTo>
                  <a:lnTo>
                    <a:pt x="234" y="645"/>
                  </a:lnTo>
                  <a:lnTo>
                    <a:pt x="247" y="659"/>
                  </a:lnTo>
                  <a:lnTo>
                    <a:pt x="401" y="505"/>
                  </a:lnTo>
                  <a:lnTo>
                    <a:pt x="401" y="1031"/>
                  </a:lnTo>
                  <a:lnTo>
                    <a:pt x="424" y="1031"/>
                  </a:lnTo>
                  <a:lnTo>
                    <a:pt x="424" y="503"/>
                  </a:lnTo>
                  <a:lnTo>
                    <a:pt x="603" y="679"/>
                  </a:lnTo>
                  <a:lnTo>
                    <a:pt x="617" y="668"/>
                  </a:lnTo>
                  <a:lnTo>
                    <a:pt x="440" y="491"/>
                  </a:lnTo>
                  <a:lnTo>
                    <a:pt x="851" y="491"/>
                  </a:lnTo>
                  <a:lnTo>
                    <a:pt x="851" y="46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6" name="i-main-pic" descr="&amp;Kcy;&amp;acy;&amp;rcy;&amp;tcy;&amp;icy;&amp;ncy;&amp;kcy;&amp;acy; 206 &amp;icy;&amp;zcy; 10473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rot="372443">
            <a:off x="4673609" y="1653265"/>
            <a:ext cx="3014094" cy="33642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7" name="TextBox 26"/>
          <p:cNvSpPr txBox="1"/>
          <p:nvPr/>
        </p:nvSpPr>
        <p:spPr>
          <a:xfrm>
            <a:off x="1857356" y="928670"/>
            <a:ext cx="5143536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Гласные звуки и буквы.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42976" y="1714488"/>
            <a:ext cx="3000396" cy="34163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русском языке много загадок. Вот одна из них. </a:t>
            </a:r>
            <a:r>
              <a:rPr lang="ru-RU" sz="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нашем языке 6 гласных звуков: </a:t>
            </a:r>
            <a:r>
              <a:rPr lang="ru-RU" sz="2400" b="1" i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(а), (о), (у), (</a:t>
            </a:r>
            <a:r>
              <a:rPr lang="ru-RU" sz="2400" b="1" i="1" u="sng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ы</a:t>
            </a:r>
            <a:r>
              <a:rPr lang="ru-RU" sz="2400" b="1" i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), (и), (э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). </a:t>
            </a:r>
            <a:r>
              <a:rPr lang="ru-RU" sz="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 букв для обозначения этих звуков на письме десять: </a:t>
            </a:r>
            <a:r>
              <a:rPr lang="ru-RU" sz="2400" b="1" i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а, о, у, </a:t>
            </a:r>
            <a:r>
              <a:rPr lang="ru-RU" sz="2400" b="1" i="1" u="sng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ы</a:t>
            </a:r>
            <a:r>
              <a:rPr lang="ru-RU" sz="2400" b="1" i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и, э, е, ё, </a:t>
            </a:r>
            <a:r>
              <a:rPr lang="ru-RU" sz="2400" b="1" i="1" u="sng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ю</a:t>
            </a:r>
            <a:r>
              <a:rPr lang="ru-RU" sz="2400" b="1" i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я.</a:t>
            </a:r>
          </a:p>
        </p:txBody>
      </p:sp>
      <p:pic>
        <p:nvPicPr>
          <p:cNvPr id="29" name="Рисунок 28" descr="http://im7-tub-ru.yandex.net/i?id=83290521-52-72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 rot="858925">
            <a:off x="3190262" y="4967928"/>
            <a:ext cx="2201842" cy="1234698"/>
          </a:xfrm>
          <a:prstGeom prst="roundRect">
            <a:avLst>
              <a:gd name="adj" fmla="val 24648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фон тумба"/>
          <p:cNvPicPr>
            <a:picLocks noChangeAspect="1" noChangeArrowheads="1"/>
          </p:cNvPicPr>
          <p:nvPr/>
        </p:nvPicPr>
        <p:blipFill>
          <a:blip r:embed="rId2">
            <a:lum bright="24000" contrast="-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459" name="Group 3"/>
          <p:cNvGrpSpPr>
            <a:grpSpLocks noChangeAspect="1"/>
          </p:cNvGrpSpPr>
          <p:nvPr/>
        </p:nvGrpSpPr>
        <p:grpSpPr bwMode="auto">
          <a:xfrm>
            <a:off x="0" y="0"/>
            <a:ext cx="9144000" cy="6858000"/>
            <a:chOff x="567" y="981"/>
            <a:chExt cx="4581" cy="3164"/>
          </a:xfrm>
        </p:grpSpPr>
        <p:sp>
          <p:nvSpPr>
            <p:cNvPr id="19463" name="AutoShape 4"/>
            <p:cNvSpPr>
              <a:spLocks noChangeAspect="1" noChangeArrowheads="1" noTextEdit="1"/>
            </p:cNvSpPr>
            <p:nvPr/>
          </p:nvSpPr>
          <p:spPr bwMode="auto">
            <a:xfrm>
              <a:off x="567" y="981"/>
              <a:ext cx="4581" cy="3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4" name="Freeform 5"/>
            <p:cNvSpPr>
              <a:spLocks/>
            </p:cNvSpPr>
            <p:nvPr/>
          </p:nvSpPr>
          <p:spPr bwMode="auto">
            <a:xfrm>
              <a:off x="1060" y="1165"/>
              <a:ext cx="3535" cy="2806"/>
            </a:xfrm>
            <a:custGeom>
              <a:avLst/>
              <a:gdLst>
                <a:gd name="T0" fmla="*/ 3459 w 3535"/>
                <a:gd name="T1" fmla="*/ 2186 h 2806"/>
                <a:gd name="T2" fmla="*/ 3517 w 3535"/>
                <a:gd name="T3" fmla="*/ 1803 h 2806"/>
                <a:gd name="T4" fmla="*/ 3535 w 3535"/>
                <a:gd name="T5" fmla="*/ 1420 h 2806"/>
                <a:gd name="T6" fmla="*/ 3514 w 3535"/>
                <a:gd name="T7" fmla="*/ 1016 h 2806"/>
                <a:gd name="T8" fmla="*/ 3455 w 3535"/>
                <a:gd name="T9" fmla="*/ 621 h 2806"/>
                <a:gd name="T10" fmla="*/ 3358 w 3535"/>
                <a:gd name="T11" fmla="*/ 348 h 2806"/>
                <a:gd name="T12" fmla="*/ 3243 w 3535"/>
                <a:gd name="T13" fmla="*/ 289 h 2806"/>
                <a:gd name="T14" fmla="*/ 3117 w 3535"/>
                <a:gd name="T15" fmla="*/ 234 h 2806"/>
                <a:gd name="T16" fmla="*/ 2982 w 3535"/>
                <a:gd name="T17" fmla="*/ 183 h 2806"/>
                <a:gd name="T18" fmla="*/ 2839 w 3535"/>
                <a:gd name="T19" fmla="*/ 140 h 2806"/>
                <a:gd name="T20" fmla="*/ 2688 w 3535"/>
                <a:gd name="T21" fmla="*/ 101 h 2806"/>
                <a:gd name="T22" fmla="*/ 2530 w 3535"/>
                <a:gd name="T23" fmla="*/ 68 h 2806"/>
                <a:gd name="T24" fmla="*/ 2364 w 3535"/>
                <a:gd name="T25" fmla="*/ 43 h 2806"/>
                <a:gd name="T26" fmla="*/ 2195 w 3535"/>
                <a:gd name="T27" fmla="*/ 22 h 2806"/>
                <a:gd name="T28" fmla="*/ 2018 w 3535"/>
                <a:gd name="T29" fmla="*/ 9 h 2806"/>
                <a:gd name="T30" fmla="*/ 1834 w 3535"/>
                <a:gd name="T31" fmla="*/ 2 h 2806"/>
                <a:gd name="T32" fmla="*/ 1646 w 3535"/>
                <a:gd name="T33" fmla="*/ 2 h 2806"/>
                <a:gd name="T34" fmla="*/ 1462 w 3535"/>
                <a:gd name="T35" fmla="*/ 13 h 2806"/>
                <a:gd name="T36" fmla="*/ 1286 w 3535"/>
                <a:gd name="T37" fmla="*/ 29 h 2806"/>
                <a:gd name="T38" fmla="*/ 1114 w 3535"/>
                <a:gd name="T39" fmla="*/ 52 h 2806"/>
                <a:gd name="T40" fmla="*/ 951 w 3535"/>
                <a:gd name="T41" fmla="*/ 80 h 2806"/>
                <a:gd name="T42" fmla="*/ 792 w 3535"/>
                <a:gd name="T43" fmla="*/ 114 h 2806"/>
                <a:gd name="T44" fmla="*/ 643 w 3535"/>
                <a:gd name="T45" fmla="*/ 156 h 2806"/>
                <a:gd name="T46" fmla="*/ 503 w 3535"/>
                <a:gd name="T47" fmla="*/ 201 h 2806"/>
                <a:gd name="T48" fmla="*/ 370 w 3535"/>
                <a:gd name="T49" fmla="*/ 252 h 2806"/>
                <a:gd name="T50" fmla="*/ 248 w 3535"/>
                <a:gd name="T51" fmla="*/ 312 h 2806"/>
                <a:gd name="T52" fmla="*/ 136 w 3535"/>
                <a:gd name="T53" fmla="*/ 374 h 2806"/>
                <a:gd name="T54" fmla="*/ 53 w 3535"/>
                <a:gd name="T55" fmla="*/ 750 h 2806"/>
                <a:gd name="T56" fmla="*/ 10 w 3535"/>
                <a:gd name="T57" fmla="*/ 1147 h 2806"/>
                <a:gd name="T58" fmla="*/ 3 w 3535"/>
                <a:gd name="T59" fmla="*/ 1548 h 2806"/>
                <a:gd name="T60" fmla="*/ 33 w 3535"/>
                <a:gd name="T61" fmla="*/ 1934 h 2806"/>
                <a:gd name="T62" fmla="*/ 101 w 3535"/>
                <a:gd name="T63" fmla="*/ 2310 h 2806"/>
                <a:gd name="T64" fmla="*/ 205 w 3535"/>
                <a:gd name="T65" fmla="*/ 2478 h 2806"/>
                <a:gd name="T66" fmla="*/ 324 w 3535"/>
                <a:gd name="T67" fmla="*/ 2535 h 2806"/>
                <a:gd name="T68" fmla="*/ 455 w 3535"/>
                <a:gd name="T69" fmla="*/ 2590 h 2806"/>
                <a:gd name="T70" fmla="*/ 593 w 3535"/>
                <a:gd name="T71" fmla="*/ 2638 h 2806"/>
                <a:gd name="T72" fmla="*/ 739 w 3535"/>
                <a:gd name="T73" fmla="*/ 2679 h 2806"/>
                <a:gd name="T74" fmla="*/ 893 w 3535"/>
                <a:gd name="T75" fmla="*/ 2716 h 2806"/>
                <a:gd name="T76" fmla="*/ 1056 w 3535"/>
                <a:gd name="T77" fmla="*/ 2746 h 2806"/>
                <a:gd name="T78" fmla="*/ 1226 w 3535"/>
                <a:gd name="T79" fmla="*/ 2771 h 2806"/>
                <a:gd name="T80" fmla="*/ 1400 w 3535"/>
                <a:gd name="T81" fmla="*/ 2790 h 2806"/>
                <a:gd name="T82" fmla="*/ 1584 w 3535"/>
                <a:gd name="T83" fmla="*/ 2801 h 2806"/>
                <a:gd name="T84" fmla="*/ 1772 w 3535"/>
                <a:gd name="T85" fmla="*/ 2806 h 2806"/>
                <a:gd name="T86" fmla="*/ 1958 w 3535"/>
                <a:gd name="T87" fmla="*/ 2801 h 2806"/>
                <a:gd name="T88" fmla="*/ 2137 w 3535"/>
                <a:gd name="T89" fmla="*/ 2790 h 2806"/>
                <a:gd name="T90" fmla="*/ 2312 w 3535"/>
                <a:gd name="T91" fmla="*/ 2771 h 2806"/>
                <a:gd name="T92" fmla="*/ 2479 w 3535"/>
                <a:gd name="T93" fmla="*/ 2746 h 2806"/>
                <a:gd name="T94" fmla="*/ 2640 w 3535"/>
                <a:gd name="T95" fmla="*/ 2716 h 2806"/>
                <a:gd name="T96" fmla="*/ 2794 w 3535"/>
                <a:gd name="T97" fmla="*/ 2682 h 2806"/>
                <a:gd name="T98" fmla="*/ 2940 w 3535"/>
                <a:gd name="T99" fmla="*/ 2638 h 2806"/>
                <a:gd name="T100" fmla="*/ 3078 w 3535"/>
                <a:gd name="T101" fmla="*/ 2592 h 2806"/>
                <a:gd name="T102" fmla="*/ 3207 w 3535"/>
                <a:gd name="T103" fmla="*/ 2539 h 2806"/>
                <a:gd name="T104" fmla="*/ 3326 w 3535"/>
                <a:gd name="T105" fmla="*/ 2480 h 280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535"/>
                <a:gd name="T160" fmla="*/ 0 h 2806"/>
                <a:gd name="T161" fmla="*/ 3535 w 3535"/>
                <a:gd name="T162" fmla="*/ 2806 h 280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535" h="2806">
                  <a:moveTo>
                    <a:pt x="3399" y="2439"/>
                  </a:moveTo>
                  <a:lnTo>
                    <a:pt x="3432" y="2312"/>
                  </a:lnTo>
                  <a:lnTo>
                    <a:pt x="3459" y="2186"/>
                  </a:lnTo>
                  <a:lnTo>
                    <a:pt x="3482" y="2060"/>
                  </a:lnTo>
                  <a:lnTo>
                    <a:pt x="3500" y="1931"/>
                  </a:lnTo>
                  <a:lnTo>
                    <a:pt x="3517" y="1803"/>
                  </a:lnTo>
                  <a:lnTo>
                    <a:pt x="3526" y="1677"/>
                  </a:lnTo>
                  <a:lnTo>
                    <a:pt x="3533" y="1548"/>
                  </a:lnTo>
                  <a:lnTo>
                    <a:pt x="3535" y="1420"/>
                  </a:lnTo>
                  <a:lnTo>
                    <a:pt x="3533" y="1284"/>
                  </a:lnTo>
                  <a:lnTo>
                    <a:pt x="3526" y="1149"/>
                  </a:lnTo>
                  <a:lnTo>
                    <a:pt x="3514" y="1016"/>
                  </a:lnTo>
                  <a:lnTo>
                    <a:pt x="3500" y="883"/>
                  </a:lnTo>
                  <a:lnTo>
                    <a:pt x="3480" y="750"/>
                  </a:lnTo>
                  <a:lnTo>
                    <a:pt x="3455" y="621"/>
                  </a:lnTo>
                  <a:lnTo>
                    <a:pt x="3427" y="493"/>
                  </a:lnTo>
                  <a:lnTo>
                    <a:pt x="3395" y="369"/>
                  </a:lnTo>
                  <a:lnTo>
                    <a:pt x="3358" y="348"/>
                  </a:lnTo>
                  <a:lnTo>
                    <a:pt x="3321" y="328"/>
                  </a:lnTo>
                  <a:lnTo>
                    <a:pt x="3282" y="307"/>
                  </a:lnTo>
                  <a:lnTo>
                    <a:pt x="3243" y="289"/>
                  </a:lnTo>
                  <a:lnTo>
                    <a:pt x="3202" y="268"/>
                  </a:lnTo>
                  <a:lnTo>
                    <a:pt x="3161" y="250"/>
                  </a:lnTo>
                  <a:lnTo>
                    <a:pt x="3117" y="234"/>
                  </a:lnTo>
                  <a:lnTo>
                    <a:pt x="3074" y="215"/>
                  </a:lnTo>
                  <a:lnTo>
                    <a:pt x="3028" y="199"/>
                  </a:lnTo>
                  <a:lnTo>
                    <a:pt x="2982" y="183"/>
                  </a:lnTo>
                  <a:lnTo>
                    <a:pt x="2936" y="169"/>
                  </a:lnTo>
                  <a:lnTo>
                    <a:pt x="2888" y="153"/>
                  </a:lnTo>
                  <a:lnTo>
                    <a:pt x="2839" y="140"/>
                  </a:lnTo>
                  <a:lnTo>
                    <a:pt x="2789" y="126"/>
                  </a:lnTo>
                  <a:lnTo>
                    <a:pt x="2741" y="114"/>
                  </a:lnTo>
                  <a:lnTo>
                    <a:pt x="2688" y="101"/>
                  </a:lnTo>
                  <a:lnTo>
                    <a:pt x="2638" y="91"/>
                  </a:lnTo>
                  <a:lnTo>
                    <a:pt x="2585" y="80"/>
                  </a:lnTo>
                  <a:lnTo>
                    <a:pt x="2530" y="68"/>
                  </a:lnTo>
                  <a:lnTo>
                    <a:pt x="2477" y="59"/>
                  </a:lnTo>
                  <a:lnTo>
                    <a:pt x="2422" y="52"/>
                  </a:lnTo>
                  <a:lnTo>
                    <a:pt x="2364" y="43"/>
                  </a:lnTo>
                  <a:lnTo>
                    <a:pt x="2309" y="36"/>
                  </a:lnTo>
                  <a:lnTo>
                    <a:pt x="2252" y="29"/>
                  </a:lnTo>
                  <a:lnTo>
                    <a:pt x="2195" y="22"/>
                  </a:lnTo>
                  <a:lnTo>
                    <a:pt x="2135" y="18"/>
                  </a:lnTo>
                  <a:lnTo>
                    <a:pt x="2078" y="13"/>
                  </a:lnTo>
                  <a:lnTo>
                    <a:pt x="2018" y="9"/>
                  </a:lnTo>
                  <a:lnTo>
                    <a:pt x="1956" y="6"/>
                  </a:lnTo>
                  <a:lnTo>
                    <a:pt x="1896" y="2"/>
                  </a:lnTo>
                  <a:lnTo>
                    <a:pt x="1834" y="2"/>
                  </a:lnTo>
                  <a:lnTo>
                    <a:pt x="1772" y="0"/>
                  </a:lnTo>
                  <a:lnTo>
                    <a:pt x="1710" y="2"/>
                  </a:lnTo>
                  <a:lnTo>
                    <a:pt x="1646" y="2"/>
                  </a:lnTo>
                  <a:lnTo>
                    <a:pt x="1584" y="6"/>
                  </a:lnTo>
                  <a:lnTo>
                    <a:pt x="1524" y="9"/>
                  </a:lnTo>
                  <a:lnTo>
                    <a:pt x="1462" y="13"/>
                  </a:lnTo>
                  <a:lnTo>
                    <a:pt x="1403" y="18"/>
                  </a:lnTo>
                  <a:lnTo>
                    <a:pt x="1343" y="22"/>
                  </a:lnTo>
                  <a:lnTo>
                    <a:pt x="1286" y="29"/>
                  </a:lnTo>
                  <a:lnTo>
                    <a:pt x="1228" y="36"/>
                  </a:lnTo>
                  <a:lnTo>
                    <a:pt x="1171" y="43"/>
                  </a:lnTo>
                  <a:lnTo>
                    <a:pt x="1114" y="52"/>
                  </a:lnTo>
                  <a:lnTo>
                    <a:pt x="1058" y="59"/>
                  </a:lnTo>
                  <a:lnTo>
                    <a:pt x="1003" y="71"/>
                  </a:lnTo>
                  <a:lnTo>
                    <a:pt x="951" y="80"/>
                  </a:lnTo>
                  <a:lnTo>
                    <a:pt x="896" y="91"/>
                  </a:lnTo>
                  <a:lnTo>
                    <a:pt x="845" y="103"/>
                  </a:lnTo>
                  <a:lnTo>
                    <a:pt x="792" y="114"/>
                  </a:lnTo>
                  <a:lnTo>
                    <a:pt x="742" y="128"/>
                  </a:lnTo>
                  <a:lnTo>
                    <a:pt x="691" y="142"/>
                  </a:lnTo>
                  <a:lnTo>
                    <a:pt x="643" y="156"/>
                  </a:lnTo>
                  <a:lnTo>
                    <a:pt x="595" y="169"/>
                  </a:lnTo>
                  <a:lnTo>
                    <a:pt x="549" y="185"/>
                  </a:lnTo>
                  <a:lnTo>
                    <a:pt x="503" y="201"/>
                  </a:lnTo>
                  <a:lnTo>
                    <a:pt x="457" y="218"/>
                  </a:lnTo>
                  <a:lnTo>
                    <a:pt x="414" y="236"/>
                  </a:lnTo>
                  <a:lnTo>
                    <a:pt x="370" y="252"/>
                  </a:lnTo>
                  <a:lnTo>
                    <a:pt x="329" y="273"/>
                  </a:lnTo>
                  <a:lnTo>
                    <a:pt x="287" y="291"/>
                  </a:lnTo>
                  <a:lnTo>
                    <a:pt x="248" y="312"/>
                  </a:lnTo>
                  <a:lnTo>
                    <a:pt x="209" y="330"/>
                  </a:lnTo>
                  <a:lnTo>
                    <a:pt x="173" y="353"/>
                  </a:lnTo>
                  <a:lnTo>
                    <a:pt x="136" y="374"/>
                  </a:lnTo>
                  <a:lnTo>
                    <a:pt x="104" y="497"/>
                  </a:lnTo>
                  <a:lnTo>
                    <a:pt x="76" y="624"/>
                  </a:lnTo>
                  <a:lnTo>
                    <a:pt x="53" y="750"/>
                  </a:lnTo>
                  <a:lnTo>
                    <a:pt x="35" y="881"/>
                  </a:lnTo>
                  <a:lnTo>
                    <a:pt x="19" y="1014"/>
                  </a:lnTo>
                  <a:lnTo>
                    <a:pt x="10" y="1147"/>
                  </a:lnTo>
                  <a:lnTo>
                    <a:pt x="3" y="1282"/>
                  </a:lnTo>
                  <a:lnTo>
                    <a:pt x="0" y="1420"/>
                  </a:lnTo>
                  <a:lnTo>
                    <a:pt x="3" y="1548"/>
                  </a:lnTo>
                  <a:lnTo>
                    <a:pt x="10" y="1677"/>
                  </a:lnTo>
                  <a:lnTo>
                    <a:pt x="19" y="1805"/>
                  </a:lnTo>
                  <a:lnTo>
                    <a:pt x="33" y="1934"/>
                  </a:lnTo>
                  <a:lnTo>
                    <a:pt x="51" y="2060"/>
                  </a:lnTo>
                  <a:lnTo>
                    <a:pt x="74" y="2186"/>
                  </a:lnTo>
                  <a:lnTo>
                    <a:pt x="101" y="2310"/>
                  </a:lnTo>
                  <a:lnTo>
                    <a:pt x="131" y="2434"/>
                  </a:lnTo>
                  <a:lnTo>
                    <a:pt x="168" y="2455"/>
                  </a:lnTo>
                  <a:lnTo>
                    <a:pt x="205" y="2478"/>
                  </a:lnTo>
                  <a:lnTo>
                    <a:pt x="244" y="2496"/>
                  </a:lnTo>
                  <a:lnTo>
                    <a:pt x="285" y="2517"/>
                  </a:lnTo>
                  <a:lnTo>
                    <a:pt x="324" y="2535"/>
                  </a:lnTo>
                  <a:lnTo>
                    <a:pt x="368" y="2556"/>
                  </a:lnTo>
                  <a:lnTo>
                    <a:pt x="409" y="2572"/>
                  </a:lnTo>
                  <a:lnTo>
                    <a:pt x="455" y="2590"/>
                  </a:lnTo>
                  <a:lnTo>
                    <a:pt x="498" y="2606"/>
                  </a:lnTo>
                  <a:lnTo>
                    <a:pt x="544" y="2622"/>
                  </a:lnTo>
                  <a:lnTo>
                    <a:pt x="593" y="2638"/>
                  </a:lnTo>
                  <a:lnTo>
                    <a:pt x="641" y="2652"/>
                  </a:lnTo>
                  <a:lnTo>
                    <a:pt x="689" y="2666"/>
                  </a:lnTo>
                  <a:lnTo>
                    <a:pt x="739" y="2679"/>
                  </a:lnTo>
                  <a:lnTo>
                    <a:pt x="790" y="2693"/>
                  </a:lnTo>
                  <a:lnTo>
                    <a:pt x="840" y="2705"/>
                  </a:lnTo>
                  <a:lnTo>
                    <a:pt x="893" y="2716"/>
                  </a:lnTo>
                  <a:lnTo>
                    <a:pt x="946" y="2728"/>
                  </a:lnTo>
                  <a:lnTo>
                    <a:pt x="1001" y="2737"/>
                  </a:lnTo>
                  <a:lnTo>
                    <a:pt x="1056" y="2746"/>
                  </a:lnTo>
                  <a:lnTo>
                    <a:pt x="1111" y="2755"/>
                  </a:lnTo>
                  <a:lnTo>
                    <a:pt x="1169" y="2764"/>
                  </a:lnTo>
                  <a:lnTo>
                    <a:pt x="1226" y="2771"/>
                  </a:lnTo>
                  <a:lnTo>
                    <a:pt x="1283" y="2778"/>
                  </a:lnTo>
                  <a:lnTo>
                    <a:pt x="1341" y="2783"/>
                  </a:lnTo>
                  <a:lnTo>
                    <a:pt x="1400" y="2790"/>
                  </a:lnTo>
                  <a:lnTo>
                    <a:pt x="1462" y="2794"/>
                  </a:lnTo>
                  <a:lnTo>
                    <a:pt x="1522" y="2796"/>
                  </a:lnTo>
                  <a:lnTo>
                    <a:pt x="1584" y="2801"/>
                  </a:lnTo>
                  <a:lnTo>
                    <a:pt x="1646" y="2803"/>
                  </a:lnTo>
                  <a:lnTo>
                    <a:pt x="1708" y="2806"/>
                  </a:lnTo>
                  <a:lnTo>
                    <a:pt x="1772" y="2806"/>
                  </a:lnTo>
                  <a:lnTo>
                    <a:pt x="1834" y="2806"/>
                  </a:lnTo>
                  <a:lnTo>
                    <a:pt x="1896" y="2803"/>
                  </a:lnTo>
                  <a:lnTo>
                    <a:pt x="1958" y="2801"/>
                  </a:lnTo>
                  <a:lnTo>
                    <a:pt x="2018" y="2796"/>
                  </a:lnTo>
                  <a:lnTo>
                    <a:pt x="2078" y="2794"/>
                  </a:lnTo>
                  <a:lnTo>
                    <a:pt x="2137" y="2790"/>
                  </a:lnTo>
                  <a:lnTo>
                    <a:pt x="2195" y="2783"/>
                  </a:lnTo>
                  <a:lnTo>
                    <a:pt x="2254" y="2778"/>
                  </a:lnTo>
                  <a:lnTo>
                    <a:pt x="2312" y="2771"/>
                  </a:lnTo>
                  <a:lnTo>
                    <a:pt x="2367" y="2764"/>
                  </a:lnTo>
                  <a:lnTo>
                    <a:pt x="2424" y="2755"/>
                  </a:lnTo>
                  <a:lnTo>
                    <a:pt x="2479" y="2746"/>
                  </a:lnTo>
                  <a:lnTo>
                    <a:pt x="2532" y="2737"/>
                  </a:lnTo>
                  <a:lnTo>
                    <a:pt x="2587" y="2728"/>
                  </a:lnTo>
                  <a:lnTo>
                    <a:pt x="2640" y="2716"/>
                  </a:lnTo>
                  <a:lnTo>
                    <a:pt x="2693" y="2705"/>
                  </a:lnTo>
                  <a:lnTo>
                    <a:pt x="2743" y="2693"/>
                  </a:lnTo>
                  <a:lnTo>
                    <a:pt x="2794" y="2682"/>
                  </a:lnTo>
                  <a:lnTo>
                    <a:pt x="2844" y="2668"/>
                  </a:lnTo>
                  <a:lnTo>
                    <a:pt x="2892" y="2654"/>
                  </a:lnTo>
                  <a:lnTo>
                    <a:pt x="2940" y="2638"/>
                  </a:lnTo>
                  <a:lnTo>
                    <a:pt x="2986" y="2624"/>
                  </a:lnTo>
                  <a:lnTo>
                    <a:pt x="3032" y="2608"/>
                  </a:lnTo>
                  <a:lnTo>
                    <a:pt x="3078" y="2592"/>
                  </a:lnTo>
                  <a:lnTo>
                    <a:pt x="3122" y="2574"/>
                  </a:lnTo>
                  <a:lnTo>
                    <a:pt x="3163" y="2558"/>
                  </a:lnTo>
                  <a:lnTo>
                    <a:pt x="3207" y="2539"/>
                  </a:lnTo>
                  <a:lnTo>
                    <a:pt x="3246" y="2519"/>
                  </a:lnTo>
                  <a:lnTo>
                    <a:pt x="3287" y="2500"/>
                  </a:lnTo>
                  <a:lnTo>
                    <a:pt x="3326" y="2480"/>
                  </a:lnTo>
                  <a:lnTo>
                    <a:pt x="3363" y="2459"/>
                  </a:lnTo>
                  <a:lnTo>
                    <a:pt x="3399" y="2439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5" name="Freeform 6" descr="Газетная бумага"/>
            <p:cNvSpPr>
              <a:spLocks/>
            </p:cNvSpPr>
            <p:nvPr/>
          </p:nvSpPr>
          <p:spPr bwMode="auto">
            <a:xfrm>
              <a:off x="925" y="1311"/>
              <a:ext cx="670" cy="2513"/>
            </a:xfrm>
            <a:custGeom>
              <a:avLst/>
              <a:gdLst>
                <a:gd name="T0" fmla="*/ 230 w 670"/>
                <a:gd name="T1" fmla="*/ 2306 h 2513"/>
                <a:gd name="T2" fmla="*/ 170 w 670"/>
                <a:gd name="T3" fmla="*/ 2052 h 2513"/>
                <a:gd name="T4" fmla="*/ 129 w 670"/>
                <a:gd name="T5" fmla="*/ 1795 h 2513"/>
                <a:gd name="T6" fmla="*/ 103 w 670"/>
                <a:gd name="T7" fmla="*/ 1535 h 2513"/>
                <a:gd name="T8" fmla="*/ 94 w 670"/>
                <a:gd name="T9" fmla="*/ 1274 h 2513"/>
                <a:gd name="T10" fmla="*/ 103 w 670"/>
                <a:gd name="T11" fmla="*/ 996 h 2513"/>
                <a:gd name="T12" fmla="*/ 131 w 670"/>
                <a:gd name="T13" fmla="*/ 725 h 2513"/>
                <a:gd name="T14" fmla="*/ 174 w 670"/>
                <a:gd name="T15" fmla="*/ 464 h 2513"/>
                <a:gd name="T16" fmla="*/ 234 w 670"/>
                <a:gd name="T17" fmla="*/ 209 h 2513"/>
                <a:gd name="T18" fmla="*/ 243 w 670"/>
                <a:gd name="T19" fmla="*/ 198 h 2513"/>
                <a:gd name="T20" fmla="*/ 292 w 670"/>
                <a:gd name="T21" fmla="*/ 170 h 2513"/>
                <a:gd name="T22" fmla="*/ 340 w 670"/>
                <a:gd name="T23" fmla="*/ 143 h 2513"/>
                <a:gd name="T24" fmla="*/ 390 w 670"/>
                <a:gd name="T25" fmla="*/ 117 h 2513"/>
                <a:gd name="T26" fmla="*/ 443 w 670"/>
                <a:gd name="T27" fmla="*/ 92 h 2513"/>
                <a:gd name="T28" fmla="*/ 498 w 670"/>
                <a:gd name="T29" fmla="*/ 67 h 2513"/>
                <a:gd name="T30" fmla="*/ 553 w 670"/>
                <a:gd name="T31" fmla="*/ 44 h 2513"/>
                <a:gd name="T32" fmla="*/ 611 w 670"/>
                <a:gd name="T33" fmla="*/ 21 h 2513"/>
                <a:gd name="T34" fmla="*/ 670 w 670"/>
                <a:gd name="T35" fmla="*/ 0 h 2513"/>
                <a:gd name="T36" fmla="*/ 594 w 670"/>
                <a:gd name="T37" fmla="*/ 23 h 2513"/>
                <a:gd name="T38" fmla="*/ 521 w 670"/>
                <a:gd name="T39" fmla="*/ 49 h 2513"/>
                <a:gd name="T40" fmla="*/ 452 w 670"/>
                <a:gd name="T41" fmla="*/ 74 h 2513"/>
                <a:gd name="T42" fmla="*/ 383 w 670"/>
                <a:gd name="T43" fmla="*/ 101 h 2513"/>
                <a:gd name="T44" fmla="*/ 319 w 670"/>
                <a:gd name="T45" fmla="*/ 131 h 2513"/>
                <a:gd name="T46" fmla="*/ 255 w 670"/>
                <a:gd name="T47" fmla="*/ 161 h 2513"/>
                <a:gd name="T48" fmla="*/ 195 w 670"/>
                <a:gd name="T49" fmla="*/ 193 h 2513"/>
                <a:gd name="T50" fmla="*/ 138 w 670"/>
                <a:gd name="T51" fmla="*/ 228 h 2513"/>
                <a:gd name="T52" fmla="*/ 78 w 670"/>
                <a:gd name="T53" fmla="*/ 478 h 2513"/>
                <a:gd name="T54" fmla="*/ 34 w 670"/>
                <a:gd name="T55" fmla="*/ 735 h 2513"/>
                <a:gd name="T56" fmla="*/ 9 w 670"/>
                <a:gd name="T57" fmla="*/ 1001 h 2513"/>
                <a:gd name="T58" fmla="*/ 0 w 670"/>
                <a:gd name="T59" fmla="*/ 1274 h 2513"/>
                <a:gd name="T60" fmla="*/ 9 w 670"/>
                <a:gd name="T61" fmla="*/ 1531 h 2513"/>
                <a:gd name="T62" fmla="*/ 34 w 670"/>
                <a:gd name="T63" fmla="*/ 1788 h 2513"/>
                <a:gd name="T64" fmla="*/ 76 w 670"/>
                <a:gd name="T65" fmla="*/ 2040 h 2513"/>
                <a:gd name="T66" fmla="*/ 133 w 670"/>
                <a:gd name="T67" fmla="*/ 2288 h 2513"/>
                <a:gd name="T68" fmla="*/ 191 w 670"/>
                <a:gd name="T69" fmla="*/ 2322 h 2513"/>
                <a:gd name="T70" fmla="*/ 250 w 670"/>
                <a:gd name="T71" fmla="*/ 2354 h 2513"/>
                <a:gd name="T72" fmla="*/ 314 w 670"/>
                <a:gd name="T73" fmla="*/ 2384 h 2513"/>
                <a:gd name="T74" fmla="*/ 379 w 670"/>
                <a:gd name="T75" fmla="*/ 2414 h 2513"/>
                <a:gd name="T76" fmla="*/ 448 w 670"/>
                <a:gd name="T77" fmla="*/ 2442 h 2513"/>
                <a:gd name="T78" fmla="*/ 516 w 670"/>
                <a:gd name="T79" fmla="*/ 2467 h 2513"/>
                <a:gd name="T80" fmla="*/ 590 w 670"/>
                <a:gd name="T81" fmla="*/ 2490 h 2513"/>
                <a:gd name="T82" fmla="*/ 666 w 670"/>
                <a:gd name="T83" fmla="*/ 2513 h 2513"/>
                <a:gd name="T84" fmla="*/ 606 w 670"/>
                <a:gd name="T85" fmla="*/ 2492 h 2513"/>
                <a:gd name="T86" fmla="*/ 549 w 670"/>
                <a:gd name="T87" fmla="*/ 2471 h 2513"/>
                <a:gd name="T88" fmla="*/ 493 w 670"/>
                <a:gd name="T89" fmla="*/ 2449 h 2513"/>
                <a:gd name="T90" fmla="*/ 438 w 670"/>
                <a:gd name="T91" fmla="*/ 2423 h 2513"/>
                <a:gd name="T92" fmla="*/ 386 w 670"/>
                <a:gd name="T93" fmla="*/ 2398 h 2513"/>
                <a:gd name="T94" fmla="*/ 335 w 670"/>
                <a:gd name="T95" fmla="*/ 2373 h 2513"/>
                <a:gd name="T96" fmla="*/ 287 w 670"/>
                <a:gd name="T97" fmla="*/ 2345 h 2513"/>
                <a:gd name="T98" fmla="*/ 239 w 670"/>
                <a:gd name="T99" fmla="*/ 2318 h 251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70"/>
                <a:gd name="T151" fmla="*/ 0 h 2513"/>
                <a:gd name="T152" fmla="*/ 670 w 670"/>
                <a:gd name="T153" fmla="*/ 2513 h 251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70" h="2513">
                  <a:moveTo>
                    <a:pt x="232" y="2313"/>
                  </a:moveTo>
                  <a:lnTo>
                    <a:pt x="230" y="2306"/>
                  </a:lnTo>
                  <a:lnTo>
                    <a:pt x="197" y="2180"/>
                  </a:lnTo>
                  <a:lnTo>
                    <a:pt x="170" y="2052"/>
                  </a:lnTo>
                  <a:lnTo>
                    <a:pt x="147" y="1925"/>
                  </a:lnTo>
                  <a:lnTo>
                    <a:pt x="129" y="1795"/>
                  </a:lnTo>
                  <a:lnTo>
                    <a:pt x="112" y="1666"/>
                  </a:lnTo>
                  <a:lnTo>
                    <a:pt x="103" y="1535"/>
                  </a:lnTo>
                  <a:lnTo>
                    <a:pt x="96" y="1405"/>
                  </a:lnTo>
                  <a:lnTo>
                    <a:pt x="94" y="1274"/>
                  </a:lnTo>
                  <a:lnTo>
                    <a:pt x="96" y="1134"/>
                  </a:lnTo>
                  <a:lnTo>
                    <a:pt x="103" y="996"/>
                  </a:lnTo>
                  <a:lnTo>
                    <a:pt x="115" y="861"/>
                  </a:lnTo>
                  <a:lnTo>
                    <a:pt x="131" y="725"/>
                  </a:lnTo>
                  <a:lnTo>
                    <a:pt x="149" y="595"/>
                  </a:lnTo>
                  <a:lnTo>
                    <a:pt x="174" y="464"/>
                  </a:lnTo>
                  <a:lnTo>
                    <a:pt x="202" y="335"/>
                  </a:lnTo>
                  <a:lnTo>
                    <a:pt x="234" y="209"/>
                  </a:lnTo>
                  <a:lnTo>
                    <a:pt x="236" y="202"/>
                  </a:lnTo>
                  <a:lnTo>
                    <a:pt x="243" y="198"/>
                  </a:lnTo>
                  <a:lnTo>
                    <a:pt x="266" y="184"/>
                  </a:lnTo>
                  <a:lnTo>
                    <a:pt x="292" y="170"/>
                  </a:lnTo>
                  <a:lnTo>
                    <a:pt x="314" y="156"/>
                  </a:lnTo>
                  <a:lnTo>
                    <a:pt x="340" y="143"/>
                  </a:lnTo>
                  <a:lnTo>
                    <a:pt x="365" y="129"/>
                  </a:lnTo>
                  <a:lnTo>
                    <a:pt x="390" y="117"/>
                  </a:lnTo>
                  <a:lnTo>
                    <a:pt x="415" y="104"/>
                  </a:lnTo>
                  <a:lnTo>
                    <a:pt x="443" y="92"/>
                  </a:lnTo>
                  <a:lnTo>
                    <a:pt x="471" y="78"/>
                  </a:lnTo>
                  <a:lnTo>
                    <a:pt x="498" y="67"/>
                  </a:lnTo>
                  <a:lnTo>
                    <a:pt x="526" y="55"/>
                  </a:lnTo>
                  <a:lnTo>
                    <a:pt x="553" y="44"/>
                  </a:lnTo>
                  <a:lnTo>
                    <a:pt x="581" y="33"/>
                  </a:lnTo>
                  <a:lnTo>
                    <a:pt x="611" y="21"/>
                  </a:lnTo>
                  <a:lnTo>
                    <a:pt x="640" y="12"/>
                  </a:lnTo>
                  <a:lnTo>
                    <a:pt x="670" y="0"/>
                  </a:lnTo>
                  <a:lnTo>
                    <a:pt x="631" y="12"/>
                  </a:lnTo>
                  <a:lnTo>
                    <a:pt x="594" y="23"/>
                  </a:lnTo>
                  <a:lnTo>
                    <a:pt x="558" y="35"/>
                  </a:lnTo>
                  <a:lnTo>
                    <a:pt x="521" y="49"/>
                  </a:lnTo>
                  <a:lnTo>
                    <a:pt x="487" y="60"/>
                  </a:lnTo>
                  <a:lnTo>
                    <a:pt x="452" y="74"/>
                  </a:lnTo>
                  <a:lnTo>
                    <a:pt x="418" y="88"/>
                  </a:lnTo>
                  <a:lnTo>
                    <a:pt x="383" y="101"/>
                  </a:lnTo>
                  <a:lnTo>
                    <a:pt x="351" y="117"/>
                  </a:lnTo>
                  <a:lnTo>
                    <a:pt x="319" y="131"/>
                  </a:lnTo>
                  <a:lnTo>
                    <a:pt x="287" y="147"/>
                  </a:lnTo>
                  <a:lnTo>
                    <a:pt x="255" y="161"/>
                  </a:lnTo>
                  <a:lnTo>
                    <a:pt x="225" y="177"/>
                  </a:lnTo>
                  <a:lnTo>
                    <a:pt x="195" y="193"/>
                  </a:lnTo>
                  <a:lnTo>
                    <a:pt x="165" y="211"/>
                  </a:lnTo>
                  <a:lnTo>
                    <a:pt x="138" y="228"/>
                  </a:lnTo>
                  <a:lnTo>
                    <a:pt x="106" y="351"/>
                  </a:lnTo>
                  <a:lnTo>
                    <a:pt x="78" y="478"/>
                  </a:lnTo>
                  <a:lnTo>
                    <a:pt x="53" y="604"/>
                  </a:lnTo>
                  <a:lnTo>
                    <a:pt x="34" y="735"/>
                  </a:lnTo>
                  <a:lnTo>
                    <a:pt x="18" y="868"/>
                  </a:lnTo>
                  <a:lnTo>
                    <a:pt x="9" y="1001"/>
                  </a:lnTo>
                  <a:lnTo>
                    <a:pt x="2" y="1136"/>
                  </a:lnTo>
                  <a:lnTo>
                    <a:pt x="0" y="1274"/>
                  </a:lnTo>
                  <a:lnTo>
                    <a:pt x="2" y="1402"/>
                  </a:lnTo>
                  <a:lnTo>
                    <a:pt x="9" y="1531"/>
                  </a:lnTo>
                  <a:lnTo>
                    <a:pt x="18" y="1659"/>
                  </a:lnTo>
                  <a:lnTo>
                    <a:pt x="34" y="1788"/>
                  </a:lnTo>
                  <a:lnTo>
                    <a:pt x="53" y="1914"/>
                  </a:lnTo>
                  <a:lnTo>
                    <a:pt x="76" y="2040"/>
                  </a:lnTo>
                  <a:lnTo>
                    <a:pt x="103" y="2164"/>
                  </a:lnTo>
                  <a:lnTo>
                    <a:pt x="133" y="2288"/>
                  </a:lnTo>
                  <a:lnTo>
                    <a:pt x="161" y="2304"/>
                  </a:lnTo>
                  <a:lnTo>
                    <a:pt x="191" y="2322"/>
                  </a:lnTo>
                  <a:lnTo>
                    <a:pt x="220" y="2338"/>
                  </a:lnTo>
                  <a:lnTo>
                    <a:pt x="250" y="2354"/>
                  </a:lnTo>
                  <a:lnTo>
                    <a:pt x="282" y="2368"/>
                  </a:lnTo>
                  <a:lnTo>
                    <a:pt x="314" y="2384"/>
                  </a:lnTo>
                  <a:lnTo>
                    <a:pt x="347" y="2398"/>
                  </a:lnTo>
                  <a:lnTo>
                    <a:pt x="379" y="2414"/>
                  </a:lnTo>
                  <a:lnTo>
                    <a:pt x="413" y="2428"/>
                  </a:lnTo>
                  <a:lnTo>
                    <a:pt x="448" y="2442"/>
                  </a:lnTo>
                  <a:lnTo>
                    <a:pt x="482" y="2453"/>
                  </a:lnTo>
                  <a:lnTo>
                    <a:pt x="516" y="2467"/>
                  </a:lnTo>
                  <a:lnTo>
                    <a:pt x="553" y="2478"/>
                  </a:lnTo>
                  <a:lnTo>
                    <a:pt x="590" y="2490"/>
                  </a:lnTo>
                  <a:lnTo>
                    <a:pt x="627" y="2501"/>
                  </a:lnTo>
                  <a:lnTo>
                    <a:pt x="666" y="2513"/>
                  </a:lnTo>
                  <a:lnTo>
                    <a:pt x="636" y="2504"/>
                  </a:lnTo>
                  <a:lnTo>
                    <a:pt x="606" y="2492"/>
                  </a:lnTo>
                  <a:lnTo>
                    <a:pt x="576" y="2481"/>
                  </a:lnTo>
                  <a:lnTo>
                    <a:pt x="549" y="2471"/>
                  </a:lnTo>
                  <a:lnTo>
                    <a:pt x="521" y="2460"/>
                  </a:lnTo>
                  <a:lnTo>
                    <a:pt x="493" y="2449"/>
                  </a:lnTo>
                  <a:lnTo>
                    <a:pt x="466" y="2437"/>
                  </a:lnTo>
                  <a:lnTo>
                    <a:pt x="438" y="2423"/>
                  </a:lnTo>
                  <a:lnTo>
                    <a:pt x="411" y="2412"/>
                  </a:lnTo>
                  <a:lnTo>
                    <a:pt x="386" y="2398"/>
                  </a:lnTo>
                  <a:lnTo>
                    <a:pt x="360" y="2387"/>
                  </a:lnTo>
                  <a:lnTo>
                    <a:pt x="335" y="2373"/>
                  </a:lnTo>
                  <a:lnTo>
                    <a:pt x="310" y="2359"/>
                  </a:lnTo>
                  <a:lnTo>
                    <a:pt x="287" y="2345"/>
                  </a:lnTo>
                  <a:lnTo>
                    <a:pt x="262" y="2332"/>
                  </a:lnTo>
                  <a:lnTo>
                    <a:pt x="239" y="2318"/>
                  </a:lnTo>
                  <a:lnTo>
                    <a:pt x="232" y="2313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6" name="Freeform 7" descr="Газетная бумага"/>
            <p:cNvSpPr>
              <a:spLocks/>
            </p:cNvSpPr>
            <p:nvPr/>
          </p:nvSpPr>
          <p:spPr bwMode="auto">
            <a:xfrm>
              <a:off x="4058" y="1311"/>
              <a:ext cx="629" cy="2515"/>
            </a:xfrm>
            <a:custGeom>
              <a:avLst/>
              <a:gdLst>
                <a:gd name="T0" fmla="*/ 626 w 629"/>
                <a:gd name="T1" fmla="*/ 1129 h 2515"/>
                <a:gd name="T2" fmla="*/ 610 w 629"/>
                <a:gd name="T3" fmla="*/ 852 h 2515"/>
                <a:gd name="T4" fmla="*/ 576 w 629"/>
                <a:gd name="T5" fmla="*/ 585 h 2515"/>
                <a:gd name="T6" fmla="*/ 530 w 629"/>
                <a:gd name="T7" fmla="*/ 331 h 2515"/>
                <a:gd name="T8" fmla="*/ 475 w 629"/>
                <a:gd name="T9" fmla="*/ 191 h 2515"/>
                <a:gd name="T10" fmla="*/ 420 w 629"/>
                <a:gd name="T11" fmla="*/ 161 h 2515"/>
                <a:gd name="T12" fmla="*/ 360 w 629"/>
                <a:gd name="T13" fmla="*/ 133 h 2515"/>
                <a:gd name="T14" fmla="*/ 300 w 629"/>
                <a:gd name="T15" fmla="*/ 106 h 2515"/>
                <a:gd name="T16" fmla="*/ 236 w 629"/>
                <a:gd name="T17" fmla="*/ 81 h 2515"/>
                <a:gd name="T18" fmla="*/ 172 w 629"/>
                <a:gd name="T19" fmla="*/ 55 h 2515"/>
                <a:gd name="T20" fmla="*/ 105 w 629"/>
                <a:gd name="T21" fmla="*/ 33 h 2515"/>
                <a:gd name="T22" fmla="*/ 34 w 629"/>
                <a:gd name="T23" fmla="*/ 12 h 2515"/>
                <a:gd name="T24" fmla="*/ 30 w 629"/>
                <a:gd name="T25" fmla="*/ 12 h 2515"/>
                <a:gd name="T26" fmla="*/ 87 w 629"/>
                <a:gd name="T27" fmla="*/ 33 h 2515"/>
                <a:gd name="T28" fmla="*/ 144 w 629"/>
                <a:gd name="T29" fmla="*/ 55 h 2515"/>
                <a:gd name="T30" fmla="*/ 200 w 629"/>
                <a:gd name="T31" fmla="*/ 78 h 2515"/>
                <a:gd name="T32" fmla="*/ 252 w 629"/>
                <a:gd name="T33" fmla="*/ 101 h 2515"/>
                <a:gd name="T34" fmla="*/ 305 w 629"/>
                <a:gd name="T35" fmla="*/ 127 h 2515"/>
                <a:gd name="T36" fmla="*/ 353 w 629"/>
                <a:gd name="T37" fmla="*/ 152 h 2515"/>
                <a:gd name="T38" fmla="*/ 401 w 629"/>
                <a:gd name="T39" fmla="*/ 179 h 2515"/>
                <a:gd name="T40" fmla="*/ 431 w 629"/>
                <a:gd name="T41" fmla="*/ 198 h 2515"/>
                <a:gd name="T42" fmla="*/ 466 w 629"/>
                <a:gd name="T43" fmla="*/ 331 h 2515"/>
                <a:gd name="T44" fmla="*/ 521 w 629"/>
                <a:gd name="T45" fmla="*/ 592 h 2515"/>
                <a:gd name="T46" fmla="*/ 555 w 629"/>
                <a:gd name="T47" fmla="*/ 861 h 2515"/>
                <a:gd name="T48" fmla="*/ 574 w 629"/>
                <a:gd name="T49" fmla="*/ 1136 h 2515"/>
                <a:gd name="T50" fmla="*/ 574 w 629"/>
                <a:gd name="T51" fmla="*/ 1405 h 2515"/>
                <a:gd name="T52" fmla="*/ 558 w 629"/>
                <a:gd name="T53" fmla="*/ 1664 h 2515"/>
                <a:gd name="T54" fmla="*/ 523 w 629"/>
                <a:gd name="T55" fmla="*/ 1923 h 2515"/>
                <a:gd name="T56" fmla="*/ 470 w 629"/>
                <a:gd name="T57" fmla="*/ 2182 h 2515"/>
                <a:gd name="T58" fmla="*/ 436 w 629"/>
                <a:gd name="T59" fmla="*/ 2318 h 2515"/>
                <a:gd name="T60" fmla="*/ 406 w 629"/>
                <a:gd name="T61" fmla="*/ 2336 h 2515"/>
                <a:gd name="T62" fmla="*/ 358 w 629"/>
                <a:gd name="T63" fmla="*/ 2364 h 2515"/>
                <a:gd name="T64" fmla="*/ 310 w 629"/>
                <a:gd name="T65" fmla="*/ 2389 h 2515"/>
                <a:gd name="T66" fmla="*/ 257 w 629"/>
                <a:gd name="T67" fmla="*/ 2414 h 2515"/>
                <a:gd name="T68" fmla="*/ 204 w 629"/>
                <a:gd name="T69" fmla="*/ 2437 h 2515"/>
                <a:gd name="T70" fmla="*/ 149 w 629"/>
                <a:gd name="T71" fmla="*/ 2460 h 2515"/>
                <a:gd name="T72" fmla="*/ 92 w 629"/>
                <a:gd name="T73" fmla="*/ 2483 h 2515"/>
                <a:gd name="T74" fmla="*/ 34 w 629"/>
                <a:gd name="T75" fmla="*/ 2504 h 2515"/>
                <a:gd name="T76" fmla="*/ 39 w 629"/>
                <a:gd name="T77" fmla="*/ 2504 h 2515"/>
                <a:gd name="T78" fmla="*/ 108 w 629"/>
                <a:gd name="T79" fmla="*/ 2483 h 2515"/>
                <a:gd name="T80" fmla="*/ 174 w 629"/>
                <a:gd name="T81" fmla="*/ 2460 h 2515"/>
                <a:gd name="T82" fmla="*/ 239 w 629"/>
                <a:gd name="T83" fmla="*/ 2435 h 2515"/>
                <a:gd name="T84" fmla="*/ 300 w 629"/>
                <a:gd name="T85" fmla="*/ 2410 h 2515"/>
                <a:gd name="T86" fmla="*/ 362 w 629"/>
                <a:gd name="T87" fmla="*/ 2382 h 2515"/>
                <a:gd name="T88" fmla="*/ 420 w 629"/>
                <a:gd name="T89" fmla="*/ 2354 h 2515"/>
                <a:gd name="T90" fmla="*/ 475 w 629"/>
                <a:gd name="T91" fmla="*/ 2327 h 2515"/>
                <a:gd name="T92" fmla="*/ 530 w 629"/>
                <a:gd name="T93" fmla="*/ 2192 h 2515"/>
                <a:gd name="T94" fmla="*/ 576 w 629"/>
                <a:gd name="T95" fmla="*/ 1939 h 2515"/>
                <a:gd name="T96" fmla="*/ 608 w 629"/>
                <a:gd name="T97" fmla="*/ 1680 h 2515"/>
                <a:gd name="T98" fmla="*/ 626 w 629"/>
                <a:gd name="T99" fmla="*/ 1409 h 251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29"/>
                <a:gd name="T151" fmla="*/ 0 h 2515"/>
                <a:gd name="T152" fmla="*/ 629 w 629"/>
                <a:gd name="T153" fmla="*/ 2515 h 251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29" h="2515">
                  <a:moveTo>
                    <a:pt x="629" y="1272"/>
                  </a:moveTo>
                  <a:lnTo>
                    <a:pt x="626" y="1129"/>
                  </a:lnTo>
                  <a:lnTo>
                    <a:pt x="620" y="989"/>
                  </a:lnTo>
                  <a:lnTo>
                    <a:pt x="610" y="852"/>
                  </a:lnTo>
                  <a:lnTo>
                    <a:pt x="594" y="719"/>
                  </a:lnTo>
                  <a:lnTo>
                    <a:pt x="576" y="585"/>
                  </a:lnTo>
                  <a:lnTo>
                    <a:pt x="555" y="457"/>
                  </a:lnTo>
                  <a:lnTo>
                    <a:pt x="530" y="331"/>
                  </a:lnTo>
                  <a:lnTo>
                    <a:pt x="502" y="207"/>
                  </a:lnTo>
                  <a:lnTo>
                    <a:pt x="475" y="191"/>
                  </a:lnTo>
                  <a:lnTo>
                    <a:pt x="447" y="177"/>
                  </a:lnTo>
                  <a:lnTo>
                    <a:pt x="420" y="161"/>
                  </a:lnTo>
                  <a:lnTo>
                    <a:pt x="390" y="147"/>
                  </a:lnTo>
                  <a:lnTo>
                    <a:pt x="360" y="133"/>
                  </a:lnTo>
                  <a:lnTo>
                    <a:pt x="330" y="120"/>
                  </a:lnTo>
                  <a:lnTo>
                    <a:pt x="300" y="106"/>
                  </a:lnTo>
                  <a:lnTo>
                    <a:pt x="268" y="92"/>
                  </a:lnTo>
                  <a:lnTo>
                    <a:pt x="236" y="81"/>
                  </a:lnTo>
                  <a:lnTo>
                    <a:pt x="204" y="69"/>
                  </a:lnTo>
                  <a:lnTo>
                    <a:pt x="172" y="55"/>
                  </a:lnTo>
                  <a:lnTo>
                    <a:pt x="138" y="44"/>
                  </a:lnTo>
                  <a:lnTo>
                    <a:pt x="105" y="33"/>
                  </a:lnTo>
                  <a:lnTo>
                    <a:pt x="71" y="21"/>
                  </a:lnTo>
                  <a:lnTo>
                    <a:pt x="34" y="12"/>
                  </a:lnTo>
                  <a:lnTo>
                    <a:pt x="0" y="0"/>
                  </a:lnTo>
                  <a:lnTo>
                    <a:pt x="30" y="12"/>
                  </a:lnTo>
                  <a:lnTo>
                    <a:pt x="60" y="21"/>
                  </a:lnTo>
                  <a:lnTo>
                    <a:pt x="87" y="33"/>
                  </a:lnTo>
                  <a:lnTo>
                    <a:pt x="117" y="44"/>
                  </a:lnTo>
                  <a:lnTo>
                    <a:pt x="144" y="55"/>
                  </a:lnTo>
                  <a:lnTo>
                    <a:pt x="172" y="67"/>
                  </a:lnTo>
                  <a:lnTo>
                    <a:pt x="200" y="78"/>
                  </a:lnTo>
                  <a:lnTo>
                    <a:pt x="227" y="90"/>
                  </a:lnTo>
                  <a:lnTo>
                    <a:pt x="252" y="101"/>
                  </a:lnTo>
                  <a:lnTo>
                    <a:pt x="278" y="115"/>
                  </a:lnTo>
                  <a:lnTo>
                    <a:pt x="305" y="127"/>
                  </a:lnTo>
                  <a:lnTo>
                    <a:pt x="328" y="140"/>
                  </a:lnTo>
                  <a:lnTo>
                    <a:pt x="353" y="152"/>
                  </a:lnTo>
                  <a:lnTo>
                    <a:pt x="379" y="166"/>
                  </a:lnTo>
                  <a:lnTo>
                    <a:pt x="401" y="179"/>
                  </a:lnTo>
                  <a:lnTo>
                    <a:pt x="424" y="193"/>
                  </a:lnTo>
                  <a:lnTo>
                    <a:pt x="431" y="198"/>
                  </a:lnTo>
                  <a:lnTo>
                    <a:pt x="434" y="205"/>
                  </a:lnTo>
                  <a:lnTo>
                    <a:pt x="466" y="331"/>
                  </a:lnTo>
                  <a:lnTo>
                    <a:pt x="496" y="459"/>
                  </a:lnTo>
                  <a:lnTo>
                    <a:pt x="521" y="592"/>
                  </a:lnTo>
                  <a:lnTo>
                    <a:pt x="539" y="725"/>
                  </a:lnTo>
                  <a:lnTo>
                    <a:pt x="555" y="861"/>
                  </a:lnTo>
                  <a:lnTo>
                    <a:pt x="567" y="998"/>
                  </a:lnTo>
                  <a:lnTo>
                    <a:pt x="574" y="1136"/>
                  </a:lnTo>
                  <a:lnTo>
                    <a:pt x="576" y="1274"/>
                  </a:lnTo>
                  <a:lnTo>
                    <a:pt x="574" y="1405"/>
                  </a:lnTo>
                  <a:lnTo>
                    <a:pt x="567" y="1533"/>
                  </a:lnTo>
                  <a:lnTo>
                    <a:pt x="558" y="1664"/>
                  </a:lnTo>
                  <a:lnTo>
                    <a:pt x="541" y="1795"/>
                  </a:lnTo>
                  <a:lnTo>
                    <a:pt x="523" y="1923"/>
                  </a:lnTo>
                  <a:lnTo>
                    <a:pt x="498" y="2054"/>
                  </a:lnTo>
                  <a:lnTo>
                    <a:pt x="470" y="2182"/>
                  </a:lnTo>
                  <a:lnTo>
                    <a:pt x="438" y="2311"/>
                  </a:lnTo>
                  <a:lnTo>
                    <a:pt x="436" y="2318"/>
                  </a:lnTo>
                  <a:lnTo>
                    <a:pt x="429" y="2322"/>
                  </a:lnTo>
                  <a:lnTo>
                    <a:pt x="406" y="2336"/>
                  </a:lnTo>
                  <a:lnTo>
                    <a:pt x="383" y="2350"/>
                  </a:lnTo>
                  <a:lnTo>
                    <a:pt x="358" y="2364"/>
                  </a:lnTo>
                  <a:lnTo>
                    <a:pt x="333" y="2375"/>
                  </a:lnTo>
                  <a:lnTo>
                    <a:pt x="310" y="2389"/>
                  </a:lnTo>
                  <a:lnTo>
                    <a:pt x="282" y="2400"/>
                  </a:lnTo>
                  <a:lnTo>
                    <a:pt x="257" y="2414"/>
                  </a:lnTo>
                  <a:lnTo>
                    <a:pt x="232" y="2426"/>
                  </a:lnTo>
                  <a:lnTo>
                    <a:pt x="204" y="2437"/>
                  </a:lnTo>
                  <a:lnTo>
                    <a:pt x="177" y="2449"/>
                  </a:lnTo>
                  <a:lnTo>
                    <a:pt x="149" y="2460"/>
                  </a:lnTo>
                  <a:lnTo>
                    <a:pt x="121" y="2471"/>
                  </a:lnTo>
                  <a:lnTo>
                    <a:pt x="92" y="2483"/>
                  </a:lnTo>
                  <a:lnTo>
                    <a:pt x="64" y="2494"/>
                  </a:lnTo>
                  <a:lnTo>
                    <a:pt x="34" y="2504"/>
                  </a:lnTo>
                  <a:lnTo>
                    <a:pt x="4" y="2515"/>
                  </a:lnTo>
                  <a:lnTo>
                    <a:pt x="39" y="2504"/>
                  </a:lnTo>
                  <a:lnTo>
                    <a:pt x="73" y="2494"/>
                  </a:lnTo>
                  <a:lnTo>
                    <a:pt x="108" y="2483"/>
                  </a:lnTo>
                  <a:lnTo>
                    <a:pt x="142" y="2471"/>
                  </a:lnTo>
                  <a:lnTo>
                    <a:pt x="174" y="2460"/>
                  </a:lnTo>
                  <a:lnTo>
                    <a:pt x="206" y="2449"/>
                  </a:lnTo>
                  <a:lnTo>
                    <a:pt x="239" y="2435"/>
                  </a:lnTo>
                  <a:lnTo>
                    <a:pt x="271" y="2423"/>
                  </a:lnTo>
                  <a:lnTo>
                    <a:pt x="300" y="2410"/>
                  </a:lnTo>
                  <a:lnTo>
                    <a:pt x="333" y="2396"/>
                  </a:lnTo>
                  <a:lnTo>
                    <a:pt x="362" y="2382"/>
                  </a:lnTo>
                  <a:lnTo>
                    <a:pt x="390" y="2368"/>
                  </a:lnTo>
                  <a:lnTo>
                    <a:pt x="420" y="2354"/>
                  </a:lnTo>
                  <a:lnTo>
                    <a:pt x="447" y="2341"/>
                  </a:lnTo>
                  <a:lnTo>
                    <a:pt x="475" y="2327"/>
                  </a:lnTo>
                  <a:lnTo>
                    <a:pt x="502" y="2311"/>
                  </a:lnTo>
                  <a:lnTo>
                    <a:pt x="530" y="2192"/>
                  </a:lnTo>
                  <a:lnTo>
                    <a:pt x="555" y="2068"/>
                  </a:lnTo>
                  <a:lnTo>
                    <a:pt x="576" y="1939"/>
                  </a:lnTo>
                  <a:lnTo>
                    <a:pt x="594" y="1811"/>
                  </a:lnTo>
                  <a:lnTo>
                    <a:pt x="608" y="1680"/>
                  </a:lnTo>
                  <a:lnTo>
                    <a:pt x="620" y="1545"/>
                  </a:lnTo>
                  <a:lnTo>
                    <a:pt x="626" y="1409"/>
                  </a:lnTo>
                  <a:lnTo>
                    <a:pt x="629" y="1272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7" name="Freeform 8" descr="Гранит"/>
            <p:cNvSpPr>
              <a:spLocks/>
            </p:cNvSpPr>
            <p:nvPr/>
          </p:nvSpPr>
          <p:spPr bwMode="auto">
            <a:xfrm>
              <a:off x="567" y="981"/>
              <a:ext cx="3980" cy="3164"/>
            </a:xfrm>
            <a:custGeom>
              <a:avLst/>
              <a:gdLst>
                <a:gd name="T0" fmla="*/ 2265 w 3980"/>
                <a:gd name="T1" fmla="*/ 3031 h 3164"/>
                <a:gd name="T2" fmla="*/ 2132 w 3980"/>
                <a:gd name="T3" fmla="*/ 3031 h 3164"/>
                <a:gd name="T4" fmla="*/ 1806 w 3980"/>
                <a:gd name="T5" fmla="*/ 3017 h 3164"/>
                <a:gd name="T6" fmla="*/ 1499 w 3980"/>
                <a:gd name="T7" fmla="*/ 2983 h 3164"/>
                <a:gd name="T8" fmla="*/ 1212 w 3980"/>
                <a:gd name="T9" fmla="*/ 2932 h 3164"/>
                <a:gd name="T10" fmla="*/ 948 w 3980"/>
                <a:gd name="T11" fmla="*/ 2863 h 3164"/>
                <a:gd name="T12" fmla="*/ 711 w 3980"/>
                <a:gd name="T13" fmla="*/ 2776 h 3164"/>
                <a:gd name="T14" fmla="*/ 503 w 3980"/>
                <a:gd name="T15" fmla="*/ 2671 h 3164"/>
                <a:gd name="T16" fmla="*/ 395 w 3980"/>
                <a:gd name="T17" fmla="*/ 2382 h 3164"/>
                <a:gd name="T18" fmla="*/ 321 w 3980"/>
                <a:gd name="T19" fmla="*/ 1735 h 3164"/>
                <a:gd name="T20" fmla="*/ 356 w 3980"/>
                <a:gd name="T21" fmla="*/ 1055 h 3164"/>
                <a:gd name="T22" fmla="*/ 461 w 3980"/>
                <a:gd name="T23" fmla="*/ 532 h 3164"/>
                <a:gd name="T24" fmla="*/ 629 w 3980"/>
                <a:gd name="T25" fmla="*/ 441 h 3164"/>
                <a:gd name="T26" fmla="*/ 854 w 3980"/>
                <a:gd name="T27" fmla="*/ 346 h 3164"/>
                <a:gd name="T28" fmla="*/ 1106 w 3980"/>
                <a:gd name="T29" fmla="*/ 268 h 3164"/>
                <a:gd name="T30" fmla="*/ 1384 w 3980"/>
                <a:gd name="T31" fmla="*/ 211 h 3164"/>
                <a:gd name="T32" fmla="*/ 1682 w 3980"/>
                <a:gd name="T33" fmla="*/ 170 h 3164"/>
                <a:gd name="T34" fmla="*/ 1999 w 3980"/>
                <a:gd name="T35" fmla="*/ 149 h 3164"/>
                <a:gd name="T36" fmla="*/ 2231 w 3980"/>
                <a:gd name="T37" fmla="*/ 145 h 3164"/>
                <a:gd name="T38" fmla="*/ 2316 w 3980"/>
                <a:gd name="T39" fmla="*/ 145 h 3164"/>
                <a:gd name="T40" fmla="*/ 2577 w 3980"/>
                <a:gd name="T41" fmla="*/ 149 h 3164"/>
                <a:gd name="T42" fmla="*/ 2869 w 3980"/>
                <a:gd name="T43" fmla="*/ 172 h 3164"/>
                <a:gd name="T44" fmla="*/ 3147 w 3980"/>
                <a:gd name="T45" fmla="*/ 211 h 3164"/>
                <a:gd name="T46" fmla="*/ 3406 w 3980"/>
                <a:gd name="T47" fmla="*/ 266 h 3164"/>
                <a:gd name="T48" fmla="*/ 3645 w 3980"/>
                <a:gd name="T49" fmla="*/ 337 h 3164"/>
                <a:gd name="T50" fmla="*/ 3863 w 3980"/>
                <a:gd name="T51" fmla="*/ 424 h 3164"/>
                <a:gd name="T52" fmla="*/ 3971 w 3980"/>
                <a:gd name="T53" fmla="*/ 452 h 3164"/>
                <a:gd name="T54" fmla="*/ 3828 w 3980"/>
                <a:gd name="T55" fmla="*/ 346 h 3164"/>
                <a:gd name="T56" fmla="*/ 3580 w 3980"/>
                <a:gd name="T57" fmla="*/ 236 h 3164"/>
                <a:gd name="T58" fmla="*/ 3305 w 3980"/>
                <a:gd name="T59" fmla="*/ 149 h 3164"/>
                <a:gd name="T60" fmla="*/ 3004 w 3980"/>
                <a:gd name="T61" fmla="*/ 80 h 3164"/>
                <a:gd name="T62" fmla="*/ 2683 w 3980"/>
                <a:gd name="T63" fmla="*/ 34 h 3164"/>
                <a:gd name="T64" fmla="*/ 2343 w 3980"/>
                <a:gd name="T65" fmla="*/ 7 h 3164"/>
                <a:gd name="T66" fmla="*/ 1992 w 3980"/>
                <a:gd name="T67" fmla="*/ 0 h 3164"/>
                <a:gd name="T68" fmla="*/ 1641 w 3980"/>
                <a:gd name="T69" fmla="*/ 16 h 3164"/>
                <a:gd name="T70" fmla="*/ 1308 w 3980"/>
                <a:gd name="T71" fmla="*/ 50 h 3164"/>
                <a:gd name="T72" fmla="*/ 991 w 3980"/>
                <a:gd name="T73" fmla="*/ 106 h 3164"/>
                <a:gd name="T74" fmla="*/ 700 w 3980"/>
                <a:gd name="T75" fmla="*/ 184 h 3164"/>
                <a:gd name="T76" fmla="*/ 434 w 3980"/>
                <a:gd name="T77" fmla="*/ 280 h 3164"/>
                <a:gd name="T78" fmla="*/ 197 w 3980"/>
                <a:gd name="T79" fmla="*/ 399 h 3164"/>
                <a:gd name="T80" fmla="*/ 39 w 3980"/>
                <a:gd name="T81" fmla="*/ 984 h 3164"/>
                <a:gd name="T82" fmla="*/ 2 w 3980"/>
                <a:gd name="T83" fmla="*/ 1755 h 3164"/>
                <a:gd name="T84" fmla="*/ 87 w 3980"/>
                <a:gd name="T85" fmla="*/ 2478 h 3164"/>
                <a:gd name="T86" fmla="*/ 285 w 3980"/>
                <a:gd name="T87" fmla="*/ 2818 h 3164"/>
                <a:gd name="T88" fmla="*/ 532 w 3980"/>
                <a:gd name="T89" fmla="*/ 2928 h 3164"/>
                <a:gd name="T90" fmla="*/ 810 w 3980"/>
                <a:gd name="T91" fmla="*/ 3015 h 3164"/>
                <a:gd name="T92" fmla="*/ 1113 w 3980"/>
                <a:gd name="T93" fmla="*/ 3084 h 3164"/>
                <a:gd name="T94" fmla="*/ 1439 w 3980"/>
                <a:gd name="T95" fmla="*/ 3132 h 3164"/>
                <a:gd name="T96" fmla="*/ 1779 w 3980"/>
                <a:gd name="T97" fmla="*/ 3157 h 3164"/>
                <a:gd name="T98" fmla="*/ 2134 w 3980"/>
                <a:gd name="T99" fmla="*/ 3164 h 3164"/>
                <a:gd name="T100" fmla="*/ 2481 w 3980"/>
                <a:gd name="T101" fmla="*/ 3150 h 3164"/>
                <a:gd name="T102" fmla="*/ 2814 w 3980"/>
                <a:gd name="T103" fmla="*/ 3114 h 3164"/>
                <a:gd name="T104" fmla="*/ 3128 w 3980"/>
                <a:gd name="T105" fmla="*/ 3058 h 3164"/>
                <a:gd name="T106" fmla="*/ 3422 w 3980"/>
                <a:gd name="T107" fmla="*/ 2983 h 3164"/>
                <a:gd name="T108" fmla="*/ 3686 w 3980"/>
                <a:gd name="T109" fmla="*/ 2889 h 3164"/>
                <a:gd name="T110" fmla="*/ 3922 w 3980"/>
                <a:gd name="T111" fmla="*/ 2772 h 3164"/>
                <a:gd name="T112" fmla="*/ 3980 w 3980"/>
                <a:gd name="T113" fmla="*/ 2694 h 3164"/>
                <a:gd name="T114" fmla="*/ 3778 w 3980"/>
                <a:gd name="T115" fmla="*/ 2788 h 3164"/>
                <a:gd name="T116" fmla="*/ 3553 w 3980"/>
                <a:gd name="T117" fmla="*/ 2868 h 3164"/>
                <a:gd name="T118" fmla="*/ 3305 w 3980"/>
                <a:gd name="T119" fmla="*/ 2932 h 3164"/>
                <a:gd name="T120" fmla="*/ 3039 w 3980"/>
                <a:gd name="T121" fmla="*/ 2983 h 3164"/>
                <a:gd name="T122" fmla="*/ 2754 w 3980"/>
                <a:gd name="T123" fmla="*/ 3015 h 3164"/>
                <a:gd name="T124" fmla="*/ 2456 w 3980"/>
                <a:gd name="T125" fmla="*/ 3029 h 316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980"/>
                <a:gd name="T190" fmla="*/ 0 h 3164"/>
                <a:gd name="T191" fmla="*/ 3980 w 3980"/>
                <a:gd name="T192" fmla="*/ 3164 h 316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980" h="3164">
                  <a:moveTo>
                    <a:pt x="2332" y="3031"/>
                  </a:moveTo>
                  <a:lnTo>
                    <a:pt x="2316" y="3031"/>
                  </a:lnTo>
                  <a:lnTo>
                    <a:pt x="2297" y="3031"/>
                  </a:lnTo>
                  <a:lnTo>
                    <a:pt x="2281" y="3031"/>
                  </a:lnTo>
                  <a:lnTo>
                    <a:pt x="2265" y="3031"/>
                  </a:lnTo>
                  <a:lnTo>
                    <a:pt x="2249" y="3031"/>
                  </a:lnTo>
                  <a:lnTo>
                    <a:pt x="2231" y="3031"/>
                  </a:lnTo>
                  <a:lnTo>
                    <a:pt x="2215" y="3031"/>
                  </a:lnTo>
                  <a:lnTo>
                    <a:pt x="2199" y="3031"/>
                  </a:lnTo>
                  <a:lnTo>
                    <a:pt x="2132" y="3031"/>
                  </a:lnTo>
                  <a:lnTo>
                    <a:pt x="2066" y="3029"/>
                  </a:lnTo>
                  <a:lnTo>
                    <a:pt x="1999" y="3026"/>
                  </a:lnTo>
                  <a:lnTo>
                    <a:pt x="1935" y="3024"/>
                  </a:lnTo>
                  <a:lnTo>
                    <a:pt x="1870" y="3022"/>
                  </a:lnTo>
                  <a:lnTo>
                    <a:pt x="1806" y="3017"/>
                  </a:lnTo>
                  <a:lnTo>
                    <a:pt x="1742" y="3013"/>
                  </a:lnTo>
                  <a:lnTo>
                    <a:pt x="1680" y="3006"/>
                  </a:lnTo>
                  <a:lnTo>
                    <a:pt x="1618" y="2999"/>
                  </a:lnTo>
                  <a:lnTo>
                    <a:pt x="1558" y="2992"/>
                  </a:lnTo>
                  <a:lnTo>
                    <a:pt x="1499" y="2983"/>
                  </a:lnTo>
                  <a:lnTo>
                    <a:pt x="1439" y="2976"/>
                  </a:lnTo>
                  <a:lnTo>
                    <a:pt x="1382" y="2964"/>
                  </a:lnTo>
                  <a:lnTo>
                    <a:pt x="1324" y="2955"/>
                  </a:lnTo>
                  <a:lnTo>
                    <a:pt x="1267" y="2944"/>
                  </a:lnTo>
                  <a:lnTo>
                    <a:pt x="1212" y="2932"/>
                  </a:lnTo>
                  <a:lnTo>
                    <a:pt x="1157" y="2921"/>
                  </a:lnTo>
                  <a:lnTo>
                    <a:pt x="1104" y="2907"/>
                  </a:lnTo>
                  <a:lnTo>
                    <a:pt x="1051" y="2893"/>
                  </a:lnTo>
                  <a:lnTo>
                    <a:pt x="998" y="2877"/>
                  </a:lnTo>
                  <a:lnTo>
                    <a:pt x="948" y="2863"/>
                  </a:lnTo>
                  <a:lnTo>
                    <a:pt x="897" y="2847"/>
                  </a:lnTo>
                  <a:lnTo>
                    <a:pt x="849" y="2829"/>
                  </a:lnTo>
                  <a:lnTo>
                    <a:pt x="803" y="2813"/>
                  </a:lnTo>
                  <a:lnTo>
                    <a:pt x="755" y="2795"/>
                  </a:lnTo>
                  <a:lnTo>
                    <a:pt x="711" y="2776"/>
                  </a:lnTo>
                  <a:lnTo>
                    <a:pt x="666" y="2756"/>
                  </a:lnTo>
                  <a:lnTo>
                    <a:pt x="624" y="2735"/>
                  </a:lnTo>
                  <a:lnTo>
                    <a:pt x="581" y="2714"/>
                  </a:lnTo>
                  <a:lnTo>
                    <a:pt x="542" y="2694"/>
                  </a:lnTo>
                  <a:lnTo>
                    <a:pt x="503" y="2671"/>
                  </a:lnTo>
                  <a:lnTo>
                    <a:pt x="464" y="2648"/>
                  </a:lnTo>
                  <a:lnTo>
                    <a:pt x="457" y="2643"/>
                  </a:lnTo>
                  <a:lnTo>
                    <a:pt x="454" y="2636"/>
                  </a:lnTo>
                  <a:lnTo>
                    <a:pt x="422" y="2510"/>
                  </a:lnTo>
                  <a:lnTo>
                    <a:pt x="395" y="2382"/>
                  </a:lnTo>
                  <a:lnTo>
                    <a:pt x="372" y="2255"/>
                  </a:lnTo>
                  <a:lnTo>
                    <a:pt x="353" y="2125"/>
                  </a:lnTo>
                  <a:lnTo>
                    <a:pt x="337" y="1996"/>
                  </a:lnTo>
                  <a:lnTo>
                    <a:pt x="328" y="1865"/>
                  </a:lnTo>
                  <a:lnTo>
                    <a:pt x="321" y="1735"/>
                  </a:lnTo>
                  <a:lnTo>
                    <a:pt x="319" y="1604"/>
                  </a:lnTo>
                  <a:lnTo>
                    <a:pt x="321" y="1464"/>
                  </a:lnTo>
                  <a:lnTo>
                    <a:pt x="328" y="1326"/>
                  </a:lnTo>
                  <a:lnTo>
                    <a:pt x="340" y="1191"/>
                  </a:lnTo>
                  <a:lnTo>
                    <a:pt x="356" y="1055"/>
                  </a:lnTo>
                  <a:lnTo>
                    <a:pt x="374" y="925"/>
                  </a:lnTo>
                  <a:lnTo>
                    <a:pt x="399" y="794"/>
                  </a:lnTo>
                  <a:lnTo>
                    <a:pt x="427" y="665"/>
                  </a:lnTo>
                  <a:lnTo>
                    <a:pt x="459" y="539"/>
                  </a:lnTo>
                  <a:lnTo>
                    <a:pt x="461" y="532"/>
                  </a:lnTo>
                  <a:lnTo>
                    <a:pt x="468" y="528"/>
                  </a:lnTo>
                  <a:lnTo>
                    <a:pt x="507" y="505"/>
                  </a:lnTo>
                  <a:lnTo>
                    <a:pt x="546" y="482"/>
                  </a:lnTo>
                  <a:lnTo>
                    <a:pt x="585" y="461"/>
                  </a:lnTo>
                  <a:lnTo>
                    <a:pt x="629" y="441"/>
                  </a:lnTo>
                  <a:lnTo>
                    <a:pt x="670" y="420"/>
                  </a:lnTo>
                  <a:lnTo>
                    <a:pt x="714" y="399"/>
                  </a:lnTo>
                  <a:lnTo>
                    <a:pt x="760" y="381"/>
                  </a:lnTo>
                  <a:lnTo>
                    <a:pt x="806" y="363"/>
                  </a:lnTo>
                  <a:lnTo>
                    <a:pt x="854" y="346"/>
                  </a:lnTo>
                  <a:lnTo>
                    <a:pt x="902" y="328"/>
                  </a:lnTo>
                  <a:lnTo>
                    <a:pt x="952" y="312"/>
                  </a:lnTo>
                  <a:lnTo>
                    <a:pt x="1003" y="298"/>
                  </a:lnTo>
                  <a:lnTo>
                    <a:pt x="1053" y="282"/>
                  </a:lnTo>
                  <a:lnTo>
                    <a:pt x="1106" y="268"/>
                  </a:lnTo>
                  <a:lnTo>
                    <a:pt x="1161" y="255"/>
                  </a:lnTo>
                  <a:lnTo>
                    <a:pt x="1214" y="243"/>
                  </a:lnTo>
                  <a:lnTo>
                    <a:pt x="1269" y="232"/>
                  </a:lnTo>
                  <a:lnTo>
                    <a:pt x="1327" y="220"/>
                  </a:lnTo>
                  <a:lnTo>
                    <a:pt x="1384" y="211"/>
                  </a:lnTo>
                  <a:lnTo>
                    <a:pt x="1441" y="200"/>
                  </a:lnTo>
                  <a:lnTo>
                    <a:pt x="1501" y="193"/>
                  </a:lnTo>
                  <a:lnTo>
                    <a:pt x="1561" y="184"/>
                  </a:lnTo>
                  <a:lnTo>
                    <a:pt x="1620" y="177"/>
                  </a:lnTo>
                  <a:lnTo>
                    <a:pt x="1682" y="170"/>
                  </a:lnTo>
                  <a:lnTo>
                    <a:pt x="1744" y="163"/>
                  </a:lnTo>
                  <a:lnTo>
                    <a:pt x="1806" y="158"/>
                  </a:lnTo>
                  <a:lnTo>
                    <a:pt x="1870" y="154"/>
                  </a:lnTo>
                  <a:lnTo>
                    <a:pt x="1935" y="151"/>
                  </a:lnTo>
                  <a:lnTo>
                    <a:pt x="1999" y="149"/>
                  </a:lnTo>
                  <a:lnTo>
                    <a:pt x="2066" y="147"/>
                  </a:lnTo>
                  <a:lnTo>
                    <a:pt x="2132" y="145"/>
                  </a:lnTo>
                  <a:lnTo>
                    <a:pt x="2199" y="145"/>
                  </a:lnTo>
                  <a:lnTo>
                    <a:pt x="2215" y="145"/>
                  </a:lnTo>
                  <a:lnTo>
                    <a:pt x="2231" y="145"/>
                  </a:lnTo>
                  <a:lnTo>
                    <a:pt x="2249" y="145"/>
                  </a:lnTo>
                  <a:lnTo>
                    <a:pt x="2265" y="145"/>
                  </a:lnTo>
                  <a:lnTo>
                    <a:pt x="2281" y="145"/>
                  </a:lnTo>
                  <a:lnTo>
                    <a:pt x="2297" y="145"/>
                  </a:lnTo>
                  <a:lnTo>
                    <a:pt x="2316" y="145"/>
                  </a:lnTo>
                  <a:lnTo>
                    <a:pt x="2332" y="145"/>
                  </a:lnTo>
                  <a:lnTo>
                    <a:pt x="2394" y="145"/>
                  </a:lnTo>
                  <a:lnTo>
                    <a:pt x="2456" y="147"/>
                  </a:lnTo>
                  <a:lnTo>
                    <a:pt x="2515" y="147"/>
                  </a:lnTo>
                  <a:lnTo>
                    <a:pt x="2577" y="149"/>
                  </a:lnTo>
                  <a:lnTo>
                    <a:pt x="2637" y="154"/>
                  </a:lnTo>
                  <a:lnTo>
                    <a:pt x="2694" y="156"/>
                  </a:lnTo>
                  <a:lnTo>
                    <a:pt x="2754" y="161"/>
                  </a:lnTo>
                  <a:lnTo>
                    <a:pt x="2811" y="167"/>
                  </a:lnTo>
                  <a:lnTo>
                    <a:pt x="2869" y="172"/>
                  </a:lnTo>
                  <a:lnTo>
                    <a:pt x="2926" y="179"/>
                  </a:lnTo>
                  <a:lnTo>
                    <a:pt x="2984" y="186"/>
                  </a:lnTo>
                  <a:lnTo>
                    <a:pt x="3039" y="195"/>
                  </a:lnTo>
                  <a:lnTo>
                    <a:pt x="3094" y="202"/>
                  </a:lnTo>
                  <a:lnTo>
                    <a:pt x="3147" y="211"/>
                  </a:lnTo>
                  <a:lnTo>
                    <a:pt x="3199" y="220"/>
                  </a:lnTo>
                  <a:lnTo>
                    <a:pt x="3252" y="232"/>
                  </a:lnTo>
                  <a:lnTo>
                    <a:pt x="3305" y="243"/>
                  </a:lnTo>
                  <a:lnTo>
                    <a:pt x="3355" y="255"/>
                  </a:lnTo>
                  <a:lnTo>
                    <a:pt x="3406" y="266"/>
                  </a:lnTo>
                  <a:lnTo>
                    <a:pt x="3456" y="280"/>
                  </a:lnTo>
                  <a:lnTo>
                    <a:pt x="3505" y="294"/>
                  </a:lnTo>
                  <a:lnTo>
                    <a:pt x="3553" y="307"/>
                  </a:lnTo>
                  <a:lnTo>
                    <a:pt x="3599" y="324"/>
                  </a:lnTo>
                  <a:lnTo>
                    <a:pt x="3645" y="337"/>
                  </a:lnTo>
                  <a:lnTo>
                    <a:pt x="3691" y="353"/>
                  </a:lnTo>
                  <a:lnTo>
                    <a:pt x="3734" y="372"/>
                  </a:lnTo>
                  <a:lnTo>
                    <a:pt x="3778" y="388"/>
                  </a:lnTo>
                  <a:lnTo>
                    <a:pt x="3819" y="406"/>
                  </a:lnTo>
                  <a:lnTo>
                    <a:pt x="3863" y="424"/>
                  </a:lnTo>
                  <a:lnTo>
                    <a:pt x="3902" y="445"/>
                  </a:lnTo>
                  <a:lnTo>
                    <a:pt x="3941" y="463"/>
                  </a:lnTo>
                  <a:lnTo>
                    <a:pt x="3980" y="484"/>
                  </a:lnTo>
                  <a:lnTo>
                    <a:pt x="3975" y="468"/>
                  </a:lnTo>
                  <a:lnTo>
                    <a:pt x="3971" y="452"/>
                  </a:lnTo>
                  <a:lnTo>
                    <a:pt x="3966" y="436"/>
                  </a:lnTo>
                  <a:lnTo>
                    <a:pt x="3961" y="420"/>
                  </a:lnTo>
                  <a:lnTo>
                    <a:pt x="3918" y="395"/>
                  </a:lnTo>
                  <a:lnTo>
                    <a:pt x="3874" y="369"/>
                  </a:lnTo>
                  <a:lnTo>
                    <a:pt x="3828" y="346"/>
                  </a:lnTo>
                  <a:lnTo>
                    <a:pt x="3780" y="321"/>
                  </a:lnTo>
                  <a:lnTo>
                    <a:pt x="3732" y="301"/>
                  </a:lnTo>
                  <a:lnTo>
                    <a:pt x="3684" y="278"/>
                  </a:lnTo>
                  <a:lnTo>
                    <a:pt x="3631" y="257"/>
                  </a:lnTo>
                  <a:lnTo>
                    <a:pt x="3580" y="236"/>
                  </a:lnTo>
                  <a:lnTo>
                    <a:pt x="3528" y="218"/>
                  </a:lnTo>
                  <a:lnTo>
                    <a:pt x="3472" y="200"/>
                  </a:lnTo>
                  <a:lnTo>
                    <a:pt x="3417" y="181"/>
                  </a:lnTo>
                  <a:lnTo>
                    <a:pt x="3362" y="165"/>
                  </a:lnTo>
                  <a:lnTo>
                    <a:pt x="3305" y="149"/>
                  </a:lnTo>
                  <a:lnTo>
                    <a:pt x="3245" y="133"/>
                  </a:lnTo>
                  <a:lnTo>
                    <a:pt x="3188" y="119"/>
                  </a:lnTo>
                  <a:lnTo>
                    <a:pt x="3126" y="106"/>
                  </a:lnTo>
                  <a:lnTo>
                    <a:pt x="3066" y="94"/>
                  </a:lnTo>
                  <a:lnTo>
                    <a:pt x="3004" y="80"/>
                  </a:lnTo>
                  <a:lnTo>
                    <a:pt x="2942" y="69"/>
                  </a:lnTo>
                  <a:lnTo>
                    <a:pt x="2878" y="60"/>
                  </a:lnTo>
                  <a:lnTo>
                    <a:pt x="2814" y="50"/>
                  </a:lnTo>
                  <a:lnTo>
                    <a:pt x="2750" y="41"/>
                  </a:lnTo>
                  <a:lnTo>
                    <a:pt x="2683" y="34"/>
                  </a:lnTo>
                  <a:lnTo>
                    <a:pt x="2616" y="28"/>
                  </a:lnTo>
                  <a:lnTo>
                    <a:pt x="2550" y="21"/>
                  </a:lnTo>
                  <a:lnTo>
                    <a:pt x="2481" y="16"/>
                  </a:lnTo>
                  <a:lnTo>
                    <a:pt x="2412" y="11"/>
                  </a:lnTo>
                  <a:lnTo>
                    <a:pt x="2343" y="7"/>
                  </a:lnTo>
                  <a:lnTo>
                    <a:pt x="2274" y="5"/>
                  </a:lnTo>
                  <a:lnTo>
                    <a:pt x="2206" y="2"/>
                  </a:lnTo>
                  <a:lnTo>
                    <a:pt x="2134" y="0"/>
                  </a:lnTo>
                  <a:lnTo>
                    <a:pt x="2063" y="0"/>
                  </a:lnTo>
                  <a:lnTo>
                    <a:pt x="1992" y="0"/>
                  </a:lnTo>
                  <a:lnTo>
                    <a:pt x="1921" y="2"/>
                  </a:lnTo>
                  <a:lnTo>
                    <a:pt x="1850" y="5"/>
                  </a:lnTo>
                  <a:lnTo>
                    <a:pt x="1781" y="7"/>
                  </a:lnTo>
                  <a:lnTo>
                    <a:pt x="1710" y="11"/>
                  </a:lnTo>
                  <a:lnTo>
                    <a:pt x="1641" y="16"/>
                  </a:lnTo>
                  <a:lnTo>
                    <a:pt x="1574" y="21"/>
                  </a:lnTo>
                  <a:lnTo>
                    <a:pt x="1506" y="28"/>
                  </a:lnTo>
                  <a:lnTo>
                    <a:pt x="1439" y="34"/>
                  </a:lnTo>
                  <a:lnTo>
                    <a:pt x="1372" y="41"/>
                  </a:lnTo>
                  <a:lnTo>
                    <a:pt x="1308" y="50"/>
                  </a:lnTo>
                  <a:lnTo>
                    <a:pt x="1242" y="60"/>
                  </a:lnTo>
                  <a:lnTo>
                    <a:pt x="1180" y="71"/>
                  </a:lnTo>
                  <a:lnTo>
                    <a:pt x="1115" y="83"/>
                  </a:lnTo>
                  <a:lnTo>
                    <a:pt x="1053" y="94"/>
                  </a:lnTo>
                  <a:lnTo>
                    <a:pt x="991" y="106"/>
                  </a:lnTo>
                  <a:lnTo>
                    <a:pt x="932" y="119"/>
                  </a:lnTo>
                  <a:lnTo>
                    <a:pt x="872" y="135"/>
                  </a:lnTo>
                  <a:lnTo>
                    <a:pt x="815" y="149"/>
                  </a:lnTo>
                  <a:lnTo>
                    <a:pt x="757" y="165"/>
                  </a:lnTo>
                  <a:lnTo>
                    <a:pt x="700" y="184"/>
                  </a:lnTo>
                  <a:lnTo>
                    <a:pt x="645" y="202"/>
                  </a:lnTo>
                  <a:lnTo>
                    <a:pt x="590" y="220"/>
                  </a:lnTo>
                  <a:lnTo>
                    <a:pt x="537" y="239"/>
                  </a:lnTo>
                  <a:lnTo>
                    <a:pt x="484" y="259"/>
                  </a:lnTo>
                  <a:lnTo>
                    <a:pt x="434" y="280"/>
                  </a:lnTo>
                  <a:lnTo>
                    <a:pt x="383" y="303"/>
                  </a:lnTo>
                  <a:lnTo>
                    <a:pt x="335" y="326"/>
                  </a:lnTo>
                  <a:lnTo>
                    <a:pt x="289" y="349"/>
                  </a:lnTo>
                  <a:lnTo>
                    <a:pt x="241" y="374"/>
                  </a:lnTo>
                  <a:lnTo>
                    <a:pt x="197" y="399"/>
                  </a:lnTo>
                  <a:lnTo>
                    <a:pt x="154" y="424"/>
                  </a:lnTo>
                  <a:lnTo>
                    <a:pt x="119" y="558"/>
                  </a:lnTo>
                  <a:lnTo>
                    <a:pt x="87" y="698"/>
                  </a:lnTo>
                  <a:lnTo>
                    <a:pt x="62" y="840"/>
                  </a:lnTo>
                  <a:lnTo>
                    <a:pt x="39" y="984"/>
                  </a:lnTo>
                  <a:lnTo>
                    <a:pt x="23" y="1133"/>
                  </a:lnTo>
                  <a:lnTo>
                    <a:pt x="9" y="1287"/>
                  </a:lnTo>
                  <a:lnTo>
                    <a:pt x="2" y="1443"/>
                  </a:lnTo>
                  <a:lnTo>
                    <a:pt x="0" y="1602"/>
                  </a:lnTo>
                  <a:lnTo>
                    <a:pt x="2" y="1755"/>
                  </a:lnTo>
                  <a:lnTo>
                    <a:pt x="11" y="1904"/>
                  </a:lnTo>
                  <a:lnTo>
                    <a:pt x="23" y="2054"/>
                  </a:lnTo>
                  <a:lnTo>
                    <a:pt x="41" y="2198"/>
                  </a:lnTo>
                  <a:lnTo>
                    <a:pt x="62" y="2338"/>
                  </a:lnTo>
                  <a:lnTo>
                    <a:pt x="87" y="2478"/>
                  </a:lnTo>
                  <a:lnTo>
                    <a:pt x="117" y="2611"/>
                  </a:lnTo>
                  <a:lnTo>
                    <a:pt x="149" y="2742"/>
                  </a:lnTo>
                  <a:lnTo>
                    <a:pt x="193" y="2767"/>
                  </a:lnTo>
                  <a:lnTo>
                    <a:pt x="236" y="2792"/>
                  </a:lnTo>
                  <a:lnTo>
                    <a:pt x="285" y="2818"/>
                  </a:lnTo>
                  <a:lnTo>
                    <a:pt x="330" y="2840"/>
                  </a:lnTo>
                  <a:lnTo>
                    <a:pt x="379" y="2863"/>
                  </a:lnTo>
                  <a:lnTo>
                    <a:pt x="429" y="2886"/>
                  </a:lnTo>
                  <a:lnTo>
                    <a:pt x="482" y="2907"/>
                  </a:lnTo>
                  <a:lnTo>
                    <a:pt x="532" y="2928"/>
                  </a:lnTo>
                  <a:lnTo>
                    <a:pt x="588" y="2946"/>
                  </a:lnTo>
                  <a:lnTo>
                    <a:pt x="640" y="2964"/>
                  </a:lnTo>
                  <a:lnTo>
                    <a:pt x="698" y="2983"/>
                  </a:lnTo>
                  <a:lnTo>
                    <a:pt x="753" y="2999"/>
                  </a:lnTo>
                  <a:lnTo>
                    <a:pt x="810" y="3015"/>
                  </a:lnTo>
                  <a:lnTo>
                    <a:pt x="870" y="3031"/>
                  </a:lnTo>
                  <a:lnTo>
                    <a:pt x="930" y="3045"/>
                  </a:lnTo>
                  <a:lnTo>
                    <a:pt x="989" y="3058"/>
                  </a:lnTo>
                  <a:lnTo>
                    <a:pt x="1051" y="3072"/>
                  </a:lnTo>
                  <a:lnTo>
                    <a:pt x="1113" y="3084"/>
                  </a:lnTo>
                  <a:lnTo>
                    <a:pt x="1177" y="3095"/>
                  </a:lnTo>
                  <a:lnTo>
                    <a:pt x="1242" y="3104"/>
                  </a:lnTo>
                  <a:lnTo>
                    <a:pt x="1306" y="3114"/>
                  </a:lnTo>
                  <a:lnTo>
                    <a:pt x="1372" y="3123"/>
                  </a:lnTo>
                  <a:lnTo>
                    <a:pt x="1439" y="3132"/>
                  </a:lnTo>
                  <a:lnTo>
                    <a:pt x="1506" y="3139"/>
                  </a:lnTo>
                  <a:lnTo>
                    <a:pt x="1572" y="3143"/>
                  </a:lnTo>
                  <a:lnTo>
                    <a:pt x="1641" y="3150"/>
                  </a:lnTo>
                  <a:lnTo>
                    <a:pt x="1710" y="3155"/>
                  </a:lnTo>
                  <a:lnTo>
                    <a:pt x="1779" y="3157"/>
                  </a:lnTo>
                  <a:lnTo>
                    <a:pt x="1850" y="3159"/>
                  </a:lnTo>
                  <a:lnTo>
                    <a:pt x="1921" y="3162"/>
                  </a:lnTo>
                  <a:lnTo>
                    <a:pt x="1992" y="3164"/>
                  </a:lnTo>
                  <a:lnTo>
                    <a:pt x="2063" y="3164"/>
                  </a:lnTo>
                  <a:lnTo>
                    <a:pt x="2134" y="3164"/>
                  </a:lnTo>
                  <a:lnTo>
                    <a:pt x="2206" y="3162"/>
                  </a:lnTo>
                  <a:lnTo>
                    <a:pt x="2274" y="3159"/>
                  </a:lnTo>
                  <a:lnTo>
                    <a:pt x="2346" y="3157"/>
                  </a:lnTo>
                  <a:lnTo>
                    <a:pt x="2414" y="3155"/>
                  </a:lnTo>
                  <a:lnTo>
                    <a:pt x="2481" y="3150"/>
                  </a:lnTo>
                  <a:lnTo>
                    <a:pt x="2550" y="3143"/>
                  </a:lnTo>
                  <a:lnTo>
                    <a:pt x="2616" y="3139"/>
                  </a:lnTo>
                  <a:lnTo>
                    <a:pt x="2683" y="3132"/>
                  </a:lnTo>
                  <a:lnTo>
                    <a:pt x="2750" y="3123"/>
                  </a:lnTo>
                  <a:lnTo>
                    <a:pt x="2814" y="3114"/>
                  </a:lnTo>
                  <a:lnTo>
                    <a:pt x="2880" y="3104"/>
                  </a:lnTo>
                  <a:lnTo>
                    <a:pt x="2942" y="3095"/>
                  </a:lnTo>
                  <a:lnTo>
                    <a:pt x="3007" y="3084"/>
                  </a:lnTo>
                  <a:lnTo>
                    <a:pt x="3069" y="3072"/>
                  </a:lnTo>
                  <a:lnTo>
                    <a:pt x="3128" y="3058"/>
                  </a:lnTo>
                  <a:lnTo>
                    <a:pt x="3190" y="3047"/>
                  </a:lnTo>
                  <a:lnTo>
                    <a:pt x="3250" y="3031"/>
                  </a:lnTo>
                  <a:lnTo>
                    <a:pt x="3307" y="3017"/>
                  </a:lnTo>
                  <a:lnTo>
                    <a:pt x="3365" y="3001"/>
                  </a:lnTo>
                  <a:lnTo>
                    <a:pt x="3422" y="2983"/>
                  </a:lnTo>
                  <a:lnTo>
                    <a:pt x="3477" y="2967"/>
                  </a:lnTo>
                  <a:lnTo>
                    <a:pt x="3530" y="2948"/>
                  </a:lnTo>
                  <a:lnTo>
                    <a:pt x="3583" y="2928"/>
                  </a:lnTo>
                  <a:lnTo>
                    <a:pt x="3635" y="2909"/>
                  </a:lnTo>
                  <a:lnTo>
                    <a:pt x="3686" y="2889"/>
                  </a:lnTo>
                  <a:lnTo>
                    <a:pt x="3736" y="2866"/>
                  </a:lnTo>
                  <a:lnTo>
                    <a:pt x="3785" y="2845"/>
                  </a:lnTo>
                  <a:lnTo>
                    <a:pt x="3833" y="2820"/>
                  </a:lnTo>
                  <a:lnTo>
                    <a:pt x="3879" y="2797"/>
                  </a:lnTo>
                  <a:lnTo>
                    <a:pt x="3922" y="2772"/>
                  </a:lnTo>
                  <a:lnTo>
                    <a:pt x="3966" y="2746"/>
                  </a:lnTo>
                  <a:lnTo>
                    <a:pt x="3971" y="2735"/>
                  </a:lnTo>
                  <a:lnTo>
                    <a:pt x="3973" y="2721"/>
                  </a:lnTo>
                  <a:lnTo>
                    <a:pt x="3977" y="2707"/>
                  </a:lnTo>
                  <a:lnTo>
                    <a:pt x="3980" y="2694"/>
                  </a:lnTo>
                  <a:lnTo>
                    <a:pt x="3941" y="2714"/>
                  </a:lnTo>
                  <a:lnTo>
                    <a:pt x="3902" y="2733"/>
                  </a:lnTo>
                  <a:lnTo>
                    <a:pt x="3863" y="2753"/>
                  </a:lnTo>
                  <a:lnTo>
                    <a:pt x="3821" y="2772"/>
                  </a:lnTo>
                  <a:lnTo>
                    <a:pt x="3778" y="2788"/>
                  </a:lnTo>
                  <a:lnTo>
                    <a:pt x="3736" y="2806"/>
                  </a:lnTo>
                  <a:lnTo>
                    <a:pt x="3691" y="2822"/>
                  </a:lnTo>
                  <a:lnTo>
                    <a:pt x="3647" y="2838"/>
                  </a:lnTo>
                  <a:lnTo>
                    <a:pt x="3601" y="2854"/>
                  </a:lnTo>
                  <a:lnTo>
                    <a:pt x="3553" y="2868"/>
                  </a:lnTo>
                  <a:lnTo>
                    <a:pt x="3505" y="2882"/>
                  </a:lnTo>
                  <a:lnTo>
                    <a:pt x="3456" y="2896"/>
                  </a:lnTo>
                  <a:lnTo>
                    <a:pt x="3408" y="2909"/>
                  </a:lnTo>
                  <a:lnTo>
                    <a:pt x="3358" y="2921"/>
                  </a:lnTo>
                  <a:lnTo>
                    <a:pt x="3305" y="2932"/>
                  </a:lnTo>
                  <a:lnTo>
                    <a:pt x="3254" y="2944"/>
                  </a:lnTo>
                  <a:lnTo>
                    <a:pt x="3202" y="2955"/>
                  </a:lnTo>
                  <a:lnTo>
                    <a:pt x="3149" y="2964"/>
                  </a:lnTo>
                  <a:lnTo>
                    <a:pt x="3094" y="2974"/>
                  </a:lnTo>
                  <a:lnTo>
                    <a:pt x="3039" y="2983"/>
                  </a:lnTo>
                  <a:lnTo>
                    <a:pt x="2984" y="2990"/>
                  </a:lnTo>
                  <a:lnTo>
                    <a:pt x="2926" y="2997"/>
                  </a:lnTo>
                  <a:lnTo>
                    <a:pt x="2871" y="3003"/>
                  </a:lnTo>
                  <a:lnTo>
                    <a:pt x="2814" y="3008"/>
                  </a:lnTo>
                  <a:lnTo>
                    <a:pt x="2754" y="3015"/>
                  </a:lnTo>
                  <a:lnTo>
                    <a:pt x="2697" y="3019"/>
                  </a:lnTo>
                  <a:lnTo>
                    <a:pt x="2637" y="3022"/>
                  </a:lnTo>
                  <a:lnTo>
                    <a:pt x="2577" y="3026"/>
                  </a:lnTo>
                  <a:lnTo>
                    <a:pt x="2515" y="3029"/>
                  </a:lnTo>
                  <a:lnTo>
                    <a:pt x="2456" y="3029"/>
                  </a:lnTo>
                  <a:lnTo>
                    <a:pt x="2394" y="3031"/>
                  </a:lnTo>
                  <a:lnTo>
                    <a:pt x="2332" y="3031"/>
                  </a:lnTo>
                  <a:close/>
                </a:path>
              </a:pathLst>
            </a:custGeom>
            <a:blipFill dpi="0" rotWithShape="1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8" name="Freeform 9"/>
            <p:cNvSpPr>
              <a:spLocks/>
            </p:cNvSpPr>
            <p:nvPr/>
          </p:nvSpPr>
          <p:spPr bwMode="auto">
            <a:xfrm>
              <a:off x="4813" y="1757"/>
              <a:ext cx="335" cy="334"/>
            </a:xfrm>
            <a:custGeom>
              <a:avLst/>
              <a:gdLst>
                <a:gd name="T0" fmla="*/ 167 w 335"/>
                <a:gd name="T1" fmla="*/ 0 h 334"/>
                <a:gd name="T2" fmla="*/ 133 w 335"/>
                <a:gd name="T3" fmla="*/ 2 h 334"/>
                <a:gd name="T4" fmla="*/ 103 w 335"/>
                <a:gd name="T5" fmla="*/ 13 h 334"/>
                <a:gd name="T6" fmla="*/ 73 w 335"/>
                <a:gd name="T7" fmla="*/ 27 h 334"/>
                <a:gd name="T8" fmla="*/ 50 w 335"/>
                <a:gd name="T9" fmla="*/ 48 h 334"/>
                <a:gd name="T10" fmla="*/ 30 w 335"/>
                <a:gd name="T11" fmla="*/ 73 h 334"/>
                <a:gd name="T12" fmla="*/ 14 w 335"/>
                <a:gd name="T13" fmla="*/ 100 h 334"/>
                <a:gd name="T14" fmla="*/ 2 w 335"/>
                <a:gd name="T15" fmla="*/ 133 h 334"/>
                <a:gd name="T16" fmla="*/ 0 w 335"/>
                <a:gd name="T17" fmla="*/ 167 h 334"/>
                <a:gd name="T18" fmla="*/ 2 w 335"/>
                <a:gd name="T19" fmla="*/ 201 h 334"/>
                <a:gd name="T20" fmla="*/ 14 w 335"/>
                <a:gd name="T21" fmla="*/ 231 h 334"/>
                <a:gd name="T22" fmla="*/ 30 w 335"/>
                <a:gd name="T23" fmla="*/ 261 h 334"/>
                <a:gd name="T24" fmla="*/ 50 w 335"/>
                <a:gd name="T25" fmla="*/ 284 h 334"/>
                <a:gd name="T26" fmla="*/ 73 w 335"/>
                <a:gd name="T27" fmla="*/ 305 h 334"/>
                <a:gd name="T28" fmla="*/ 103 w 335"/>
                <a:gd name="T29" fmla="*/ 321 h 334"/>
                <a:gd name="T30" fmla="*/ 133 w 335"/>
                <a:gd name="T31" fmla="*/ 332 h 334"/>
                <a:gd name="T32" fmla="*/ 167 w 335"/>
                <a:gd name="T33" fmla="*/ 334 h 334"/>
                <a:gd name="T34" fmla="*/ 202 w 335"/>
                <a:gd name="T35" fmla="*/ 332 h 334"/>
                <a:gd name="T36" fmla="*/ 234 w 335"/>
                <a:gd name="T37" fmla="*/ 321 h 334"/>
                <a:gd name="T38" fmla="*/ 262 w 335"/>
                <a:gd name="T39" fmla="*/ 305 h 334"/>
                <a:gd name="T40" fmla="*/ 287 w 335"/>
                <a:gd name="T41" fmla="*/ 284 h 334"/>
                <a:gd name="T42" fmla="*/ 307 w 335"/>
                <a:gd name="T43" fmla="*/ 261 h 334"/>
                <a:gd name="T44" fmla="*/ 321 w 335"/>
                <a:gd name="T45" fmla="*/ 231 h 334"/>
                <a:gd name="T46" fmla="*/ 333 w 335"/>
                <a:gd name="T47" fmla="*/ 201 h 334"/>
                <a:gd name="T48" fmla="*/ 335 w 335"/>
                <a:gd name="T49" fmla="*/ 167 h 334"/>
                <a:gd name="T50" fmla="*/ 333 w 335"/>
                <a:gd name="T51" fmla="*/ 133 h 334"/>
                <a:gd name="T52" fmla="*/ 321 w 335"/>
                <a:gd name="T53" fmla="*/ 100 h 334"/>
                <a:gd name="T54" fmla="*/ 307 w 335"/>
                <a:gd name="T55" fmla="*/ 73 h 334"/>
                <a:gd name="T56" fmla="*/ 287 w 335"/>
                <a:gd name="T57" fmla="*/ 48 h 334"/>
                <a:gd name="T58" fmla="*/ 262 w 335"/>
                <a:gd name="T59" fmla="*/ 27 h 334"/>
                <a:gd name="T60" fmla="*/ 234 w 335"/>
                <a:gd name="T61" fmla="*/ 13 h 334"/>
                <a:gd name="T62" fmla="*/ 202 w 335"/>
                <a:gd name="T63" fmla="*/ 2 h 334"/>
                <a:gd name="T64" fmla="*/ 167 w 335"/>
                <a:gd name="T65" fmla="*/ 0 h 3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5"/>
                <a:gd name="T100" fmla="*/ 0 h 334"/>
                <a:gd name="T101" fmla="*/ 335 w 335"/>
                <a:gd name="T102" fmla="*/ 334 h 3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5" h="334">
                  <a:moveTo>
                    <a:pt x="167" y="0"/>
                  </a:moveTo>
                  <a:lnTo>
                    <a:pt x="133" y="2"/>
                  </a:lnTo>
                  <a:lnTo>
                    <a:pt x="103" y="13"/>
                  </a:lnTo>
                  <a:lnTo>
                    <a:pt x="73" y="27"/>
                  </a:lnTo>
                  <a:lnTo>
                    <a:pt x="50" y="48"/>
                  </a:lnTo>
                  <a:lnTo>
                    <a:pt x="30" y="73"/>
                  </a:lnTo>
                  <a:lnTo>
                    <a:pt x="14" y="100"/>
                  </a:lnTo>
                  <a:lnTo>
                    <a:pt x="2" y="133"/>
                  </a:lnTo>
                  <a:lnTo>
                    <a:pt x="0" y="167"/>
                  </a:lnTo>
                  <a:lnTo>
                    <a:pt x="2" y="201"/>
                  </a:lnTo>
                  <a:lnTo>
                    <a:pt x="14" y="231"/>
                  </a:lnTo>
                  <a:lnTo>
                    <a:pt x="30" y="261"/>
                  </a:lnTo>
                  <a:lnTo>
                    <a:pt x="50" y="284"/>
                  </a:lnTo>
                  <a:lnTo>
                    <a:pt x="73" y="305"/>
                  </a:lnTo>
                  <a:lnTo>
                    <a:pt x="103" y="321"/>
                  </a:lnTo>
                  <a:lnTo>
                    <a:pt x="133" y="332"/>
                  </a:lnTo>
                  <a:lnTo>
                    <a:pt x="167" y="334"/>
                  </a:lnTo>
                  <a:lnTo>
                    <a:pt x="202" y="332"/>
                  </a:lnTo>
                  <a:lnTo>
                    <a:pt x="234" y="321"/>
                  </a:lnTo>
                  <a:lnTo>
                    <a:pt x="262" y="305"/>
                  </a:lnTo>
                  <a:lnTo>
                    <a:pt x="287" y="284"/>
                  </a:lnTo>
                  <a:lnTo>
                    <a:pt x="307" y="261"/>
                  </a:lnTo>
                  <a:lnTo>
                    <a:pt x="321" y="231"/>
                  </a:lnTo>
                  <a:lnTo>
                    <a:pt x="333" y="201"/>
                  </a:lnTo>
                  <a:lnTo>
                    <a:pt x="335" y="167"/>
                  </a:lnTo>
                  <a:lnTo>
                    <a:pt x="333" y="133"/>
                  </a:lnTo>
                  <a:lnTo>
                    <a:pt x="321" y="100"/>
                  </a:lnTo>
                  <a:lnTo>
                    <a:pt x="307" y="73"/>
                  </a:lnTo>
                  <a:lnTo>
                    <a:pt x="287" y="48"/>
                  </a:lnTo>
                  <a:lnTo>
                    <a:pt x="262" y="27"/>
                  </a:lnTo>
                  <a:lnTo>
                    <a:pt x="234" y="13"/>
                  </a:lnTo>
                  <a:lnTo>
                    <a:pt x="202" y="2"/>
                  </a:lnTo>
                  <a:lnTo>
                    <a:pt x="167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9" name="Freeform 10"/>
            <p:cNvSpPr>
              <a:spLocks/>
            </p:cNvSpPr>
            <p:nvPr/>
          </p:nvSpPr>
          <p:spPr bwMode="auto">
            <a:xfrm>
              <a:off x="4857" y="2259"/>
              <a:ext cx="220" cy="218"/>
            </a:xfrm>
            <a:custGeom>
              <a:avLst/>
              <a:gdLst>
                <a:gd name="T0" fmla="*/ 110 w 220"/>
                <a:gd name="T1" fmla="*/ 0 h 218"/>
                <a:gd name="T2" fmla="*/ 87 w 220"/>
                <a:gd name="T3" fmla="*/ 2 h 218"/>
                <a:gd name="T4" fmla="*/ 66 w 220"/>
                <a:gd name="T5" fmla="*/ 9 h 218"/>
                <a:gd name="T6" fmla="*/ 48 w 220"/>
                <a:gd name="T7" fmla="*/ 18 h 218"/>
                <a:gd name="T8" fmla="*/ 32 w 220"/>
                <a:gd name="T9" fmla="*/ 32 h 218"/>
                <a:gd name="T10" fmla="*/ 18 w 220"/>
                <a:gd name="T11" fmla="*/ 48 h 218"/>
                <a:gd name="T12" fmla="*/ 9 w 220"/>
                <a:gd name="T13" fmla="*/ 67 h 218"/>
                <a:gd name="T14" fmla="*/ 2 w 220"/>
                <a:gd name="T15" fmla="*/ 87 h 218"/>
                <a:gd name="T16" fmla="*/ 0 w 220"/>
                <a:gd name="T17" fmla="*/ 110 h 218"/>
                <a:gd name="T18" fmla="*/ 2 w 220"/>
                <a:gd name="T19" fmla="*/ 131 h 218"/>
                <a:gd name="T20" fmla="*/ 9 w 220"/>
                <a:gd name="T21" fmla="*/ 151 h 218"/>
                <a:gd name="T22" fmla="*/ 18 w 220"/>
                <a:gd name="T23" fmla="*/ 170 h 218"/>
                <a:gd name="T24" fmla="*/ 32 w 220"/>
                <a:gd name="T25" fmla="*/ 186 h 218"/>
                <a:gd name="T26" fmla="*/ 48 w 220"/>
                <a:gd name="T27" fmla="*/ 200 h 218"/>
                <a:gd name="T28" fmla="*/ 66 w 220"/>
                <a:gd name="T29" fmla="*/ 209 h 218"/>
                <a:gd name="T30" fmla="*/ 87 w 220"/>
                <a:gd name="T31" fmla="*/ 216 h 218"/>
                <a:gd name="T32" fmla="*/ 110 w 220"/>
                <a:gd name="T33" fmla="*/ 218 h 218"/>
                <a:gd name="T34" fmla="*/ 133 w 220"/>
                <a:gd name="T35" fmla="*/ 216 h 218"/>
                <a:gd name="T36" fmla="*/ 151 w 220"/>
                <a:gd name="T37" fmla="*/ 209 h 218"/>
                <a:gd name="T38" fmla="*/ 172 w 220"/>
                <a:gd name="T39" fmla="*/ 200 h 218"/>
                <a:gd name="T40" fmla="*/ 188 w 220"/>
                <a:gd name="T41" fmla="*/ 186 h 218"/>
                <a:gd name="T42" fmla="*/ 201 w 220"/>
                <a:gd name="T43" fmla="*/ 170 h 218"/>
                <a:gd name="T44" fmla="*/ 211 w 220"/>
                <a:gd name="T45" fmla="*/ 151 h 218"/>
                <a:gd name="T46" fmla="*/ 218 w 220"/>
                <a:gd name="T47" fmla="*/ 131 h 218"/>
                <a:gd name="T48" fmla="*/ 220 w 220"/>
                <a:gd name="T49" fmla="*/ 110 h 218"/>
                <a:gd name="T50" fmla="*/ 218 w 220"/>
                <a:gd name="T51" fmla="*/ 87 h 218"/>
                <a:gd name="T52" fmla="*/ 211 w 220"/>
                <a:gd name="T53" fmla="*/ 67 h 218"/>
                <a:gd name="T54" fmla="*/ 201 w 220"/>
                <a:gd name="T55" fmla="*/ 48 h 218"/>
                <a:gd name="T56" fmla="*/ 188 w 220"/>
                <a:gd name="T57" fmla="*/ 32 h 218"/>
                <a:gd name="T58" fmla="*/ 172 w 220"/>
                <a:gd name="T59" fmla="*/ 18 h 218"/>
                <a:gd name="T60" fmla="*/ 151 w 220"/>
                <a:gd name="T61" fmla="*/ 9 h 218"/>
                <a:gd name="T62" fmla="*/ 133 w 220"/>
                <a:gd name="T63" fmla="*/ 2 h 218"/>
                <a:gd name="T64" fmla="*/ 110 w 220"/>
                <a:gd name="T65" fmla="*/ 0 h 2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0"/>
                <a:gd name="T100" fmla="*/ 0 h 218"/>
                <a:gd name="T101" fmla="*/ 220 w 220"/>
                <a:gd name="T102" fmla="*/ 218 h 21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0" h="218">
                  <a:moveTo>
                    <a:pt x="110" y="0"/>
                  </a:moveTo>
                  <a:lnTo>
                    <a:pt x="87" y="2"/>
                  </a:lnTo>
                  <a:lnTo>
                    <a:pt x="66" y="9"/>
                  </a:lnTo>
                  <a:lnTo>
                    <a:pt x="48" y="18"/>
                  </a:lnTo>
                  <a:lnTo>
                    <a:pt x="32" y="32"/>
                  </a:lnTo>
                  <a:lnTo>
                    <a:pt x="18" y="48"/>
                  </a:lnTo>
                  <a:lnTo>
                    <a:pt x="9" y="67"/>
                  </a:lnTo>
                  <a:lnTo>
                    <a:pt x="2" y="87"/>
                  </a:lnTo>
                  <a:lnTo>
                    <a:pt x="0" y="110"/>
                  </a:lnTo>
                  <a:lnTo>
                    <a:pt x="2" y="131"/>
                  </a:lnTo>
                  <a:lnTo>
                    <a:pt x="9" y="151"/>
                  </a:lnTo>
                  <a:lnTo>
                    <a:pt x="18" y="170"/>
                  </a:lnTo>
                  <a:lnTo>
                    <a:pt x="32" y="186"/>
                  </a:lnTo>
                  <a:lnTo>
                    <a:pt x="48" y="200"/>
                  </a:lnTo>
                  <a:lnTo>
                    <a:pt x="66" y="209"/>
                  </a:lnTo>
                  <a:lnTo>
                    <a:pt x="87" y="216"/>
                  </a:lnTo>
                  <a:lnTo>
                    <a:pt x="110" y="218"/>
                  </a:lnTo>
                  <a:lnTo>
                    <a:pt x="133" y="216"/>
                  </a:lnTo>
                  <a:lnTo>
                    <a:pt x="151" y="209"/>
                  </a:lnTo>
                  <a:lnTo>
                    <a:pt x="172" y="200"/>
                  </a:lnTo>
                  <a:lnTo>
                    <a:pt x="188" y="186"/>
                  </a:lnTo>
                  <a:lnTo>
                    <a:pt x="201" y="170"/>
                  </a:lnTo>
                  <a:lnTo>
                    <a:pt x="211" y="151"/>
                  </a:lnTo>
                  <a:lnTo>
                    <a:pt x="218" y="131"/>
                  </a:lnTo>
                  <a:lnTo>
                    <a:pt x="220" y="110"/>
                  </a:lnTo>
                  <a:lnTo>
                    <a:pt x="218" y="87"/>
                  </a:lnTo>
                  <a:lnTo>
                    <a:pt x="211" y="67"/>
                  </a:lnTo>
                  <a:lnTo>
                    <a:pt x="201" y="48"/>
                  </a:lnTo>
                  <a:lnTo>
                    <a:pt x="188" y="32"/>
                  </a:lnTo>
                  <a:lnTo>
                    <a:pt x="172" y="18"/>
                  </a:lnTo>
                  <a:lnTo>
                    <a:pt x="151" y="9"/>
                  </a:lnTo>
                  <a:lnTo>
                    <a:pt x="133" y="2"/>
                  </a:lnTo>
                  <a:lnTo>
                    <a:pt x="11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0" name="Freeform 11"/>
            <p:cNvSpPr>
              <a:spLocks/>
            </p:cNvSpPr>
            <p:nvPr/>
          </p:nvSpPr>
          <p:spPr bwMode="auto">
            <a:xfrm>
              <a:off x="4857" y="2617"/>
              <a:ext cx="220" cy="218"/>
            </a:xfrm>
            <a:custGeom>
              <a:avLst/>
              <a:gdLst>
                <a:gd name="T0" fmla="*/ 110 w 220"/>
                <a:gd name="T1" fmla="*/ 0 h 218"/>
                <a:gd name="T2" fmla="*/ 87 w 220"/>
                <a:gd name="T3" fmla="*/ 2 h 218"/>
                <a:gd name="T4" fmla="*/ 66 w 220"/>
                <a:gd name="T5" fmla="*/ 9 h 218"/>
                <a:gd name="T6" fmla="*/ 48 w 220"/>
                <a:gd name="T7" fmla="*/ 18 h 218"/>
                <a:gd name="T8" fmla="*/ 32 w 220"/>
                <a:gd name="T9" fmla="*/ 32 h 218"/>
                <a:gd name="T10" fmla="*/ 18 w 220"/>
                <a:gd name="T11" fmla="*/ 48 h 218"/>
                <a:gd name="T12" fmla="*/ 9 w 220"/>
                <a:gd name="T13" fmla="*/ 69 h 218"/>
                <a:gd name="T14" fmla="*/ 2 w 220"/>
                <a:gd name="T15" fmla="*/ 87 h 218"/>
                <a:gd name="T16" fmla="*/ 0 w 220"/>
                <a:gd name="T17" fmla="*/ 110 h 218"/>
                <a:gd name="T18" fmla="*/ 2 w 220"/>
                <a:gd name="T19" fmla="*/ 131 h 218"/>
                <a:gd name="T20" fmla="*/ 9 w 220"/>
                <a:gd name="T21" fmla="*/ 151 h 218"/>
                <a:gd name="T22" fmla="*/ 18 w 220"/>
                <a:gd name="T23" fmla="*/ 170 h 218"/>
                <a:gd name="T24" fmla="*/ 32 w 220"/>
                <a:gd name="T25" fmla="*/ 186 h 218"/>
                <a:gd name="T26" fmla="*/ 48 w 220"/>
                <a:gd name="T27" fmla="*/ 200 h 218"/>
                <a:gd name="T28" fmla="*/ 66 w 220"/>
                <a:gd name="T29" fmla="*/ 209 h 218"/>
                <a:gd name="T30" fmla="*/ 87 w 220"/>
                <a:gd name="T31" fmla="*/ 216 h 218"/>
                <a:gd name="T32" fmla="*/ 110 w 220"/>
                <a:gd name="T33" fmla="*/ 218 h 218"/>
                <a:gd name="T34" fmla="*/ 133 w 220"/>
                <a:gd name="T35" fmla="*/ 216 h 218"/>
                <a:gd name="T36" fmla="*/ 151 w 220"/>
                <a:gd name="T37" fmla="*/ 209 h 218"/>
                <a:gd name="T38" fmla="*/ 172 w 220"/>
                <a:gd name="T39" fmla="*/ 200 h 218"/>
                <a:gd name="T40" fmla="*/ 188 w 220"/>
                <a:gd name="T41" fmla="*/ 186 h 218"/>
                <a:gd name="T42" fmla="*/ 201 w 220"/>
                <a:gd name="T43" fmla="*/ 170 h 218"/>
                <a:gd name="T44" fmla="*/ 211 w 220"/>
                <a:gd name="T45" fmla="*/ 151 h 218"/>
                <a:gd name="T46" fmla="*/ 218 w 220"/>
                <a:gd name="T47" fmla="*/ 131 h 218"/>
                <a:gd name="T48" fmla="*/ 220 w 220"/>
                <a:gd name="T49" fmla="*/ 110 h 218"/>
                <a:gd name="T50" fmla="*/ 218 w 220"/>
                <a:gd name="T51" fmla="*/ 87 h 218"/>
                <a:gd name="T52" fmla="*/ 211 w 220"/>
                <a:gd name="T53" fmla="*/ 69 h 218"/>
                <a:gd name="T54" fmla="*/ 201 w 220"/>
                <a:gd name="T55" fmla="*/ 48 h 218"/>
                <a:gd name="T56" fmla="*/ 188 w 220"/>
                <a:gd name="T57" fmla="*/ 32 h 218"/>
                <a:gd name="T58" fmla="*/ 172 w 220"/>
                <a:gd name="T59" fmla="*/ 18 h 218"/>
                <a:gd name="T60" fmla="*/ 151 w 220"/>
                <a:gd name="T61" fmla="*/ 9 h 218"/>
                <a:gd name="T62" fmla="*/ 133 w 220"/>
                <a:gd name="T63" fmla="*/ 2 h 218"/>
                <a:gd name="T64" fmla="*/ 110 w 220"/>
                <a:gd name="T65" fmla="*/ 0 h 2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0"/>
                <a:gd name="T100" fmla="*/ 0 h 218"/>
                <a:gd name="T101" fmla="*/ 220 w 220"/>
                <a:gd name="T102" fmla="*/ 218 h 21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0" h="218">
                  <a:moveTo>
                    <a:pt x="110" y="0"/>
                  </a:moveTo>
                  <a:lnTo>
                    <a:pt x="87" y="2"/>
                  </a:lnTo>
                  <a:lnTo>
                    <a:pt x="66" y="9"/>
                  </a:lnTo>
                  <a:lnTo>
                    <a:pt x="48" y="18"/>
                  </a:lnTo>
                  <a:lnTo>
                    <a:pt x="32" y="32"/>
                  </a:lnTo>
                  <a:lnTo>
                    <a:pt x="18" y="48"/>
                  </a:lnTo>
                  <a:lnTo>
                    <a:pt x="9" y="69"/>
                  </a:lnTo>
                  <a:lnTo>
                    <a:pt x="2" y="87"/>
                  </a:lnTo>
                  <a:lnTo>
                    <a:pt x="0" y="110"/>
                  </a:lnTo>
                  <a:lnTo>
                    <a:pt x="2" y="131"/>
                  </a:lnTo>
                  <a:lnTo>
                    <a:pt x="9" y="151"/>
                  </a:lnTo>
                  <a:lnTo>
                    <a:pt x="18" y="170"/>
                  </a:lnTo>
                  <a:lnTo>
                    <a:pt x="32" y="186"/>
                  </a:lnTo>
                  <a:lnTo>
                    <a:pt x="48" y="200"/>
                  </a:lnTo>
                  <a:lnTo>
                    <a:pt x="66" y="209"/>
                  </a:lnTo>
                  <a:lnTo>
                    <a:pt x="87" y="216"/>
                  </a:lnTo>
                  <a:lnTo>
                    <a:pt x="110" y="218"/>
                  </a:lnTo>
                  <a:lnTo>
                    <a:pt x="133" y="216"/>
                  </a:lnTo>
                  <a:lnTo>
                    <a:pt x="151" y="209"/>
                  </a:lnTo>
                  <a:lnTo>
                    <a:pt x="172" y="200"/>
                  </a:lnTo>
                  <a:lnTo>
                    <a:pt x="188" y="186"/>
                  </a:lnTo>
                  <a:lnTo>
                    <a:pt x="201" y="170"/>
                  </a:lnTo>
                  <a:lnTo>
                    <a:pt x="211" y="151"/>
                  </a:lnTo>
                  <a:lnTo>
                    <a:pt x="218" y="131"/>
                  </a:lnTo>
                  <a:lnTo>
                    <a:pt x="220" y="110"/>
                  </a:lnTo>
                  <a:lnTo>
                    <a:pt x="218" y="87"/>
                  </a:lnTo>
                  <a:lnTo>
                    <a:pt x="211" y="69"/>
                  </a:lnTo>
                  <a:lnTo>
                    <a:pt x="201" y="48"/>
                  </a:lnTo>
                  <a:lnTo>
                    <a:pt x="188" y="32"/>
                  </a:lnTo>
                  <a:lnTo>
                    <a:pt x="172" y="18"/>
                  </a:lnTo>
                  <a:lnTo>
                    <a:pt x="151" y="9"/>
                  </a:lnTo>
                  <a:lnTo>
                    <a:pt x="133" y="2"/>
                  </a:lnTo>
                  <a:lnTo>
                    <a:pt x="11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1" name="Freeform 12"/>
            <p:cNvSpPr>
              <a:spLocks/>
            </p:cNvSpPr>
            <p:nvPr/>
          </p:nvSpPr>
          <p:spPr bwMode="auto">
            <a:xfrm>
              <a:off x="1357" y="1552"/>
              <a:ext cx="851" cy="1031"/>
            </a:xfrm>
            <a:custGeom>
              <a:avLst/>
              <a:gdLst>
                <a:gd name="T0" fmla="*/ 851 w 851"/>
                <a:gd name="T1" fmla="*/ 466 h 1031"/>
                <a:gd name="T2" fmla="*/ 849 w 851"/>
                <a:gd name="T3" fmla="*/ 466 h 1031"/>
                <a:gd name="T4" fmla="*/ 440 w 851"/>
                <a:gd name="T5" fmla="*/ 466 h 1031"/>
                <a:gd name="T6" fmla="*/ 626 w 851"/>
                <a:gd name="T7" fmla="*/ 280 h 1031"/>
                <a:gd name="T8" fmla="*/ 615 w 851"/>
                <a:gd name="T9" fmla="*/ 266 h 1031"/>
                <a:gd name="T10" fmla="*/ 424 w 851"/>
                <a:gd name="T11" fmla="*/ 455 h 1031"/>
                <a:gd name="T12" fmla="*/ 424 w 851"/>
                <a:gd name="T13" fmla="*/ 0 h 1031"/>
                <a:gd name="T14" fmla="*/ 422 w 851"/>
                <a:gd name="T15" fmla="*/ 0 h 1031"/>
                <a:gd name="T16" fmla="*/ 422 w 851"/>
                <a:gd name="T17" fmla="*/ 0 h 1031"/>
                <a:gd name="T18" fmla="*/ 403 w 851"/>
                <a:gd name="T19" fmla="*/ 0 h 1031"/>
                <a:gd name="T20" fmla="*/ 403 w 851"/>
                <a:gd name="T21" fmla="*/ 0 h 1031"/>
                <a:gd name="T22" fmla="*/ 401 w 851"/>
                <a:gd name="T23" fmla="*/ 0 h 1031"/>
                <a:gd name="T24" fmla="*/ 401 w 851"/>
                <a:gd name="T25" fmla="*/ 452 h 1031"/>
                <a:gd name="T26" fmla="*/ 236 w 851"/>
                <a:gd name="T27" fmla="*/ 287 h 1031"/>
                <a:gd name="T28" fmla="*/ 224 w 851"/>
                <a:gd name="T29" fmla="*/ 301 h 1031"/>
                <a:gd name="T30" fmla="*/ 390 w 851"/>
                <a:gd name="T31" fmla="*/ 466 h 1031"/>
                <a:gd name="T32" fmla="*/ 0 w 851"/>
                <a:gd name="T33" fmla="*/ 466 h 1031"/>
                <a:gd name="T34" fmla="*/ 0 w 851"/>
                <a:gd name="T35" fmla="*/ 484 h 1031"/>
                <a:gd name="T36" fmla="*/ 0 w 851"/>
                <a:gd name="T37" fmla="*/ 491 h 1031"/>
                <a:gd name="T38" fmla="*/ 390 w 851"/>
                <a:gd name="T39" fmla="*/ 491 h 1031"/>
                <a:gd name="T40" fmla="*/ 234 w 851"/>
                <a:gd name="T41" fmla="*/ 645 h 1031"/>
                <a:gd name="T42" fmla="*/ 247 w 851"/>
                <a:gd name="T43" fmla="*/ 659 h 1031"/>
                <a:gd name="T44" fmla="*/ 401 w 851"/>
                <a:gd name="T45" fmla="*/ 505 h 1031"/>
                <a:gd name="T46" fmla="*/ 401 w 851"/>
                <a:gd name="T47" fmla="*/ 1031 h 1031"/>
                <a:gd name="T48" fmla="*/ 424 w 851"/>
                <a:gd name="T49" fmla="*/ 1031 h 1031"/>
                <a:gd name="T50" fmla="*/ 424 w 851"/>
                <a:gd name="T51" fmla="*/ 503 h 1031"/>
                <a:gd name="T52" fmla="*/ 603 w 851"/>
                <a:gd name="T53" fmla="*/ 679 h 1031"/>
                <a:gd name="T54" fmla="*/ 617 w 851"/>
                <a:gd name="T55" fmla="*/ 668 h 1031"/>
                <a:gd name="T56" fmla="*/ 440 w 851"/>
                <a:gd name="T57" fmla="*/ 491 h 1031"/>
                <a:gd name="T58" fmla="*/ 851 w 851"/>
                <a:gd name="T59" fmla="*/ 491 h 1031"/>
                <a:gd name="T60" fmla="*/ 851 w 851"/>
                <a:gd name="T61" fmla="*/ 466 h 103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851"/>
                <a:gd name="T94" fmla="*/ 0 h 1031"/>
                <a:gd name="T95" fmla="*/ 851 w 851"/>
                <a:gd name="T96" fmla="*/ 1031 h 103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851" h="1031">
                  <a:moveTo>
                    <a:pt x="851" y="466"/>
                  </a:moveTo>
                  <a:lnTo>
                    <a:pt x="849" y="466"/>
                  </a:lnTo>
                  <a:lnTo>
                    <a:pt x="440" y="466"/>
                  </a:lnTo>
                  <a:lnTo>
                    <a:pt x="626" y="280"/>
                  </a:lnTo>
                  <a:lnTo>
                    <a:pt x="615" y="266"/>
                  </a:lnTo>
                  <a:lnTo>
                    <a:pt x="424" y="455"/>
                  </a:lnTo>
                  <a:lnTo>
                    <a:pt x="424" y="0"/>
                  </a:lnTo>
                  <a:lnTo>
                    <a:pt x="422" y="0"/>
                  </a:lnTo>
                  <a:lnTo>
                    <a:pt x="403" y="0"/>
                  </a:lnTo>
                  <a:lnTo>
                    <a:pt x="401" y="0"/>
                  </a:lnTo>
                  <a:lnTo>
                    <a:pt x="401" y="452"/>
                  </a:lnTo>
                  <a:lnTo>
                    <a:pt x="236" y="287"/>
                  </a:lnTo>
                  <a:lnTo>
                    <a:pt x="224" y="301"/>
                  </a:lnTo>
                  <a:lnTo>
                    <a:pt x="390" y="466"/>
                  </a:lnTo>
                  <a:lnTo>
                    <a:pt x="0" y="466"/>
                  </a:lnTo>
                  <a:lnTo>
                    <a:pt x="0" y="484"/>
                  </a:lnTo>
                  <a:lnTo>
                    <a:pt x="0" y="491"/>
                  </a:lnTo>
                  <a:lnTo>
                    <a:pt x="390" y="491"/>
                  </a:lnTo>
                  <a:lnTo>
                    <a:pt x="234" y="645"/>
                  </a:lnTo>
                  <a:lnTo>
                    <a:pt x="247" y="659"/>
                  </a:lnTo>
                  <a:lnTo>
                    <a:pt x="401" y="505"/>
                  </a:lnTo>
                  <a:lnTo>
                    <a:pt x="401" y="1031"/>
                  </a:lnTo>
                  <a:lnTo>
                    <a:pt x="424" y="1031"/>
                  </a:lnTo>
                  <a:lnTo>
                    <a:pt x="424" y="503"/>
                  </a:lnTo>
                  <a:lnTo>
                    <a:pt x="603" y="679"/>
                  </a:lnTo>
                  <a:lnTo>
                    <a:pt x="617" y="668"/>
                  </a:lnTo>
                  <a:lnTo>
                    <a:pt x="440" y="491"/>
                  </a:lnTo>
                  <a:lnTo>
                    <a:pt x="851" y="491"/>
                  </a:lnTo>
                  <a:lnTo>
                    <a:pt x="851" y="46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214414" y="928670"/>
            <a:ext cx="6286544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Послушайте внимательно, как мы произносим некоторые звуки.</a:t>
            </a:r>
          </a:p>
          <a:p>
            <a:pPr>
              <a:defRPr/>
            </a:pP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20" name="Схема 19"/>
          <p:cNvGraphicFramePr/>
          <p:nvPr/>
        </p:nvGraphicFramePr>
        <p:xfrm>
          <a:off x="1071538" y="1785926"/>
          <a:ext cx="7500990" cy="3286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357290" y="5072074"/>
            <a:ext cx="6286544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 это бывает не всегда. Послушайте слова: </a:t>
            </a:r>
            <a:r>
              <a:rPr lang="ru-RU" sz="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ряд, взлёт, билет, рюкзак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В этих словах буквы </a:t>
            </a:r>
            <a:r>
              <a:rPr lang="ru-RU" sz="2400" b="1" i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я, е, ё, </a:t>
            </a:r>
            <a:r>
              <a:rPr lang="ru-RU" sz="2400" b="1" i="1" u="sng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ю</a:t>
            </a:r>
            <a:r>
              <a:rPr lang="ru-RU" sz="2400" b="1" i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обозначают один звук!</a:t>
            </a:r>
          </a:p>
        </p:txBody>
      </p:sp>
      <p:pic>
        <p:nvPicPr>
          <p:cNvPr id="16" name="Рисунок 15" descr="http://im5-tub-ru.yandex.net/i?id=67444646-13-72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 rot="21403778">
            <a:off x="3960870" y="2886486"/>
            <a:ext cx="1049032" cy="114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фон тумба"/>
          <p:cNvPicPr>
            <a:picLocks noChangeAspect="1" noChangeArrowheads="1"/>
          </p:cNvPicPr>
          <p:nvPr/>
        </p:nvPicPr>
        <p:blipFill>
          <a:blip r:embed="rId2">
            <a:lum bright="24000" contrast="-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483" name="Group 3"/>
          <p:cNvGrpSpPr>
            <a:grpSpLocks noChangeAspect="1"/>
          </p:cNvGrpSpPr>
          <p:nvPr/>
        </p:nvGrpSpPr>
        <p:grpSpPr bwMode="auto">
          <a:xfrm>
            <a:off x="0" y="0"/>
            <a:ext cx="9144000" cy="6858000"/>
            <a:chOff x="567" y="981"/>
            <a:chExt cx="4581" cy="3164"/>
          </a:xfrm>
        </p:grpSpPr>
        <p:sp>
          <p:nvSpPr>
            <p:cNvPr id="20486" name="AutoShape 4"/>
            <p:cNvSpPr>
              <a:spLocks noChangeAspect="1" noChangeArrowheads="1" noTextEdit="1"/>
            </p:cNvSpPr>
            <p:nvPr/>
          </p:nvSpPr>
          <p:spPr bwMode="auto">
            <a:xfrm>
              <a:off x="567" y="981"/>
              <a:ext cx="4581" cy="3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87" name="Freeform 5"/>
            <p:cNvSpPr>
              <a:spLocks/>
            </p:cNvSpPr>
            <p:nvPr/>
          </p:nvSpPr>
          <p:spPr bwMode="auto">
            <a:xfrm>
              <a:off x="1060" y="1165"/>
              <a:ext cx="3535" cy="2806"/>
            </a:xfrm>
            <a:custGeom>
              <a:avLst/>
              <a:gdLst>
                <a:gd name="T0" fmla="*/ 3459 w 3535"/>
                <a:gd name="T1" fmla="*/ 2186 h 2806"/>
                <a:gd name="T2" fmla="*/ 3517 w 3535"/>
                <a:gd name="T3" fmla="*/ 1803 h 2806"/>
                <a:gd name="T4" fmla="*/ 3535 w 3535"/>
                <a:gd name="T5" fmla="*/ 1420 h 2806"/>
                <a:gd name="T6" fmla="*/ 3514 w 3535"/>
                <a:gd name="T7" fmla="*/ 1016 h 2806"/>
                <a:gd name="T8" fmla="*/ 3455 w 3535"/>
                <a:gd name="T9" fmla="*/ 621 h 2806"/>
                <a:gd name="T10" fmla="*/ 3358 w 3535"/>
                <a:gd name="T11" fmla="*/ 348 h 2806"/>
                <a:gd name="T12" fmla="*/ 3243 w 3535"/>
                <a:gd name="T13" fmla="*/ 289 h 2806"/>
                <a:gd name="T14" fmla="*/ 3117 w 3535"/>
                <a:gd name="T15" fmla="*/ 234 h 2806"/>
                <a:gd name="T16" fmla="*/ 2982 w 3535"/>
                <a:gd name="T17" fmla="*/ 183 h 2806"/>
                <a:gd name="T18" fmla="*/ 2839 w 3535"/>
                <a:gd name="T19" fmla="*/ 140 h 2806"/>
                <a:gd name="T20" fmla="*/ 2688 w 3535"/>
                <a:gd name="T21" fmla="*/ 101 h 2806"/>
                <a:gd name="T22" fmla="*/ 2530 w 3535"/>
                <a:gd name="T23" fmla="*/ 68 h 2806"/>
                <a:gd name="T24" fmla="*/ 2364 w 3535"/>
                <a:gd name="T25" fmla="*/ 43 h 2806"/>
                <a:gd name="T26" fmla="*/ 2195 w 3535"/>
                <a:gd name="T27" fmla="*/ 22 h 2806"/>
                <a:gd name="T28" fmla="*/ 2018 w 3535"/>
                <a:gd name="T29" fmla="*/ 9 h 2806"/>
                <a:gd name="T30" fmla="*/ 1834 w 3535"/>
                <a:gd name="T31" fmla="*/ 2 h 2806"/>
                <a:gd name="T32" fmla="*/ 1646 w 3535"/>
                <a:gd name="T33" fmla="*/ 2 h 2806"/>
                <a:gd name="T34" fmla="*/ 1462 w 3535"/>
                <a:gd name="T35" fmla="*/ 13 h 2806"/>
                <a:gd name="T36" fmla="*/ 1286 w 3535"/>
                <a:gd name="T37" fmla="*/ 29 h 2806"/>
                <a:gd name="T38" fmla="*/ 1114 w 3535"/>
                <a:gd name="T39" fmla="*/ 52 h 2806"/>
                <a:gd name="T40" fmla="*/ 951 w 3535"/>
                <a:gd name="T41" fmla="*/ 80 h 2806"/>
                <a:gd name="T42" fmla="*/ 792 w 3535"/>
                <a:gd name="T43" fmla="*/ 114 h 2806"/>
                <a:gd name="T44" fmla="*/ 643 w 3535"/>
                <a:gd name="T45" fmla="*/ 156 h 2806"/>
                <a:gd name="T46" fmla="*/ 503 w 3535"/>
                <a:gd name="T47" fmla="*/ 201 h 2806"/>
                <a:gd name="T48" fmla="*/ 370 w 3535"/>
                <a:gd name="T49" fmla="*/ 252 h 2806"/>
                <a:gd name="T50" fmla="*/ 248 w 3535"/>
                <a:gd name="T51" fmla="*/ 312 h 2806"/>
                <a:gd name="T52" fmla="*/ 136 w 3535"/>
                <a:gd name="T53" fmla="*/ 374 h 2806"/>
                <a:gd name="T54" fmla="*/ 53 w 3535"/>
                <a:gd name="T55" fmla="*/ 750 h 2806"/>
                <a:gd name="T56" fmla="*/ 10 w 3535"/>
                <a:gd name="T57" fmla="*/ 1147 h 2806"/>
                <a:gd name="T58" fmla="*/ 3 w 3535"/>
                <a:gd name="T59" fmla="*/ 1548 h 2806"/>
                <a:gd name="T60" fmla="*/ 33 w 3535"/>
                <a:gd name="T61" fmla="*/ 1934 h 2806"/>
                <a:gd name="T62" fmla="*/ 101 w 3535"/>
                <a:gd name="T63" fmla="*/ 2310 h 2806"/>
                <a:gd name="T64" fmla="*/ 205 w 3535"/>
                <a:gd name="T65" fmla="*/ 2478 h 2806"/>
                <a:gd name="T66" fmla="*/ 324 w 3535"/>
                <a:gd name="T67" fmla="*/ 2535 h 2806"/>
                <a:gd name="T68" fmla="*/ 455 w 3535"/>
                <a:gd name="T69" fmla="*/ 2590 h 2806"/>
                <a:gd name="T70" fmla="*/ 593 w 3535"/>
                <a:gd name="T71" fmla="*/ 2638 h 2806"/>
                <a:gd name="T72" fmla="*/ 739 w 3535"/>
                <a:gd name="T73" fmla="*/ 2679 h 2806"/>
                <a:gd name="T74" fmla="*/ 893 w 3535"/>
                <a:gd name="T75" fmla="*/ 2716 h 2806"/>
                <a:gd name="T76" fmla="*/ 1056 w 3535"/>
                <a:gd name="T77" fmla="*/ 2746 h 2806"/>
                <a:gd name="T78" fmla="*/ 1226 w 3535"/>
                <a:gd name="T79" fmla="*/ 2771 h 2806"/>
                <a:gd name="T80" fmla="*/ 1400 w 3535"/>
                <a:gd name="T81" fmla="*/ 2790 h 2806"/>
                <a:gd name="T82" fmla="*/ 1584 w 3535"/>
                <a:gd name="T83" fmla="*/ 2801 h 2806"/>
                <a:gd name="T84" fmla="*/ 1772 w 3535"/>
                <a:gd name="T85" fmla="*/ 2806 h 2806"/>
                <a:gd name="T86" fmla="*/ 1958 w 3535"/>
                <a:gd name="T87" fmla="*/ 2801 h 2806"/>
                <a:gd name="T88" fmla="*/ 2137 w 3535"/>
                <a:gd name="T89" fmla="*/ 2790 h 2806"/>
                <a:gd name="T90" fmla="*/ 2312 w 3535"/>
                <a:gd name="T91" fmla="*/ 2771 h 2806"/>
                <a:gd name="T92" fmla="*/ 2479 w 3535"/>
                <a:gd name="T93" fmla="*/ 2746 h 2806"/>
                <a:gd name="T94" fmla="*/ 2640 w 3535"/>
                <a:gd name="T95" fmla="*/ 2716 h 2806"/>
                <a:gd name="T96" fmla="*/ 2794 w 3535"/>
                <a:gd name="T97" fmla="*/ 2682 h 2806"/>
                <a:gd name="T98" fmla="*/ 2940 w 3535"/>
                <a:gd name="T99" fmla="*/ 2638 h 2806"/>
                <a:gd name="T100" fmla="*/ 3078 w 3535"/>
                <a:gd name="T101" fmla="*/ 2592 h 2806"/>
                <a:gd name="T102" fmla="*/ 3207 w 3535"/>
                <a:gd name="T103" fmla="*/ 2539 h 2806"/>
                <a:gd name="T104" fmla="*/ 3326 w 3535"/>
                <a:gd name="T105" fmla="*/ 2480 h 280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535"/>
                <a:gd name="T160" fmla="*/ 0 h 2806"/>
                <a:gd name="T161" fmla="*/ 3535 w 3535"/>
                <a:gd name="T162" fmla="*/ 2806 h 280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535" h="2806">
                  <a:moveTo>
                    <a:pt x="3399" y="2439"/>
                  </a:moveTo>
                  <a:lnTo>
                    <a:pt x="3432" y="2312"/>
                  </a:lnTo>
                  <a:lnTo>
                    <a:pt x="3459" y="2186"/>
                  </a:lnTo>
                  <a:lnTo>
                    <a:pt x="3482" y="2060"/>
                  </a:lnTo>
                  <a:lnTo>
                    <a:pt x="3500" y="1931"/>
                  </a:lnTo>
                  <a:lnTo>
                    <a:pt x="3517" y="1803"/>
                  </a:lnTo>
                  <a:lnTo>
                    <a:pt x="3526" y="1677"/>
                  </a:lnTo>
                  <a:lnTo>
                    <a:pt x="3533" y="1548"/>
                  </a:lnTo>
                  <a:lnTo>
                    <a:pt x="3535" y="1420"/>
                  </a:lnTo>
                  <a:lnTo>
                    <a:pt x="3533" y="1284"/>
                  </a:lnTo>
                  <a:lnTo>
                    <a:pt x="3526" y="1149"/>
                  </a:lnTo>
                  <a:lnTo>
                    <a:pt x="3514" y="1016"/>
                  </a:lnTo>
                  <a:lnTo>
                    <a:pt x="3500" y="883"/>
                  </a:lnTo>
                  <a:lnTo>
                    <a:pt x="3480" y="750"/>
                  </a:lnTo>
                  <a:lnTo>
                    <a:pt x="3455" y="621"/>
                  </a:lnTo>
                  <a:lnTo>
                    <a:pt x="3427" y="493"/>
                  </a:lnTo>
                  <a:lnTo>
                    <a:pt x="3395" y="369"/>
                  </a:lnTo>
                  <a:lnTo>
                    <a:pt x="3358" y="348"/>
                  </a:lnTo>
                  <a:lnTo>
                    <a:pt x="3321" y="328"/>
                  </a:lnTo>
                  <a:lnTo>
                    <a:pt x="3282" y="307"/>
                  </a:lnTo>
                  <a:lnTo>
                    <a:pt x="3243" y="289"/>
                  </a:lnTo>
                  <a:lnTo>
                    <a:pt x="3202" y="268"/>
                  </a:lnTo>
                  <a:lnTo>
                    <a:pt x="3161" y="250"/>
                  </a:lnTo>
                  <a:lnTo>
                    <a:pt x="3117" y="234"/>
                  </a:lnTo>
                  <a:lnTo>
                    <a:pt x="3074" y="215"/>
                  </a:lnTo>
                  <a:lnTo>
                    <a:pt x="3028" y="199"/>
                  </a:lnTo>
                  <a:lnTo>
                    <a:pt x="2982" y="183"/>
                  </a:lnTo>
                  <a:lnTo>
                    <a:pt x="2936" y="169"/>
                  </a:lnTo>
                  <a:lnTo>
                    <a:pt x="2888" y="153"/>
                  </a:lnTo>
                  <a:lnTo>
                    <a:pt x="2839" y="140"/>
                  </a:lnTo>
                  <a:lnTo>
                    <a:pt x="2789" y="126"/>
                  </a:lnTo>
                  <a:lnTo>
                    <a:pt x="2741" y="114"/>
                  </a:lnTo>
                  <a:lnTo>
                    <a:pt x="2688" y="101"/>
                  </a:lnTo>
                  <a:lnTo>
                    <a:pt x="2638" y="91"/>
                  </a:lnTo>
                  <a:lnTo>
                    <a:pt x="2585" y="80"/>
                  </a:lnTo>
                  <a:lnTo>
                    <a:pt x="2530" y="68"/>
                  </a:lnTo>
                  <a:lnTo>
                    <a:pt x="2477" y="59"/>
                  </a:lnTo>
                  <a:lnTo>
                    <a:pt x="2422" y="52"/>
                  </a:lnTo>
                  <a:lnTo>
                    <a:pt x="2364" y="43"/>
                  </a:lnTo>
                  <a:lnTo>
                    <a:pt x="2309" y="36"/>
                  </a:lnTo>
                  <a:lnTo>
                    <a:pt x="2252" y="29"/>
                  </a:lnTo>
                  <a:lnTo>
                    <a:pt x="2195" y="22"/>
                  </a:lnTo>
                  <a:lnTo>
                    <a:pt x="2135" y="18"/>
                  </a:lnTo>
                  <a:lnTo>
                    <a:pt x="2078" y="13"/>
                  </a:lnTo>
                  <a:lnTo>
                    <a:pt x="2018" y="9"/>
                  </a:lnTo>
                  <a:lnTo>
                    <a:pt x="1956" y="6"/>
                  </a:lnTo>
                  <a:lnTo>
                    <a:pt x="1896" y="2"/>
                  </a:lnTo>
                  <a:lnTo>
                    <a:pt x="1834" y="2"/>
                  </a:lnTo>
                  <a:lnTo>
                    <a:pt x="1772" y="0"/>
                  </a:lnTo>
                  <a:lnTo>
                    <a:pt x="1710" y="2"/>
                  </a:lnTo>
                  <a:lnTo>
                    <a:pt x="1646" y="2"/>
                  </a:lnTo>
                  <a:lnTo>
                    <a:pt x="1584" y="6"/>
                  </a:lnTo>
                  <a:lnTo>
                    <a:pt x="1524" y="9"/>
                  </a:lnTo>
                  <a:lnTo>
                    <a:pt x="1462" y="13"/>
                  </a:lnTo>
                  <a:lnTo>
                    <a:pt x="1403" y="18"/>
                  </a:lnTo>
                  <a:lnTo>
                    <a:pt x="1343" y="22"/>
                  </a:lnTo>
                  <a:lnTo>
                    <a:pt x="1286" y="29"/>
                  </a:lnTo>
                  <a:lnTo>
                    <a:pt x="1228" y="36"/>
                  </a:lnTo>
                  <a:lnTo>
                    <a:pt x="1171" y="43"/>
                  </a:lnTo>
                  <a:lnTo>
                    <a:pt x="1114" y="52"/>
                  </a:lnTo>
                  <a:lnTo>
                    <a:pt x="1058" y="59"/>
                  </a:lnTo>
                  <a:lnTo>
                    <a:pt x="1003" y="71"/>
                  </a:lnTo>
                  <a:lnTo>
                    <a:pt x="951" y="80"/>
                  </a:lnTo>
                  <a:lnTo>
                    <a:pt x="896" y="91"/>
                  </a:lnTo>
                  <a:lnTo>
                    <a:pt x="845" y="103"/>
                  </a:lnTo>
                  <a:lnTo>
                    <a:pt x="792" y="114"/>
                  </a:lnTo>
                  <a:lnTo>
                    <a:pt x="742" y="128"/>
                  </a:lnTo>
                  <a:lnTo>
                    <a:pt x="691" y="142"/>
                  </a:lnTo>
                  <a:lnTo>
                    <a:pt x="643" y="156"/>
                  </a:lnTo>
                  <a:lnTo>
                    <a:pt x="595" y="169"/>
                  </a:lnTo>
                  <a:lnTo>
                    <a:pt x="549" y="185"/>
                  </a:lnTo>
                  <a:lnTo>
                    <a:pt x="503" y="201"/>
                  </a:lnTo>
                  <a:lnTo>
                    <a:pt x="457" y="218"/>
                  </a:lnTo>
                  <a:lnTo>
                    <a:pt x="414" y="236"/>
                  </a:lnTo>
                  <a:lnTo>
                    <a:pt x="370" y="252"/>
                  </a:lnTo>
                  <a:lnTo>
                    <a:pt x="329" y="273"/>
                  </a:lnTo>
                  <a:lnTo>
                    <a:pt x="287" y="291"/>
                  </a:lnTo>
                  <a:lnTo>
                    <a:pt x="248" y="312"/>
                  </a:lnTo>
                  <a:lnTo>
                    <a:pt x="209" y="330"/>
                  </a:lnTo>
                  <a:lnTo>
                    <a:pt x="173" y="353"/>
                  </a:lnTo>
                  <a:lnTo>
                    <a:pt x="136" y="374"/>
                  </a:lnTo>
                  <a:lnTo>
                    <a:pt x="104" y="497"/>
                  </a:lnTo>
                  <a:lnTo>
                    <a:pt x="76" y="624"/>
                  </a:lnTo>
                  <a:lnTo>
                    <a:pt x="53" y="750"/>
                  </a:lnTo>
                  <a:lnTo>
                    <a:pt x="35" y="881"/>
                  </a:lnTo>
                  <a:lnTo>
                    <a:pt x="19" y="1014"/>
                  </a:lnTo>
                  <a:lnTo>
                    <a:pt x="10" y="1147"/>
                  </a:lnTo>
                  <a:lnTo>
                    <a:pt x="3" y="1282"/>
                  </a:lnTo>
                  <a:lnTo>
                    <a:pt x="0" y="1420"/>
                  </a:lnTo>
                  <a:lnTo>
                    <a:pt x="3" y="1548"/>
                  </a:lnTo>
                  <a:lnTo>
                    <a:pt x="10" y="1677"/>
                  </a:lnTo>
                  <a:lnTo>
                    <a:pt x="19" y="1805"/>
                  </a:lnTo>
                  <a:lnTo>
                    <a:pt x="33" y="1934"/>
                  </a:lnTo>
                  <a:lnTo>
                    <a:pt x="51" y="2060"/>
                  </a:lnTo>
                  <a:lnTo>
                    <a:pt x="74" y="2186"/>
                  </a:lnTo>
                  <a:lnTo>
                    <a:pt x="101" y="2310"/>
                  </a:lnTo>
                  <a:lnTo>
                    <a:pt x="131" y="2434"/>
                  </a:lnTo>
                  <a:lnTo>
                    <a:pt x="168" y="2455"/>
                  </a:lnTo>
                  <a:lnTo>
                    <a:pt x="205" y="2478"/>
                  </a:lnTo>
                  <a:lnTo>
                    <a:pt x="244" y="2496"/>
                  </a:lnTo>
                  <a:lnTo>
                    <a:pt x="285" y="2517"/>
                  </a:lnTo>
                  <a:lnTo>
                    <a:pt x="324" y="2535"/>
                  </a:lnTo>
                  <a:lnTo>
                    <a:pt x="368" y="2556"/>
                  </a:lnTo>
                  <a:lnTo>
                    <a:pt x="409" y="2572"/>
                  </a:lnTo>
                  <a:lnTo>
                    <a:pt x="455" y="2590"/>
                  </a:lnTo>
                  <a:lnTo>
                    <a:pt x="498" y="2606"/>
                  </a:lnTo>
                  <a:lnTo>
                    <a:pt x="544" y="2622"/>
                  </a:lnTo>
                  <a:lnTo>
                    <a:pt x="593" y="2638"/>
                  </a:lnTo>
                  <a:lnTo>
                    <a:pt x="641" y="2652"/>
                  </a:lnTo>
                  <a:lnTo>
                    <a:pt x="689" y="2666"/>
                  </a:lnTo>
                  <a:lnTo>
                    <a:pt x="739" y="2679"/>
                  </a:lnTo>
                  <a:lnTo>
                    <a:pt x="790" y="2693"/>
                  </a:lnTo>
                  <a:lnTo>
                    <a:pt x="840" y="2705"/>
                  </a:lnTo>
                  <a:lnTo>
                    <a:pt x="893" y="2716"/>
                  </a:lnTo>
                  <a:lnTo>
                    <a:pt x="946" y="2728"/>
                  </a:lnTo>
                  <a:lnTo>
                    <a:pt x="1001" y="2737"/>
                  </a:lnTo>
                  <a:lnTo>
                    <a:pt x="1056" y="2746"/>
                  </a:lnTo>
                  <a:lnTo>
                    <a:pt x="1111" y="2755"/>
                  </a:lnTo>
                  <a:lnTo>
                    <a:pt x="1169" y="2764"/>
                  </a:lnTo>
                  <a:lnTo>
                    <a:pt x="1226" y="2771"/>
                  </a:lnTo>
                  <a:lnTo>
                    <a:pt x="1283" y="2778"/>
                  </a:lnTo>
                  <a:lnTo>
                    <a:pt x="1341" y="2783"/>
                  </a:lnTo>
                  <a:lnTo>
                    <a:pt x="1400" y="2790"/>
                  </a:lnTo>
                  <a:lnTo>
                    <a:pt x="1462" y="2794"/>
                  </a:lnTo>
                  <a:lnTo>
                    <a:pt x="1522" y="2796"/>
                  </a:lnTo>
                  <a:lnTo>
                    <a:pt x="1584" y="2801"/>
                  </a:lnTo>
                  <a:lnTo>
                    <a:pt x="1646" y="2803"/>
                  </a:lnTo>
                  <a:lnTo>
                    <a:pt x="1708" y="2806"/>
                  </a:lnTo>
                  <a:lnTo>
                    <a:pt x="1772" y="2806"/>
                  </a:lnTo>
                  <a:lnTo>
                    <a:pt x="1834" y="2806"/>
                  </a:lnTo>
                  <a:lnTo>
                    <a:pt x="1896" y="2803"/>
                  </a:lnTo>
                  <a:lnTo>
                    <a:pt x="1958" y="2801"/>
                  </a:lnTo>
                  <a:lnTo>
                    <a:pt x="2018" y="2796"/>
                  </a:lnTo>
                  <a:lnTo>
                    <a:pt x="2078" y="2794"/>
                  </a:lnTo>
                  <a:lnTo>
                    <a:pt x="2137" y="2790"/>
                  </a:lnTo>
                  <a:lnTo>
                    <a:pt x="2195" y="2783"/>
                  </a:lnTo>
                  <a:lnTo>
                    <a:pt x="2254" y="2778"/>
                  </a:lnTo>
                  <a:lnTo>
                    <a:pt x="2312" y="2771"/>
                  </a:lnTo>
                  <a:lnTo>
                    <a:pt x="2367" y="2764"/>
                  </a:lnTo>
                  <a:lnTo>
                    <a:pt x="2424" y="2755"/>
                  </a:lnTo>
                  <a:lnTo>
                    <a:pt x="2479" y="2746"/>
                  </a:lnTo>
                  <a:lnTo>
                    <a:pt x="2532" y="2737"/>
                  </a:lnTo>
                  <a:lnTo>
                    <a:pt x="2587" y="2728"/>
                  </a:lnTo>
                  <a:lnTo>
                    <a:pt x="2640" y="2716"/>
                  </a:lnTo>
                  <a:lnTo>
                    <a:pt x="2693" y="2705"/>
                  </a:lnTo>
                  <a:lnTo>
                    <a:pt x="2743" y="2693"/>
                  </a:lnTo>
                  <a:lnTo>
                    <a:pt x="2794" y="2682"/>
                  </a:lnTo>
                  <a:lnTo>
                    <a:pt x="2844" y="2668"/>
                  </a:lnTo>
                  <a:lnTo>
                    <a:pt x="2892" y="2654"/>
                  </a:lnTo>
                  <a:lnTo>
                    <a:pt x="2940" y="2638"/>
                  </a:lnTo>
                  <a:lnTo>
                    <a:pt x="2986" y="2624"/>
                  </a:lnTo>
                  <a:lnTo>
                    <a:pt x="3032" y="2608"/>
                  </a:lnTo>
                  <a:lnTo>
                    <a:pt x="3078" y="2592"/>
                  </a:lnTo>
                  <a:lnTo>
                    <a:pt x="3122" y="2574"/>
                  </a:lnTo>
                  <a:lnTo>
                    <a:pt x="3163" y="2558"/>
                  </a:lnTo>
                  <a:lnTo>
                    <a:pt x="3207" y="2539"/>
                  </a:lnTo>
                  <a:lnTo>
                    <a:pt x="3246" y="2519"/>
                  </a:lnTo>
                  <a:lnTo>
                    <a:pt x="3287" y="2500"/>
                  </a:lnTo>
                  <a:lnTo>
                    <a:pt x="3326" y="2480"/>
                  </a:lnTo>
                  <a:lnTo>
                    <a:pt x="3363" y="2459"/>
                  </a:lnTo>
                  <a:lnTo>
                    <a:pt x="3399" y="2439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88" name="Freeform 6" descr="Газетная бумага"/>
            <p:cNvSpPr>
              <a:spLocks/>
            </p:cNvSpPr>
            <p:nvPr/>
          </p:nvSpPr>
          <p:spPr bwMode="auto">
            <a:xfrm>
              <a:off x="925" y="1311"/>
              <a:ext cx="670" cy="2513"/>
            </a:xfrm>
            <a:custGeom>
              <a:avLst/>
              <a:gdLst>
                <a:gd name="T0" fmla="*/ 230 w 670"/>
                <a:gd name="T1" fmla="*/ 2306 h 2513"/>
                <a:gd name="T2" fmla="*/ 170 w 670"/>
                <a:gd name="T3" fmla="*/ 2052 h 2513"/>
                <a:gd name="T4" fmla="*/ 129 w 670"/>
                <a:gd name="T5" fmla="*/ 1795 h 2513"/>
                <a:gd name="T6" fmla="*/ 103 w 670"/>
                <a:gd name="T7" fmla="*/ 1535 h 2513"/>
                <a:gd name="T8" fmla="*/ 94 w 670"/>
                <a:gd name="T9" fmla="*/ 1274 h 2513"/>
                <a:gd name="T10" fmla="*/ 103 w 670"/>
                <a:gd name="T11" fmla="*/ 996 h 2513"/>
                <a:gd name="T12" fmla="*/ 131 w 670"/>
                <a:gd name="T13" fmla="*/ 725 h 2513"/>
                <a:gd name="T14" fmla="*/ 174 w 670"/>
                <a:gd name="T15" fmla="*/ 464 h 2513"/>
                <a:gd name="T16" fmla="*/ 234 w 670"/>
                <a:gd name="T17" fmla="*/ 209 h 2513"/>
                <a:gd name="T18" fmla="*/ 243 w 670"/>
                <a:gd name="T19" fmla="*/ 198 h 2513"/>
                <a:gd name="T20" fmla="*/ 292 w 670"/>
                <a:gd name="T21" fmla="*/ 170 h 2513"/>
                <a:gd name="T22" fmla="*/ 340 w 670"/>
                <a:gd name="T23" fmla="*/ 143 h 2513"/>
                <a:gd name="T24" fmla="*/ 390 w 670"/>
                <a:gd name="T25" fmla="*/ 117 h 2513"/>
                <a:gd name="T26" fmla="*/ 443 w 670"/>
                <a:gd name="T27" fmla="*/ 92 h 2513"/>
                <a:gd name="T28" fmla="*/ 498 w 670"/>
                <a:gd name="T29" fmla="*/ 67 h 2513"/>
                <a:gd name="T30" fmla="*/ 553 w 670"/>
                <a:gd name="T31" fmla="*/ 44 h 2513"/>
                <a:gd name="T32" fmla="*/ 611 w 670"/>
                <a:gd name="T33" fmla="*/ 21 h 2513"/>
                <a:gd name="T34" fmla="*/ 670 w 670"/>
                <a:gd name="T35" fmla="*/ 0 h 2513"/>
                <a:gd name="T36" fmla="*/ 594 w 670"/>
                <a:gd name="T37" fmla="*/ 23 h 2513"/>
                <a:gd name="T38" fmla="*/ 521 w 670"/>
                <a:gd name="T39" fmla="*/ 49 h 2513"/>
                <a:gd name="T40" fmla="*/ 452 w 670"/>
                <a:gd name="T41" fmla="*/ 74 h 2513"/>
                <a:gd name="T42" fmla="*/ 383 w 670"/>
                <a:gd name="T43" fmla="*/ 101 h 2513"/>
                <a:gd name="T44" fmla="*/ 319 w 670"/>
                <a:gd name="T45" fmla="*/ 131 h 2513"/>
                <a:gd name="T46" fmla="*/ 255 w 670"/>
                <a:gd name="T47" fmla="*/ 161 h 2513"/>
                <a:gd name="T48" fmla="*/ 195 w 670"/>
                <a:gd name="T49" fmla="*/ 193 h 2513"/>
                <a:gd name="T50" fmla="*/ 138 w 670"/>
                <a:gd name="T51" fmla="*/ 228 h 2513"/>
                <a:gd name="T52" fmla="*/ 78 w 670"/>
                <a:gd name="T53" fmla="*/ 478 h 2513"/>
                <a:gd name="T54" fmla="*/ 34 w 670"/>
                <a:gd name="T55" fmla="*/ 735 h 2513"/>
                <a:gd name="T56" fmla="*/ 9 w 670"/>
                <a:gd name="T57" fmla="*/ 1001 h 2513"/>
                <a:gd name="T58" fmla="*/ 0 w 670"/>
                <a:gd name="T59" fmla="*/ 1274 h 2513"/>
                <a:gd name="T60" fmla="*/ 9 w 670"/>
                <a:gd name="T61" fmla="*/ 1531 h 2513"/>
                <a:gd name="T62" fmla="*/ 34 w 670"/>
                <a:gd name="T63" fmla="*/ 1788 h 2513"/>
                <a:gd name="T64" fmla="*/ 76 w 670"/>
                <a:gd name="T65" fmla="*/ 2040 h 2513"/>
                <a:gd name="T66" fmla="*/ 133 w 670"/>
                <a:gd name="T67" fmla="*/ 2288 h 2513"/>
                <a:gd name="T68" fmla="*/ 191 w 670"/>
                <a:gd name="T69" fmla="*/ 2322 h 2513"/>
                <a:gd name="T70" fmla="*/ 250 w 670"/>
                <a:gd name="T71" fmla="*/ 2354 h 2513"/>
                <a:gd name="T72" fmla="*/ 314 w 670"/>
                <a:gd name="T73" fmla="*/ 2384 h 2513"/>
                <a:gd name="T74" fmla="*/ 379 w 670"/>
                <a:gd name="T75" fmla="*/ 2414 h 2513"/>
                <a:gd name="T76" fmla="*/ 448 w 670"/>
                <a:gd name="T77" fmla="*/ 2442 h 2513"/>
                <a:gd name="T78" fmla="*/ 516 w 670"/>
                <a:gd name="T79" fmla="*/ 2467 h 2513"/>
                <a:gd name="T80" fmla="*/ 590 w 670"/>
                <a:gd name="T81" fmla="*/ 2490 h 2513"/>
                <a:gd name="T82" fmla="*/ 666 w 670"/>
                <a:gd name="T83" fmla="*/ 2513 h 2513"/>
                <a:gd name="T84" fmla="*/ 606 w 670"/>
                <a:gd name="T85" fmla="*/ 2492 h 2513"/>
                <a:gd name="T86" fmla="*/ 549 w 670"/>
                <a:gd name="T87" fmla="*/ 2471 h 2513"/>
                <a:gd name="T88" fmla="*/ 493 w 670"/>
                <a:gd name="T89" fmla="*/ 2449 h 2513"/>
                <a:gd name="T90" fmla="*/ 438 w 670"/>
                <a:gd name="T91" fmla="*/ 2423 h 2513"/>
                <a:gd name="T92" fmla="*/ 386 w 670"/>
                <a:gd name="T93" fmla="*/ 2398 h 2513"/>
                <a:gd name="T94" fmla="*/ 335 w 670"/>
                <a:gd name="T95" fmla="*/ 2373 h 2513"/>
                <a:gd name="T96" fmla="*/ 287 w 670"/>
                <a:gd name="T97" fmla="*/ 2345 h 2513"/>
                <a:gd name="T98" fmla="*/ 239 w 670"/>
                <a:gd name="T99" fmla="*/ 2318 h 251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70"/>
                <a:gd name="T151" fmla="*/ 0 h 2513"/>
                <a:gd name="T152" fmla="*/ 670 w 670"/>
                <a:gd name="T153" fmla="*/ 2513 h 251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70" h="2513">
                  <a:moveTo>
                    <a:pt x="232" y="2313"/>
                  </a:moveTo>
                  <a:lnTo>
                    <a:pt x="230" y="2306"/>
                  </a:lnTo>
                  <a:lnTo>
                    <a:pt x="197" y="2180"/>
                  </a:lnTo>
                  <a:lnTo>
                    <a:pt x="170" y="2052"/>
                  </a:lnTo>
                  <a:lnTo>
                    <a:pt x="147" y="1925"/>
                  </a:lnTo>
                  <a:lnTo>
                    <a:pt x="129" y="1795"/>
                  </a:lnTo>
                  <a:lnTo>
                    <a:pt x="112" y="1666"/>
                  </a:lnTo>
                  <a:lnTo>
                    <a:pt x="103" y="1535"/>
                  </a:lnTo>
                  <a:lnTo>
                    <a:pt x="96" y="1405"/>
                  </a:lnTo>
                  <a:lnTo>
                    <a:pt x="94" y="1274"/>
                  </a:lnTo>
                  <a:lnTo>
                    <a:pt x="96" y="1134"/>
                  </a:lnTo>
                  <a:lnTo>
                    <a:pt x="103" y="996"/>
                  </a:lnTo>
                  <a:lnTo>
                    <a:pt x="115" y="861"/>
                  </a:lnTo>
                  <a:lnTo>
                    <a:pt x="131" y="725"/>
                  </a:lnTo>
                  <a:lnTo>
                    <a:pt x="149" y="595"/>
                  </a:lnTo>
                  <a:lnTo>
                    <a:pt x="174" y="464"/>
                  </a:lnTo>
                  <a:lnTo>
                    <a:pt x="202" y="335"/>
                  </a:lnTo>
                  <a:lnTo>
                    <a:pt x="234" y="209"/>
                  </a:lnTo>
                  <a:lnTo>
                    <a:pt x="236" y="202"/>
                  </a:lnTo>
                  <a:lnTo>
                    <a:pt x="243" y="198"/>
                  </a:lnTo>
                  <a:lnTo>
                    <a:pt x="266" y="184"/>
                  </a:lnTo>
                  <a:lnTo>
                    <a:pt x="292" y="170"/>
                  </a:lnTo>
                  <a:lnTo>
                    <a:pt x="314" y="156"/>
                  </a:lnTo>
                  <a:lnTo>
                    <a:pt x="340" y="143"/>
                  </a:lnTo>
                  <a:lnTo>
                    <a:pt x="365" y="129"/>
                  </a:lnTo>
                  <a:lnTo>
                    <a:pt x="390" y="117"/>
                  </a:lnTo>
                  <a:lnTo>
                    <a:pt x="415" y="104"/>
                  </a:lnTo>
                  <a:lnTo>
                    <a:pt x="443" y="92"/>
                  </a:lnTo>
                  <a:lnTo>
                    <a:pt x="471" y="78"/>
                  </a:lnTo>
                  <a:lnTo>
                    <a:pt x="498" y="67"/>
                  </a:lnTo>
                  <a:lnTo>
                    <a:pt x="526" y="55"/>
                  </a:lnTo>
                  <a:lnTo>
                    <a:pt x="553" y="44"/>
                  </a:lnTo>
                  <a:lnTo>
                    <a:pt x="581" y="33"/>
                  </a:lnTo>
                  <a:lnTo>
                    <a:pt x="611" y="21"/>
                  </a:lnTo>
                  <a:lnTo>
                    <a:pt x="640" y="12"/>
                  </a:lnTo>
                  <a:lnTo>
                    <a:pt x="670" y="0"/>
                  </a:lnTo>
                  <a:lnTo>
                    <a:pt x="631" y="12"/>
                  </a:lnTo>
                  <a:lnTo>
                    <a:pt x="594" y="23"/>
                  </a:lnTo>
                  <a:lnTo>
                    <a:pt x="558" y="35"/>
                  </a:lnTo>
                  <a:lnTo>
                    <a:pt x="521" y="49"/>
                  </a:lnTo>
                  <a:lnTo>
                    <a:pt x="487" y="60"/>
                  </a:lnTo>
                  <a:lnTo>
                    <a:pt x="452" y="74"/>
                  </a:lnTo>
                  <a:lnTo>
                    <a:pt x="418" y="88"/>
                  </a:lnTo>
                  <a:lnTo>
                    <a:pt x="383" y="101"/>
                  </a:lnTo>
                  <a:lnTo>
                    <a:pt x="351" y="117"/>
                  </a:lnTo>
                  <a:lnTo>
                    <a:pt x="319" y="131"/>
                  </a:lnTo>
                  <a:lnTo>
                    <a:pt x="287" y="147"/>
                  </a:lnTo>
                  <a:lnTo>
                    <a:pt x="255" y="161"/>
                  </a:lnTo>
                  <a:lnTo>
                    <a:pt x="225" y="177"/>
                  </a:lnTo>
                  <a:lnTo>
                    <a:pt x="195" y="193"/>
                  </a:lnTo>
                  <a:lnTo>
                    <a:pt x="165" y="211"/>
                  </a:lnTo>
                  <a:lnTo>
                    <a:pt x="138" y="228"/>
                  </a:lnTo>
                  <a:lnTo>
                    <a:pt x="106" y="351"/>
                  </a:lnTo>
                  <a:lnTo>
                    <a:pt x="78" y="478"/>
                  </a:lnTo>
                  <a:lnTo>
                    <a:pt x="53" y="604"/>
                  </a:lnTo>
                  <a:lnTo>
                    <a:pt x="34" y="735"/>
                  </a:lnTo>
                  <a:lnTo>
                    <a:pt x="18" y="868"/>
                  </a:lnTo>
                  <a:lnTo>
                    <a:pt x="9" y="1001"/>
                  </a:lnTo>
                  <a:lnTo>
                    <a:pt x="2" y="1136"/>
                  </a:lnTo>
                  <a:lnTo>
                    <a:pt x="0" y="1274"/>
                  </a:lnTo>
                  <a:lnTo>
                    <a:pt x="2" y="1402"/>
                  </a:lnTo>
                  <a:lnTo>
                    <a:pt x="9" y="1531"/>
                  </a:lnTo>
                  <a:lnTo>
                    <a:pt x="18" y="1659"/>
                  </a:lnTo>
                  <a:lnTo>
                    <a:pt x="34" y="1788"/>
                  </a:lnTo>
                  <a:lnTo>
                    <a:pt x="53" y="1914"/>
                  </a:lnTo>
                  <a:lnTo>
                    <a:pt x="76" y="2040"/>
                  </a:lnTo>
                  <a:lnTo>
                    <a:pt x="103" y="2164"/>
                  </a:lnTo>
                  <a:lnTo>
                    <a:pt x="133" y="2288"/>
                  </a:lnTo>
                  <a:lnTo>
                    <a:pt x="161" y="2304"/>
                  </a:lnTo>
                  <a:lnTo>
                    <a:pt x="191" y="2322"/>
                  </a:lnTo>
                  <a:lnTo>
                    <a:pt x="220" y="2338"/>
                  </a:lnTo>
                  <a:lnTo>
                    <a:pt x="250" y="2354"/>
                  </a:lnTo>
                  <a:lnTo>
                    <a:pt x="282" y="2368"/>
                  </a:lnTo>
                  <a:lnTo>
                    <a:pt x="314" y="2384"/>
                  </a:lnTo>
                  <a:lnTo>
                    <a:pt x="347" y="2398"/>
                  </a:lnTo>
                  <a:lnTo>
                    <a:pt x="379" y="2414"/>
                  </a:lnTo>
                  <a:lnTo>
                    <a:pt x="413" y="2428"/>
                  </a:lnTo>
                  <a:lnTo>
                    <a:pt x="448" y="2442"/>
                  </a:lnTo>
                  <a:lnTo>
                    <a:pt x="482" y="2453"/>
                  </a:lnTo>
                  <a:lnTo>
                    <a:pt x="516" y="2467"/>
                  </a:lnTo>
                  <a:lnTo>
                    <a:pt x="553" y="2478"/>
                  </a:lnTo>
                  <a:lnTo>
                    <a:pt x="590" y="2490"/>
                  </a:lnTo>
                  <a:lnTo>
                    <a:pt x="627" y="2501"/>
                  </a:lnTo>
                  <a:lnTo>
                    <a:pt x="666" y="2513"/>
                  </a:lnTo>
                  <a:lnTo>
                    <a:pt x="636" y="2504"/>
                  </a:lnTo>
                  <a:lnTo>
                    <a:pt x="606" y="2492"/>
                  </a:lnTo>
                  <a:lnTo>
                    <a:pt x="576" y="2481"/>
                  </a:lnTo>
                  <a:lnTo>
                    <a:pt x="549" y="2471"/>
                  </a:lnTo>
                  <a:lnTo>
                    <a:pt x="521" y="2460"/>
                  </a:lnTo>
                  <a:lnTo>
                    <a:pt x="493" y="2449"/>
                  </a:lnTo>
                  <a:lnTo>
                    <a:pt x="466" y="2437"/>
                  </a:lnTo>
                  <a:lnTo>
                    <a:pt x="438" y="2423"/>
                  </a:lnTo>
                  <a:lnTo>
                    <a:pt x="411" y="2412"/>
                  </a:lnTo>
                  <a:lnTo>
                    <a:pt x="386" y="2398"/>
                  </a:lnTo>
                  <a:lnTo>
                    <a:pt x="360" y="2387"/>
                  </a:lnTo>
                  <a:lnTo>
                    <a:pt x="335" y="2373"/>
                  </a:lnTo>
                  <a:lnTo>
                    <a:pt x="310" y="2359"/>
                  </a:lnTo>
                  <a:lnTo>
                    <a:pt x="287" y="2345"/>
                  </a:lnTo>
                  <a:lnTo>
                    <a:pt x="262" y="2332"/>
                  </a:lnTo>
                  <a:lnTo>
                    <a:pt x="239" y="2318"/>
                  </a:lnTo>
                  <a:lnTo>
                    <a:pt x="232" y="2313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89" name="Freeform 7" descr="Газетная бумага"/>
            <p:cNvSpPr>
              <a:spLocks/>
            </p:cNvSpPr>
            <p:nvPr/>
          </p:nvSpPr>
          <p:spPr bwMode="auto">
            <a:xfrm>
              <a:off x="4058" y="1311"/>
              <a:ext cx="629" cy="2515"/>
            </a:xfrm>
            <a:custGeom>
              <a:avLst/>
              <a:gdLst>
                <a:gd name="T0" fmla="*/ 626 w 629"/>
                <a:gd name="T1" fmla="*/ 1129 h 2515"/>
                <a:gd name="T2" fmla="*/ 610 w 629"/>
                <a:gd name="T3" fmla="*/ 852 h 2515"/>
                <a:gd name="T4" fmla="*/ 576 w 629"/>
                <a:gd name="T5" fmla="*/ 585 h 2515"/>
                <a:gd name="T6" fmla="*/ 530 w 629"/>
                <a:gd name="T7" fmla="*/ 331 h 2515"/>
                <a:gd name="T8" fmla="*/ 475 w 629"/>
                <a:gd name="T9" fmla="*/ 191 h 2515"/>
                <a:gd name="T10" fmla="*/ 420 w 629"/>
                <a:gd name="T11" fmla="*/ 161 h 2515"/>
                <a:gd name="T12" fmla="*/ 360 w 629"/>
                <a:gd name="T13" fmla="*/ 133 h 2515"/>
                <a:gd name="T14" fmla="*/ 300 w 629"/>
                <a:gd name="T15" fmla="*/ 106 h 2515"/>
                <a:gd name="T16" fmla="*/ 236 w 629"/>
                <a:gd name="T17" fmla="*/ 81 h 2515"/>
                <a:gd name="T18" fmla="*/ 172 w 629"/>
                <a:gd name="T19" fmla="*/ 55 h 2515"/>
                <a:gd name="T20" fmla="*/ 105 w 629"/>
                <a:gd name="T21" fmla="*/ 33 h 2515"/>
                <a:gd name="T22" fmla="*/ 34 w 629"/>
                <a:gd name="T23" fmla="*/ 12 h 2515"/>
                <a:gd name="T24" fmla="*/ 30 w 629"/>
                <a:gd name="T25" fmla="*/ 12 h 2515"/>
                <a:gd name="T26" fmla="*/ 87 w 629"/>
                <a:gd name="T27" fmla="*/ 33 h 2515"/>
                <a:gd name="T28" fmla="*/ 144 w 629"/>
                <a:gd name="T29" fmla="*/ 55 h 2515"/>
                <a:gd name="T30" fmla="*/ 200 w 629"/>
                <a:gd name="T31" fmla="*/ 78 h 2515"/>
                <a:gd name="T32" fmla="*/ 252 w 629"/>
                <a:gd name="T33" fmla="*/ 101 h 2515"/>
                <a:gd name="T34" fmla="*/ 305 w 629"/>
                <a:gd name="T35" fmla="*/ 127 h 2515"/>
                <a:gd name="T36" fmla="*/ 353 w 629"/>
                <a:gd name="T37" fmla="*/ 152 h 2515"/>
                <a:gd name="T38" fmla="*/ 401 w 629"/>
                <a:gd name="T39" fmla="*/ 179 h 2515"/>
                <a:gd name="T40" fmla="*/ 431 w 629"/>
                <a:gd name="T41" fmla="*/ 198 h 2515"/>
                <a:gd name="T42" fmla="*/ 466 w 629"/>
                <a:gd name="T43" fmla="*/ 331 h 2515"/>
                <a:gd name="T44" fmla="*/ 521 w 629"/>
                <a:gd name="T45" fmla="*/ 592 h 2515"/>
                <a:gd name="T46" fmla="*/ 555 w 629"/>
                <a:gd name="T47" fmla="*/ 861 h 2515"/>
                <a:gd name="T48" fmla="*/ 574 w 629"/>
                <a:gd name="T49" fmla="*/ 1136 h 2515"/>
                <a:gd name="T50" fmla="*/ 574 w 629"/>
                <a:gd name="T51" fmla="*/ 1405 h 2515"/>
                <a:gd name="T52" fmla="*/ 558 w 629"/>
                <a:gd name="T53" fmla="*/ 1664 h 2515"/>
                <a:gd name="T54" fmla="*/ 523 w 629"/>
                <a:gd name="T55" fmla="*/ 1923 h 2515"/>
                <a:gd name="T56" fmla="*/ 470 w 629"/>
                <a:gd name="T57" fmla="*/ 2182 h 2515"/>
                <a:gd name="T58" fmla="*/ 436 w 629"/>
                <a:gd name="T59" fmla="*/ 2318 h 2515"/>
                <a:gd name="T60" fmla="*/ 406 w 629"/>
                <a:gd name="T61" fmla="*/ 2336 h 2515"/>
                <a:gd name="T62" fmla="*/ 358 w 629"/>
                <a:gd name="T63" fmla="*/ 2364 h 2515"/>
                <a:gd name="T64" fmla="*/ 310 w 629"/>
                <a:gd name="T65" fmla="*/ 2389 h 2515"/>
                <a:gd name="T66" fmla="*/ 257 w 629"/>
                <a:gd name="T67" fmla="*/ 2414 h 2515"/>
                <a:gd name="T68" fmla="*/ 204 w 629"/>
                <a:gd name="T69" fmla="*/ 2437 h 2515"/>
                <a:gd name="T70" fmla="*/ 149 w 629"/>
                <a:gd name="T71" fmla="*/ 2460 h 2515"/>
                <a:gd name="T72" fmla="*/ 92 w 629"/>
                <a:gd name="T73" fmla="*/ 2483 h 2515"/>
                <a:gd name="T74" fmla="*/ 34 w 629"/>
                <a:gd name="T75" fmla="*/ 2504 h 2515"/>
                <a:gd name="T76" fmla="*/ 39 w 629"/>
                <a:gd name="T77" fmla="*/ 2504 h 2515"/>
                <a:gd name="T78" fmla="*/ 108 w 629"/>
                <a:gd name="T79" fmla="*/ 2483 h 2515"/>
                <a:gd name="T80" fmla="*/ 174 w 629"/>
                <a:gd name="T81" fmla="*/ 2460 h 2515"/>
                <a:gd name="T82" fmla="*/ 239 w 629"/>
                <a:gd name="T83" fmla="*/ 2435 h 2515"/>
                <a:gd name="T84" fmla="*/ 300 w 629"/>
                <a:gd name="T85" fmla="*/ 2410 h 2515"/>
                <a:gd name="T86" fmla="*/ 362 w 629"/>
                <a:gd name="T87" fmla="*/ 2382 h 2515"/>
                <a:gd name="T88" fmla="*/ 420 w 629"/>
                <a:gd name="T89" fmla="*/ 2354 h 2515"/>
                <a:gd name="T90" fmla="*/ 475 w 629"/>
                <a:gd name="T91" fmla="*/ 2327 h 2515"/>
                <a:gd name="T92" fmla="*/ 530 w 629"/>
                <a:gd name="T93" fmla="*/ 2192 h 2515"/>
                <a:gd name="T94" fmla="*/ 576 w 629"/>
                <a:gd name="T95" fmla="*/ 1939 h 2515"/>
                <a:gd name="T96" fmla="*/ 608 w 629"/>
                <a:gd name="T97" fmla="*/ 1680 h 2515"/>
                <a:gd name="T98" fmla="*/ 626 w 629"/>
                <a:gd name="T99" fmla="*/ 1409 h 251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29"/>
                <a:gd name="T151" fmla="*/ 0 h 2515"/>
                <a:gd name="T152" fmla="*/ 629 w 629"/>
                <a:gd name="T153" fmla="*/ 2515 h 251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29" h="2515">
                  <a:moveTo>
                    <a:pt x="629" y="1272"/>
                  </a:moveTo>
                  <a:lnTo>
                    <a:pt x="626" y="1129"/>
                  </a:lnTo>
                  <a:lnTo>
                    <a:pt x="620" y="989"/>
                  </a:lnTo>
                  <a:lnTo>
                    <a:pt x="610" y="852"/>
                  </a:lnTo>
                  <a:lnTo>
                    <a:pt x="594" y="719"/>
                  </a:lnTo>
                  <a:lnTo>
                    <a:pt x="576" y="585"/>
                  </a:lnTo>
                  <a:lnTo>
                    <a:pt x="555" y="457"/>
                  </a:lnTo>
                  <a:lnTo>
                    <a:pt x="530" y="331"/>
                  </a:lnTo>
                  <a:lnTo>
                    <a:pt x="502" y="207"/>
                  </a:lnTo>
                  <a:lnTo>
                    <a:pt x="475" y="191"/>
                  </a:lnTo>
                  <a:lnTo>
                    <a:pt x="447" y="177"/>
                  </a:lnTo>
                  <a:lnTo>
                    <a:pt x="420" y="161"/>
                  </a:lnTo>
                  <a:lnTo>
                    <a:pt x="390" y="147"/>
                  </a:lnTo>
                  <a:lnTo>
                    <a:pt x="360" y="133"/>
                  </a:lnTo>
                  <a:lnTo>
                    <a:pt x="330" y="120"/>
                  </a:lnTo>
                  <a:lnTo>
                    <a:pt x="300" y="106"/>
                  </a:lnTo>
                  <a:lnTo>
                    <a:pt x="268" y="92"/>
                  </a:lnTo>
                  <a:lnTo>
                    <a:pt x="236" y="81"/>
                  </a:lnTo>
                  <a:lnTo>
                    <a:pt x="204" y="69"/>
                  </a:lnTo>
                  <a:lnTo>
                    <a:pt x="172" y="55"/>
                  </a:lnTo>
                  <a:lnTo>
                    <a:pt x="138" y="44"/>
                  </a:lnTo>
                  <a:lnTo>
                    <a:pt x="105" y="33"/>
                  </a:lnTo>
                  <a:lnTo>
                    <a:pt x="71" y="21"/>
                  </a:lnTo>
                  <a:lnTo>
                    <a:pt x="34" y="12"/>
                  </a:lnTo>
                  <a:lnTo>
                    <a:pt x="0" y="0"/>
                  </a:lnTo>
                  <a:lnTo>
                    <a:pt x="30" y="12"/>
                  </a:lnTo>
                  <a:lnTo>
                    <a:pt x="60" y="21"/>
                  </a:lnTo>
                  <a:lnTo>
                    <a:pt x="87" y="33"/>
                  </a:lnTo>
                  <a:lnTo>
                    <a:pt x="117" y="44"/>
                  </a:lnTo>
                  <a:lnTo>
                    <a:pt x="144" y="55"/>
                  </a:lnTo>
                  <a:lnTo>
                    <a:pt x="172" y="67"/>
                  </a:lnTo>
                  <a:lnTo>
                    <a:pt x="200" y="78"/>
                  </a:lnTo>
                  <a:lnTo>
                    <a:pt x="227" y="90"/>
                  </a:lnTo>
                  <a:lnTo>
                    <a:pt x="252" y="101"/>
                  </a:lnTo>
                  <a:lnTo>
                    <a:pt x="278" y="115"/>
                  </a:lnTo>
                  <a:lnTo>
                    <a:pt x="305" y="127"/>
                  </a:lnTo>
                  <a:lnTo>
                    <a:pt x="328" y="140"/>
                  </a:lnTo>
                  <a:lnTo>
                    <a:pt x="353" y="152"/>
                  </a:lnTo>
                  <a:lnTo>
                    <a:pt x="379" y="166"/>
                  </a:lnTo>
                  <a:lnTo>
                    <a:pt x="401" y="179"/>
                  </a:lnTo>
                  <a:lnTo>
                    <a:pt x="424" y="193"/>
                  </a:lnTo>
                  <a:lnTo>
                    <a:pt x="431" y="198"/>
                  </a:lnTo>
                  <a:lnTo>
                    <a:pt x="434" y="205"/>
                  </a:lnTo>
                  <a:lnTo>
                    <a:pt x="466" y="331"/>
                  </a:lnTo>
                  <a:lnTo>
                    <a:pt x="496" y="459"/>
                  </a:lnTo>
                  <a:lnTo>
                    <a:pt x="521" y="592"/>
                  </a:lnTo>
                  <a:lnTo>
                    <a:pt x="539" y="725"/>
                  </a:lnTo>
                  <a:lnTo>
                    <a:pt x="555" y="861"/>
                  </a:lnTo>
                  <a:lnTo>
                    <a:pt x="567" y="998"/>
                  </a:lnTo>
                  <a:lnTo>
                    <a:pt x="574" y="1136"/>
                  </a:lnTo>
                  <a:lnTo>
                    <a:pt x="576" y="1274"/>
                  </a:lnTo>
                  <a:lnTo>
                    <a:pt x="574" y="1405"/>
                  </a:lnTo>
                  <a:lnTo>
                    <a:pt x="567" y="1533"/>
                  </a:lnTo>
                  <a:lnTo>
                    <a:pt x="558" y="1664"/>
                  </a:lnTo>
                  <a:lnTo>
                    <a:pt x="541" y="1795"/>
                  </a:lnTo>
                  <a:lnTo>
                    <a:pt x="523" y="1923"/>
                  </a:lnTo>
                  <a:lnTo>
                    <a:pt x="498" y="2054"/>
                  </a:lnTo>
                  <a:lnTo>
                    <a:pt x="470" y="2182"/>
                  </a:lnTo>
                  <a:lnTo>
                    <a:pt x="438" y="2311"/>
                  </a:lnTo>
                  <a:lnTo>
                    <a:pt x="436" y="2318"/>
                  </a:lnTo>
                  <a:lnTo>
                    <a:pt x="429" y="2322"/>
                  </a:lnTo>
                  <a:lnTo>
                    <a:pt x="406" y="2336"/>
                  </a:lnTo>
                  <a:lnTo>
                    <a:pt x="383" y="2350"/>
                  </a:lnTo>
                  <a:lnTo>
                    <a:pt x="358" y="2364"/>
                  </a:lnTo>
                  <a:lnTo>
                    <a:pt x="333" y="2375"/>
                  </a:lnTo>
                  <a:lnTo>
                    <a:pt x="310" y="2389"/>
                  </a:lnTo>
                  <a:lnTo>
                    <a:pt x="282" y="2400"/>
                  </a:lnTo>
                  <a:lnTo>
                    <a:pt x="257" y="2414"/>
                  </a:lnTo>
                  <a:lnTo>
                    <a:pt x="232" y="2426"/>
                  </a:lnTo>
                  <a:lnTo>
                    <a:pt x="204" y="2437"/>
                  </a:lnTo>
                  <a:lnTo>
                    <a:pt x="177" y="2449"/>
                  </a:lnTo>
                  <a:lnTo>
                    <a:pt x="149" y="2460"/>
                  </a:lnTo>
                  <a:lnTo>
                    <a:pt x="121" y="2471"/>
                  </a:lnTo>
                  <a:lnTo>
                    <a:pt x="92" y="2483"/>
                  </a:lnTo>
                  <a:lnTo>
                    <a:pt x="64" y="2494"/>
                  </a:lnTo>
                  <a:lnTo>
                    <a:pt x="34" y="2504"/>
                  </a:lnTo>
                  <a:lnTo>
                    <a:pt x="4" y="2515"/>
                  </a:lnTo>
                  <a:lnTo>
                    <a:pt x="39" y="2504"/>
                  </a:lnTo>
                  <a:lnTo>
                    <a:pt x="73" y="2494"/>
                  </a:lnTo>
                  <a:lnTo>
                    <a:pt x="108" y="2483"/>
                  </a:lnTo>
                  <a:lnTo>
                    <a:pt x="142" y="2471"/>
                  </a:lnTo>
                  <a:lnTo>
                    <a:pt x="174" y="2460"/>
                  </a:lnTo>
                  <a:lnTo>
                    <a:pt x="206" y="2449"/>
                  </a:lnTo>
                  <a:lnTo>
                    <a:pt x="239" y="2435"/>
                  </a:lnTo>
                  <a:lnTo>
                    <a:pt x="271" y="2423"/>
                  </a:lnTo>
                  <a:lnTo>
                    <a:pt x="300" y="2410"/>
                  </a:lnTo>
                  <a:lnTo>
                    <a:pt x="333" y="2396"/>
                  </a:lnTo>
                  <a:lnTo>
                    <a:pt x="362" y="2382"/>
                  </a:lnTo>
                  <a:lnTo>
                    <a:pt x="390" y="2368"/>
                  </a:lnTo>
                  <a:lnTo>
                    <a:pt x="420" y="2354"/>
                  </a:lnTo>
                  <a:lnTo>
                    <a:pt x="447" y="2341"/>
                  </a:lnTo>
                  <a:lnTo>
                    <a:pt x="475" y="2327"/>
                  </a:lnTo>
                  <a:lnTo>
                    <a:pt x="502" y="2311"/>
                  </a:lnTo>
                  <a:lnTo>
                    <a:pt x="530" y="2192"/>
                  </a:lnTo>
                  <a:lnTo>
                    <a:pt x="555" y="2068"/>
                  </a:lnTo>
                  <a:lnTo>
                    <a:pt x="576" y="1939"/>
                  </a:lnTo>
                  <a:lnTo>
                    <a:pt x="594" y="1811"/>
                  </a:lnTo>
                  <a:lnTo>
                    <a:pt x="608" y="1680"/>
                  </a:lnTo>
                  <a:lnTo>
                    <a:pt x="620" y="1545"/>
                  </a:lnTo>
                  <a:lnTo>
                    <a:pt x="626" y="1409"/>
                  </a:lnTo>
                  <a:lnTo>
                    <a:pt x="629" y="1272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90" name="Freeform 8" descr="Гранит"/>
            <p:cNvSpPr>
              <a:spLocks/>
            </p:cNvSpPr>
            <p:nvPr/>
          </p:nvSpPr>
          <p:spPr bwMode="auto">
            <a:xfrm>
              <a:off x="567" y="981"/>
              <a:ext cx="3980" cy="3164"/>
            </a:xfrm>
            <a:custGeom>
              <a:avLst/>
              <a:gdLst>
                <a:gd name="T0" fmla="*/ 2265 w 3980"/>
                <a:gd name="T1" fmla="*/ 3031 h 3164"/>
                <a:gd name="T2" fmla="*/ 2132 w 3980"/>
                <a:gd name="T3" fmla="*/ 3031 h 3164"/>
                <a:gd name="T4" fmla="*/ 1806 w 3980"/>
                <a:gd name="T5" fmla="*/ 3017 h 3164"/>
                <a:gd name="T6" fmla="*/ 1499 w 3980"/>
                <a:gd name="T7" fmla="*/ 2983 h 3164"/>
                <a:gd name="T8" fmla="*/ 1212 w 3980"/>
                <a:gd name="T9" fmla="*/ 2932 h 3164"/>
                <a:gd name="T10" fmla="*/ 948 w 3980"/>
                <a:gd name="T11" fmla="*/ 2863 h 3164"/>
                <a:gd name="T12" fmla="*/ 711 w 3980"/>
                <a:gd name="T13" fmla="*/ 2776 h 3164"/>
                <a:gd name="T14" fmla="*/ 503 w 3980"/>
                <a:gd name="T15" fmla="*/ 2671 h 3164"/>
                <a:gd name="T16" fmla="*/ 395 w 3980"/>
                <a:gd name="T17" fmla="*/ 2382 h 3164"/>
                <a:gd name="T18" fmla="*/ 321 w 3980"/>
                <a:gd name="T19" fmla="*/ 1735 h 3164"/>
                <a:gd name="T20" fmla="*/ 356 w 3980"/>
                <a:gd name="T21" fmla="*/ 1055 h 3164"/>
                <a:gd name="T22" fmla="*/ 461 w 3980"/>
                <a:gd name="T23" fmla="*/ 532 h 3164"/>
                <a:gd name="T24" fmla="*/ 629 w 3980"/>
                <a:gd name="T25" fmla="*/ 441 h 3164"/>
                <a:gd name="T26" fmla="*/ 854 w 3980"/>
                <a:gd name="T27" fmla="*/ 346 h 3164"/>
                <a:gd name="T28" fmla="*/ 1106 w 3980"/>
                <a:gd name="T29" fmla="*/ 268 h 3164"/>
                <a:gd name="T30" fmla="*/ 1384 w 3980"/>
                <a:gd name="T31" fmla="*/ 211 h 3164"/>
                <a:gd name="T32" fmla="*/ 1682 w 3980"/>
                <a:gd name="T33" fmla="*/ 170 h 3164"/>
                <a:gd name="T34" fmla="*/ 1999 w 3980"/>
                <a:gd name="T35" fmla="*/ 149 h 3164"/>
                <a:gd name="T36" fmla="*/ 2231 w 3980"/>
                <a:gd name="T37" fmla="*/ 145 h 3164"/>
                <a:gd name="T38" fmla="*/ 2316 w 3980"/>
                <a:gd name="T39" fmla="*/ 145 h 3164"/>
                <a:gd name="T40" fmla="*/ 2577 w 3980"/>
                <a:gd name="T41" fmla="*/ 149 h 3164"/>
                <a:gd name="T42" fmla="*/ 2869 w 3980"/>
                <a:gd name="T43" fmla="*/ 172 h 3164"/>
                <a:gd name="T44" fmla="*/ 3147 w 3980"/>
                <a:gd name="T45" fmla="*/ 211 h 3164"/>
                <a:gd name="T46" fmla="*/ 3406 w 3980"/>
                <a:gd name="T47" fmla="*/ 266 h 3164"/>
                <a:gd name="T48" fmla="*/ 3645 w 3980"/>
                <a:gd name="T49" fmla="*/ 337 h 3164"/>
                <a:gd name="T50" fmla="*/ 3863 w 3980"/>
                <a:gd name="T51" fmla="*/ 424 h 3164"/>
                <a:gd name="T52" fmla="*/ 3971 w 3980"/>
                <a:gd name="T53" fmla="*/ 452 h 3164"/>
                <a:gd name="T54" fmla="*/ 3828 w 3980"/>
                <a:gd name="T55" fmla="*/ 346 h 3164"/>
                <a:gd name="T56" fmla="*/ 3580 w 3980"/>
                <a:gd name="T57" fmla="*/ 236 h 3164"/>
                <a:gd name="T58" fmla="*/ 3305 w 3980"/>
                <a:gd name="T59" fmla="*/ 149 h 3164"/>
                <a:gd name="T60" fmla="*/ 3004 w 3980"/>
                <a:gd name="T61" fmla="*/ 80 h 3164"/>
                <a:gd name="T62" fmla="*/ 2683 w 3980"/>
                <a:gd name="T63" fmla="*/ 34 h 3164"/>
                <a:gd name="T64" fmla="*/ 2343 w 3980"/>
                <a:gd name="T65" fmla="*/ 7 h 3164"/>
                <a:gd name="T66" fmla="*/ 1992 w 3980"/>
                <a:gd name="T67" fmla="*/ 0 h 3164"/>
                <a:gd name="T68" fmla="*/ 1641 w 3980"/>
                <a:gd name="T69" fmla="*/ 16 h 3164"/>
                <a:gd name="T70" fmla="*/ 1308 w 3980"/>
                <a:gd name="T71" fmla="*/ 50 h 3164"/>
                <a:gd name="T72" fmla="*/ 991 w 3980"/>
                <a:gd name="T73" fmla="*/ 106 h 3164"/>
                <a:gd name="T74" fmla="*/ 700 w 3980"/>
                <a:gd name="T75" fmla="*/ 184 h 3164"/>
                <a:gd name="T76" fmla="*/ 434 w 3980"/>
                <a:gd name="T77" fmla="*/ 280 h 3164"/>
                <a:gd name="T78" fmla="*/ 197 w 3980"/>
                <a:gd name="T79" fmla="*/ 399 h 3164"/>
                <a:gd name="T80" fmla="*/ 39 w 3980"/>
                <a:gd name="T81" fmla="*/ 984 h 3164"/>
                <a:gd name="T82" fmla="*/ 2 w 3980"/>
                <a:gd name="T83" fmla="*/ 1755 h 3164"/>
                <a:gd name="T84" fmla="*/ 87 w 3980"/>
                <a:gd name="T85" fmla="*/ 2478 h 3164"/>
                <a:gd name="T86" fmla="*/ 285 w 3980"/>
                <a:gd name="T87" fmla="*/ 2818 h 3164"/>
                <a:gd name="T88" fmla="*/ 532 w 3980"/>
                <a:gd name="T89" fmla="*/ 2928 h 3164"/>
                <a:gd name="T90" fmla="*/ 810 w 3980"/>
                <a:gd name="T91" fmla="*/ 3015 h 3164"/>
                <a:gd name="T92" fmla="*/ 1113 w 3980"/>
                <a:gd name="T93" fmla="*/ 3084 h 3164"/>
                <a:gd name="T94" fmla="*/ 1439 w 3980"/>
                <a:gd name="T95" fmla="*/ 3132 h 3164"/>
                <a:gd name="T96" fmla="*/ 1779 w 3980"/>
                <a:gd name="T97" fmla="*/ 3157 h 3164"/>
                <a:gd name="T98" fmla="*/ 2134 w 3980"/>
                <a:gd name="T99" fmla="*/ 3164 h 3164"/>
                <a:gd name="T100" fmla="*/ 2481 w 3980"/>
                <a:gd name="T101" fmla="*/ 3150 h 3164"/>
                <a:gd name="T102" fmla="*/ 2814 w 3980"/>
                <a:gd name="T103" fmla="*/ 3114 h 3164"/>
                <a:gd name="T104" fmla="*/ 3128 w 3980"/>
                <a:gd name="T105" fmla="*/ 3058 h 3164"/>
                <a:gd name="T106" fmla="*/ 3422 w 3980"/>
                <a:gd name="T107" fmla="*/ 2983 h 3164"/>
                <a:gd name="T108" fmla="*/ 3686 w 3980"/>
                <a:gd name="T109" fmla="*/ 2889 h 3164"/>
                <a:gd name="T110" fmla="*/ 3922 w 3980"/>
                <a:gd name="T111" fmla="*/ 2772 h 3164"/>
                <a:gd name="T112" fmla="*/ 3980 w 3980"/>
                <a:gd name="T113" fmla="*/ 2694 h 3164"/>
                <a:gd name="T114" fmla="*/ 3778 w 3980"/>
                <a:gd name="T115" fmla="*/ 2788 h 3164"/>
                <a:gd name="T116" fmla="*/ 3553 w 3980"/>
                <a:gd name="T117" fmla="*/ 2868 h 3164"/>
                <a:gd name="T118" fmla="*/ 3305 w 3980"/>
                <a:gd name="T119" fmla="*/ 2932 h 3164"/>
                <a:gd name="T120" fmla="*/ 3039 w 3980"/>
                <a:gd name="T121" fmla="*/ 2983 h 3164"/>
                <a:gd name="T122" fmla="*/ 2754 w 3980"/>
                <a:gd name="T123" fmla="*/ 3015 h 3164"/>
                <a:gd name="T124" fmla="*/ 2456 w 3980"/>
                <a:gd name="T125" fmla="*/ 3029 h 316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980"/>
                <a:gd name="T190" fmla="*/ 0 h 3164"/>
                <a:gd name="T191" fmla="*/ 3980 w 3980"/>
                <a:gd name="T192" fmla="*/ 3164 h 316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980" h="3164">
                  <a:moveTo>
                    <a:pt x="2332" y="3031"/>
                  </a:moveTo>
                  <a:lnTo>
                    <a:pt x="2316" y="3031"/>
                  </a:lnTo>
                  <a:lnTo>
                    <a:pt x="2297" y="3031"/>
                  </a:lnTo>
                  <a:lnTo>
                    <a:pt x="2281" y="3031"/>
                  </a:lnTo>
                  <a:lnTo>
                    <a:pt x="2265" y="3031"/>
                  </a:lnTo>
                  <a:lnTo>
                    <a:pt x="2249" y="3031"/>
                  </a:lnTo>
                  <a:lnTo>
                    <a:pt x="2231" y="3031"/>
                  </a:lnTo>
                  <a:lnTo>
                    <a:pt x="2215" y="3031"/>
                  </a:lnTo>
                  <a:lnTo>
                    <a:pt x="2199" y="3031"/>
                  </a:lnTo>
                  <a:lnTo>
                    <a:pt x="2132" y="3031"/>
                  </a:lnTo>
                  <a:lnTo>
                    <a:pt x="2066" y="3029"/>
                  </a:lnTo>
                  <a:lnTo>
                    <a:pt x="1999" y="3026"/>
                  </a:lnTo>
                  <a:lnTo>
                    <a:pt x="1935" y="3024"/>
                  </a:lnTo>
                  <a:lnTo>
                    <a:pt x="1870" y="3022"/>
                  </a:lnTo>
                  <a:lnTo>
                    <a:pt x="1806" y="3017"/>
                  </a:lnTo>
                  <a:lnTo>
                    <a:pt x="1742" y="3013"/>
                  </a:lnTo>
                  <a:lnTo>
                    <a:pt x="1680" y="3006"/>
                  </a:lnTo>
                  <a:lnTo>
                    <a:pt x="1618" y="2999"/>
                  </a:lnTo>
                  <a:lnTo>
                    <a:pt x="1558" y="2992"/>
                  </a:lnTo>
                  <a:lnTo>
                    <a:pt x="1499" y="2983"/>
                  </a:lnTo>
                  <a:lnTo>
                    <a:pt x="1439" y="2976"/>
                  </a:lnTo>
                  <a:lnTo>
                    <a:pt x="1382" y="2964"/>
                  </a:lnTo>
                  <a:lnTo>
                    <a:pt x="1324" y="2955"/>
                  </a:lnTo>
                  <a:lnTo>
                    <a:pt x="1267" y="2944"/>
                  </a:lnTo>
                  <a:lnTo>
                    <a:pt x="1212" y="2932"/>
                  </a:lnTo>
                  <a:lnTo>
                    <a:pt x="1157" y="2921"/>
                  </a:lnTo>
                  <a:lnTo>
                    <a:pt x="1104" y="2907"/>
                  </a:lnTo>
                  <a:lnTo>
                    <a:pt x="1051" y="2893"/>
                  </a:lnTo>
                  <a:lnTo>
                    <a:pt x="998" y="2877"/>
                  </a:lnTo>
                  <a:lnTo>
                    <a:pt x="948" y="2863"/>
                  </a:lnTo>
                  <a:lnTo>
                    <a:pt x="897" y="2847"/>
                  </a:lnTo>
                  <a:lnTo>
                    <a:pt x="849" y="2829"/>
                  </a:lnTo>
                  <a:lnTo>
                    <a:pt x="803" y="2813"/>
                  </a:lnTo>
                  <a:lnTo>
                    <a:pt x="755" y="2795"/>
                  </a:lnTo>
                  <a:lnTo>
                    <a:pt x="711" y="2776"/>
                  </a:lnTo>
                  <a:lnTo>
                    <a:pt x="666" y="2756"/>
                  </a:lnTo>
                  <a:lnTo>
                    <a:pt x="624" y="2735"/>
                  </a:lnTo>
                  <a:lnTo>
                    <a:pt x="581" y="2714"/>
                  </a:lnTo>
                  <a:lnTo>
                    <a:pt x="542" y="2694"/>
                  </a:lnTo>
                  <a:lnTo>
                    <a:pt x="503" y="2671"/>
                  </a:lnTo>
                  <a:lnTo>
                    <a:pt x="464" y="2648"/>
                  </a:lnTo>
                  <a:lnTo>
                    <a:pt x="457" y="2643"/>
                  </a:lnTo>
                  <a:lnTo>
                    <a:pt x="454" y="2636"/>
                  </a:lnTo>
                  <a:lnTo>
                    <a:pt x="422" y="2510"/>
                  </a:lnTo>
                  <a:lnTo>
                    <a:pt x="395" y="2382"/>
                  </a:lnTo>
                  <a:lnTo>
                    <a:pt x="372" y="2255"/>
                  </a:lnTo>
                  <a:lnTo>
                    <a:pt x="353" y="2125"/>
                  </a:lnTo>
                  <a:lnTo>
                    <a:pt x="337" y="1996"/>
                  </a:lnTo>
                  <a:lnTo>
                    <a:pt x="328" y="1865"/>
                  </a:lnTo>
                  <a:lnTo>
                    <a:pt x="321" y="1735"/>
                  </a:lnTo>
                  <a:lnTo>
                    <a:pt x="319" y="1604"/>
                  </a:lnTo>
                  <a:lnTo>
                    <a:pt x="321" y="1464"/>
                  </a:lnTo>
                  <a:lnTo>
                    <a:pt x="328" y="1326"/>
                  </a:lnTo>
                  <a:lnTo>
                    <a:pt x="340" y="1191"/>
                  </a:lnTo>
                  <a:lnTo>
                    <a:pt x="356" y="1055"/>
                  </a:lnTo>
                  <a:lnTo>
                    <a:pt x="374" y="925"/>
                  </a:lnTo>
                  <a:lnTo>
                    <a:pt x="399" y="794"/>
                  </a:lnTo>
                  <a:lnTo>
                    <a:pt x="427" y="665"/>
                  </a:lnTo>
                  <a:lnTo>
                    <a:pt x="459" y="539"/>
                  </a:lnTo>
                  <a:lnTo>
                    <a:pt x="461" y="532"/>
                  </a:lnTo>
                  <a:lnTo>
                    <a:pt x="468" y="528"/>
                  </a:lnTo>
                  <a:lnTo>
                    <a:pt x="507" y="505"/>
                  </a:lnTo>
                  <a:lnTo>
                    <a:pt x="546" y="482"/>
                  </a:lnTo>
                  <a:lnTo>
                    <a:pt x="585" y="461"/>
                  </a:lnTo>
                  <a:lnTo>
                    <a:pt x="629" y="441"/>
                  </a:lnTo>
                  <a:lnTo>
                    <a:pt x="670" y="420"/>
                  </a:lnTo>
                  <a:lnTo>
                    <a:pt x="714" y="399"/>
                  </a:lnTo>
                  <a:lnTo>
                    <a:pt x="760" y="381"/>
                  </a:lnTo>
                  <a:lnTo>
                    <a:pt x="806" y="363"/>
                  </a:lnTo>
                  <a:lnTo>
                    <a:pt x="854" y="346"/>
                  </a:lnTo>
                  <a:lnTo>
                    <a:pt x="902" y="328"/>
                  </a:lnTo>
                  <a:lnTo>
                    <a:pt x="952" y="312"/>
                  </a:lnTo>
                  <a:lnTo>
                    <a:pt x="1003" y="298"/>
                  </a:lnTo>
                  <a:lnTo>
                    <a:pt x="1053" y="282"/>
                  </a:lnTo>
                  <a:lnTo>
                    <a:pt x="1106" y="268"/>
                  </a:lnTo>
                  <a:lnTo>
                    <a:pt x="1161" y="255"/>
                  </a:lnTo>
                  <a:lnTo>
                    <a:pt x="1214" y="243"/>
                  </a:lnTo>
                  <a:lnTo>
                    <a:pt x="1269" y="232"/>
                  </a:lnTo>
                  <a:lnTo>
                    <a:pt x="1327" y="220"/>
                  </a:lnTo>
                  <a:lnTo>
                    <a:pt x="1384" y="211"/>
                  </a:lnTo>
                  <a:lnTo>
                    <a:pt x="1441" y="200"/>
                  </a:lnTo>
                  <a:lnTo>
                    <a:pt x="1501" y="193"/>
                  </a:lnTo>
                  <a:lnTo>
                    <a:pt x="1561" y="184"/>
                  </a:lnTo>
                  <a:lnTo>
                    <a:pt x="1620" y="177"/>
                  </a:lnTo>
                  <a:lnTo>
                    <a:pt x="1682" y="170"/>
                  </a:lnTo>
                  <a:lnTo>
                    <a:pt x="1744" y="163"/>
                  </a:lnTo>
                  <a:lnTo>
                    <a:pt x="1806" y="158"/>
                  </a:lnTo>
                  <a:lnTo>
                    <a:pt x="1870" y="154"/>
                  </a:lnTo>
                  <a:lnTo>
                    <a:pt x="1935" y="151"/>
                  </a:lnTo>
                  <a:lnTo>
                    <a:pt x="1999" y="149"/>
                  </a:lnTo>
                  <a:lnTo>
                    <a:pt x="2066" y="147"/>
                  </a:lnTo>
                  <a:lnTo>
                    <a:pt x="2132" y="145"/>
                  </a:lnTo>
                  <a:lnTo>
                    <a:pt x="2199" y="145"/>
                  </a:lnTo>
                  <a:lnTo>
                    <a:pt x="2215" y="145"/>
                  </a:lnTo>
                  <a:lnTo>
                    <a:pt x="2231" y="145"/>
                  </a:lnTo>
                  <a:lnTo>
                    <a:pt x="2249" y="145"/>
                  </a:lnTo>
                  <a:lnTo>
                    <a:pt x="2265" y="145"/>
                  </a:lnTo>
                  <a:lnTo>
                    <a:pt x="2281" y="145"/>
                  </a:lnTo>
                  <a:lnTo>
                    <a:pt x="2297" y="145"/>
                  </a:lnTo>
                  <a:lnTo>
                    <a:pt x="2316" y="145"/>
                  </a:lnTo>
                  <a:lnTo>
                    <a:pt x="2332" y="145"/>
                  </a:lnTo>
                  <a:lnTo>
                    <a:pt x="2394" y="145"/>
                  </a:lnTo>
                  <a:lnTo>
                    <a:pt x="2456" y="147"/>
                  </a:lnTo>
                  <a:lnTo>
                    <a:pt x="2515" y="147"/>
                  </a:lnTo>
                  <a:lnTo>
                    <a:pt x="2577" y="149"/>
                  </a:lnTo>
                  <a:lnTo>
                    <a:pt x="2637" y="154"/>
                  </a:lnTo>
                  <a:lnTo>
                    <a:pt x="2694" y="156"/>
                  </a:lnTo>
                  <a:lnTo>
                    <a:pt x="2754" y="161"/>
                  </a:lnTo>
                  <a:lnTo>
                    <a:pt x="2811" y="167"/>
                  </a:lnTo>
                  <a:lnTo>
                    <a:pt x="2869" y="172"/>
                  </a:lnTo>
                  <a:lnTo>
                    <a:pt x="2926" y="179"/>
                  </a:lnTo>
                  <a:lnTo>
                    <a:pt x="2984" y="186"/>
                  </a:lnTo>
                  <a:lnTo>
                    <a:pt x="3039" y="195"/>
                  </a:lnTo>
                  <a:lnTo>
                    <a:pt x="3094" y="202"/>
                  </a:lnTo>
                  <a:lnTo>
                    <a:pt x="3147" y="211"/>
                  </a:lnTo>
                  <a:lnTo>
                    <a:pt x="3199" y="220"/>
                  </a:lnTo>
                  <a:lnTo>
                    <a:pt x="3252" y="232"/>
                  </a:lnTo>
                  <a:lnTo>
                    <a:pt x="3305" y="243"/>
                  </a:lnTo>
                  <a:lnTo>
                    <a:pt x="3355" y="255"/>
                  </a:lnTo>
                  <a:lnTo>
                    <a:pt x="3406" y="266"/>
                  </a:lnTo>
                  <a:lnTo>
                    <a:pt x="3456" y="280"/>
                  </a:lnTo>
                  <a:lnTo>
                    <a:pt x="3505" y="294"/>
                  </a:lnTo>
                  <a:lnTo>
                    <a:pt x="3553" y="307"/>
                  </a:lnTo>
                  <a:lnTo>
                    <a:pt x="3599" y="324"/>
                  </a:lnTo>
                  <a:lnTo>
                    <a:pt x="3645" y="337"/>
                  </a:lnTo>
                  <a:lnTo>
                    <a:pt x="3691" y="353"/>
                  </a:lnTo>
                  <a:lnTo>
                    <a:pt x="3734" y="372"/>
                  </a:lnTo>
                  <a:lnTo>
                    <a:pt x="3778" y="388"/>
                  </a:lnTo>
                  <a:lnTo>
                    <a:pt x="3819" y="406"/>
                  </a:lnTo>
                  <a:lnTo>
                    <a:pt x="3863" y="424"/>
                  </a:lnTo>
                  <a:lnTo>
                    <a:pt x="3902" y="445"/>
                  </a:lnTo>
                  <a:lnTo>
                    <a:pt x="3941" y="463"/>
                  </a:lnTo>
                  <a:lnTo>
                    <a:pt x="3980" y="484"/>
                  </a:lnTo>
                  <a:lnTo>
                    <a:pt x="3975" y="468"/>
                  </a:lnTo>
                  <a:lnTo>
                    <a:pt x="3971" y="452"/>
                  </a:lnTo>
                  <a:lnTo>
                    <a:pt x="3966" y="436"/>
                  </a:lnTo>
                  <a:lnTo>
                    <a:pt x="3961" y="420"/>
                  </a:lnTo>
                  <a:lnTo>
                    <a:pt x="3918" y="395"/>
                  </a:lnTo>
                  <a:lnTo>
                    <a:pt x="3874" y="369"/>
                  </a:lnTo>
                  <a:lnTo>
                    <a:pt x="3828" y="346"/>
                  </a:lnTo>
                  <a:lnTo>
                    <a:pt x="3780" y="321"/>
                  </a:lnTo>
                  <a:lnTo>
                    <a:pt x="3732" y="301"/>
                  </a:lnTo>
                  <a:lnTo>
                    <a:pt x="3684" y="278"/>
                  </a:lnTo>
                  <a:lnTo>
                    <a:pt x="3631" y="257"/>
                  </a:lnTo>
                  <a:lnTo>
                    <a:pt x="3580" y="236"/>
                  </a:lnTo>
                  <a:lnTo>
                    <a:pt x="3528" y="218"/>
                  </a:lnTo>
                  <a:lnTo>
                    <a:pt x="3472" y="200"/>
                  </a:lnTo>
                  <a:lnTo>
                    <a:pt x="3417" y="181"/>
                  </a:lnTo>
                  <a:lnTo>
                    <a:pt x="3362" y="165"/>
                  </a:lnTo>
                  <a:lnTo>
                    <a:pt x="3305" y="149"/>
                  </a:lnTo>
                  <a:lnTo>
                    <a:pt x="3245" y="133"/>
                  </a:lnTo>
                  <a:lnTo>
                    <a:pt x="3188" y="119"/>
                  </a:lnTo>
                  <a:lnTo>
                    <a:pt x="3126" y="106"/>
                  </a:lnTo>
                  <a:lnTo>
                    <a:pt x="3066" y="94"/>
                  </a:lnTo>
                  <a:lnTo>
                    <a:pt x="3004" y="80"/>
                  </a:lnTo>
                  <a:lnTo>
                    <a:pt x="2942" y="69"/>
                  </a:lnTo>
                  <a:lnTo>
                    <a:pt x="2878" y="60"/>
                  </a:lnTo>
                  <a:lnTo>
                    <a:pt x="2814" y="50"/>
                  </a:lnTo>
                  <a:lnTo>
                    <a:pt x="2750" y="41"/>
                  </a:lnTo>
                  <a:lnTo>
                    <a:pt x="2683" y="34"/>
                  </a:lnTo>
                  <a:lnTo>
                    <a:pt x="2616" y="28"/>
                  </a:lnTo>
                  <a:lnTo>
                    <a:pt x="2550" y="21"/>
                  </a:lnTo>
                  <a:lnTo>
                    <a:pt x="2481" y="16"/>
                  </a:lnTo>
                  <a:lnTo>
                    <a:pt x="2412" y="11"/>
                  </a:lnTo>
                  <a:lnTo>
                    <a:pt x="2343" y="7"/>
                  </a:lnTo>
                  <a:lnTo>
                    <a:pt x="2274" y="5"/>
                  </a:lnTo>
                  <a:lnTo>
                    <a:pt x="2206" y="2"/>
                  </a:lnTo>
                  <a:lnTo>
                    <a:pt x="2134" y="0"/>
                  </a:lnTo>
                  <a:lnTo>
                    <a:pt x="2063" y="0"/>
                  </a:lnTo>
                  <a:lnTo>
                    <a:pt x="1992" y="0"/>
                  </a:lnTo>
                  <a:lnTo>
                    <a:pt x="1921" y="2"/>
                  </a:lnTo>
                  <a:lnTo>
                    <a:pt x="1850" y="5"/>
                  </a:lnTo>
                  <a:lnTo>
                    <a:pt x="1781" y="7"/>
                  </a:lnTo>
                  <a:lnTo>
                    <a:pt x="1710" y="11"/>
                  </a:lnTo>
                  <a:lnTo>
                    <a:pt x="1641" y="16"/>
                  </a:lnTo>
                  <a:lnTo>
                    <a:pt x="1574" y="21"/>
                  </a:lnTo>
                  <a:lnTo>
                    <a:pt x="1506" y="28"/>
                  </a:lnTo>
                  <a:lnTo>
                    <a:pt x="1439" y="34"/>
                  </a:lnTo>
                  <a:lnTo>
                    <a:pt x="1372" y="41"/>
                  </a:lnTo>
                  <a:lnTo>
                    <a:pt x="1308" y="50"/>
                  </a:lnTo>
                  <a:lnTo>
                    <a:pt x="1242" y="60"/>
                  </a:lnTo>
                  <a:lnTo>
                    <a:pt x="1180" y="71"/>
                  </a:lnTo>
                  <a:lnTo>
                    <a:pt x="1115" y="83"/>
                  </a:lnTo>
                  <a:lnTo>
                    <a:pt x="1053" y="94"/>
                  </a:lnTo>
                  <a:lnTo>
                    <a:pt x="991" y="106"/>
                  </a:lnTo>
                  <a:lnTo>
                    <a:pt x="932" y="119"/>
                  </a:lnTo>
                  <a:lnTo>
                    <a:pt x="872" y="135"/>
                  </a:lnTo>
                  <a:lnTo>
                    <a:pt x="815" y="149"/>
                  </a:lnTo>
                  <a:lnTo>
                    <a:pt x="757" y="165"/>
                  </a:lnTo>
                  <a:lnTo>
                    <a:pt x="700" y="184"/>
                  </a:lnTo>
                  <a:lnTo>
                    <a:pt x="645" y="202"/>
                  </a:lnTo>
                  <a:lnTo>
                    <a:pt x="590" y="220"/>
                  </a:lnTo>
                  <a:lnTo>
                    <a:pt x="537" y="239"/>
                  </a:lnTo>
                  <a:lnTo>
                    <a:pt x="484" y="259"/>
                  </a:lnTo>
                  <a:lnTo>
                    <a:pt x="434" y="280"/>
                  </a:lnTo>
                  <a:lnTo>
                    <a:pt x="383" y="303"/>
                  </a:lnTo>
                  <a:lnTo>
                    <a:pt x="335" y="326"/>
                  </a:lnTo>
                  <a:lnTo>
                    <a:pt x="289" y="349"/>
                  </a:lnTo>
                  <a:lnTo>
                    <a:pt x="241" y="374"/>
                  </a:lnTo>
                  <a:lnTo>
                    <a:pt x="197" y="399"/>
                  </a:lnTo>
                  <a:lnTo>
                    <a:pt x="154" y="424"/>
                  </a:lnTo>
                  <a:lnTo>
                    <a:pt x="119" y="558"/>
                  </a:lnTo>
                  <a:lnTo>
                    <a:pt x="87" y="698"/>
                  </a:lnTo>
                  <a:lnTo>
                    <a:pt x="62" y="840"/>
                  </a:lnTo>
                  <a:lnTo>
                    <a:pt x="39" y="984"/>
                  </a:lnTo>
                  <a:lnTo>
                    <a:pt x="23" y="1133"/>
                  </a:lnTo>
                  <a:lnTo>
                    <a:pt x="9" y="1287"/>
                  </a:lnTo>
                  <a:lnTo>
                    <a:pt x="2" y="1443"/>
                  </a:lnTo>
                  <a:lnTo>
                    <a:pt x="0" y="1602"/>
                  </a:lnTo>
                  <a:lnTo>
                    <a:pt x="2" y="1755"/>
                  </a:lnTo>
                  <a:lnTo>
                    <a:pt x="11" y="1904"/>
                  </a:lnTo>
                  <a:lnTo>
                    <a:pt x="23" y="2054"/>
                  </a:lnTo>
                  <a:lnTo>
                    <a:pt x="41" y="2198"/>
                  </a:lnTo>
                  <a:lnTo>
                    <a:pt x="62" y="2338"/>
                  </a:lnTo>
                  <a:lnTo>
                    <a:pt x="87" y="2478"/>
                  </a:lnTo>
                  <a:lnTo>
                    <a:pt x="117" y="2611"/>
                  </a:lnTo>
                  <a:lnTo>
                    <a:pt x="149" y="2742"/>
                  </a:lnTo>
                  <a:lnTo>
                    <a:pt x="193" y="2767"/>
                  </a:lnTo>
                  <a:lnTo>
                    <a:pt x="236" y="2792"/>
                  </a:lnTo>
                  <a:lnTo>
                    <a:pt x="285" y="2818"/>
                  </a:lnTo>
                  <a:lnTo>
                    <a:pt x="330" y="2840"/>
                  </a:lnTo>
                  <a:lnTo>
                    <a:pt x="379" y="2863"/>
                  </a:lnTo>
                  <a:lnTo>
                    <a:pt x="429" y="2886"/>
                  </a:lnTo>
                  <a:lnTo>
                    <a:pt x="482" y="2907"/>
                  </a:lnTo>
                  <a:lnTo>
                    <a:pt x="532" y="2928"/>
                  </a:lnTo>
                  <a:lnTo>
                    <a:pt x="588" y="2946"/>
                  </a:lnTo>
                  <a:lnTo>
                    <a:pt x="640" y="2964"/>
                  </a:lnTo>
                  <a:lnTo>
                    <a:pt x="698" y="2983"/>
                  </a:lnTo>
                  <a:lnTo>
                    <a:pt x="753" y="2999"/>
                  </a:lnTo>
                  <a:lnTo>
                    <a:pt x="810" y="3015"/>
                  </a:lnTo>
                  <a:lnTo>
                    <a:pt x="870" y="3031"/>
                  </a:lnTo>
                  <a:lnTo>
                    <a:pt x="930" y="3045"/>
                  </a:lnTo>
                  <a:lnTo>
                    <a:pt x="989" y="3058"/>
                  </a:lnTo>
                  <a:lnTo>
                    <a:pt x="1051" y="3072"/>
                  </a:lnTo>
                  <a:lnTo>
                    <a:pt x="1113" y="3084"/>
                  </a:lnTo>
                  <a:lnTo>
                    <a:pt x="1177" y="3095"/>
                  </a:lnTo>
                  <a:lnTo>
                    <a:pt x="1242" y="3104"/>
                  </a:lnTo>
                  <a:lnTo>
                    <a:pt x="1306" y="3114"/>
                  </a:lnTo>
                  <a:lnTo>
                    <a:pt x="1372" y="3123"/>
                  </a:lnTo>
                  <a:lnTo>
                    <a:pt x="1439" y="3132"/>
                  </a:lnTo>
                  <a:lnTo>
                    <a:pt x="1506" y="3139"/>
                  </a:lnTo>
                  <a:lnTo>
                    <a:pt x="1572" y="3143"/>
                  </a:lnTo>
                  <a:lnTo>
                    <a:pt x="1641" y="3150"/>
                  </a:lnTo>
                  <a:lnTo>
                    <a:pt x="1710" y="3155"/>
                  </a:lnTo>
                  <a:lnTo>
                    <a:pt x="1779" y="3157"/>
                  </a:lnTo>
                  <a:lnTo>
                    <a:pt x="1850" y="3159"/>
                  </a:lnTo>
                  <a:lnTo>
                    <a:pt x="1921" y="3162"/>
                  </a:lnTo>
                  <a:lnTo>
                    <a:pt x="1992" y="3164"/>
                  </a:lnTo>
                  <a:lnTo>
                    <a:pt x="2063" y="3164"/>
                  </a:lnTo>
                  <a:lnTo>
                    <a:pt x="2134" y="3164"/>
                  </a:lnTo>
                  <a:lnTo>
                    <a:pt x="2206" y="3162"/>
                  </a:lnTo>
                  <a:lnTo>
                    <a:pt x="2274" y="3159"/>
                  </a:lnTo>
                  <a:lnTo>
                    <a:pt x="2346" y="3157"/>
                  </a:lnTo>
                  <a:lnTo>
                    <a:pt x="2414" y="3155"/>
                  </a:lnTo>
                  <a:lnTo>
                    <a:pt x="2481" y="3150"/>
                  </a:lnTo>
                  <a:lnTo>
                    <a:pt x="2550" y="3143"/>
                  </a:lnTo>
                  <a:lnTo>
                    <a:pt x="2616" y="3139"/>
                  </a:lnTo>
                  <a:lnTo>
                    <a:pt x="2683" y="3132"/>
                  </a:lnTo>
                  <a:lnTo>
                    <a:pt x="2750" y="3123"/>
                  </a:lnTo>
                  <a:lnTo>
                    <a:pt x="2814" y="3114"/>
                  </a:lnTo>
                  <a:lnTo>
                    <a:pt x="2880" y="3104"/>
                  </a:lnTo>
                  <a:lnTo>
                    <a:pt x="2942" y="3095"/>
                  </a:lnTo>
                  <a:lnTo>
                    <a:pt x="3007" y="3084"/>
                  </a:lnTo>
                  <a:lnTo>
                    <a:pt x="3069" y="3072"/>
                  </a:lnTo>
                  <a:lnTo>
                    <a:pt x="3128" y="3058"/>
                  </a:lnTo>
                  <a:lnTo>
                    <a:pt x="3190" y="3047"/>
                  </a:lnTo>
                  <a:lnTo>
                    <a:pt x="3250" y="3031"/>
                  </a:lnTo>
                  <a:lnTo>
                    <a:pt x="3307" y="3017"/>
                  </a:lnTo>
                  <a:lnTo>
                    <a:pt x="3365" y="3001"/>
                  </a:lnTo>
                  <a:lnTo>
                    <a:pt x="3422" y="2983"/>
                  </a:lnTo>
                  <a:lnTo>
                    <a:pt x="3477" y="2967"/>
                  </a:lnTo>
                  <a:lnTo>
                    <a:pt x="3530" y="2948"/>
                  </a:lnTo>
                  <a:lnTo>
                    <a:pt x="3583" y="2928"/>
                  </a:lnTo>
                  <a:lnTo>
                    <a:pt x="3635" y="2909"/>
                  </a:lnTo>
                  <a:lnTo>
                    <a:pt x="3686" y="2889"/>
                  </a:lnTo>
                  <a:lnTo>
                    <a:pt x="3736" y="2866"/>
                  </a:lnTo>
                  <a:lnTo>
                    <a:pt x="3785" y="2845"/>
                  </a:lnTo>
                  <a:lnTo>
                    <a:pt x="3833" y="2820"/>
                  </a:lnTo>
                  <a:lnTo>
                    <a:pt x="3879" y="2797"/>
                  </a:lnTo>
                  <a:lnTo>
                    <a:pt x="3922" y="2772"/>
                  </a:lnTo>
                  <a:lnTo>
                    <a:pt x="3966" y="2746"/>
                  </a:lnTo>
                  <a:lnTo>
                    <a:pt x="3971" y="2735"/>
                  </a:lnTo>
                  <a:lnTo>
                    <a:pt x="3973" y="2721"/>
                  </a:lnTo>
                  <a:lnTo>
                    <a:pt x="3977" y="2707"/>
                  </a:lnTo>
                  <a:lnTo>
                    <a:pt x="3980" y="2694"/>
                  </a:lnTo>
                  <a:lnTo>
                    <a:pt x="3941" y="2714"/>
                  </a:lnTo>
                  <a:lnTo>
                    <a:pt x="3902" y="2733"/>
                  </a:lnTo>
                  <a:lnTo>
                    <a:pt x="3863" y="2753"/>
                  </a:lnTo>
                  <a:lnTo>
                    <a:pt x="3821" y="2772"/>
                  </a:lnTo>
                  <a:lnTo>
                    <a:pt x="3778" y="2788"/>
                  </a:lnTo>
                  <a:lnTo>
                    <a:pt x="3736" y="2806"/>
                  </a:lnTo>
                  <a:lnTo>
                    <a:pt x="3691" y="2822"/>
                  </a:lnTo>
                  <a:lnTo>
                    <a:pt x="3647" y="2838"/>
                  </a:lnTo>
                  <a:lnTo>
                    <a:pt x="3601" y="2854"/>
                  </a:lnTo>
                  <a:lnTo>
                    <a:pt x="3553" y="2868"/>
                  </a:lnTo>
                  <a:lnTo>
                    <a:pt x="3505" y="2882"/>
                  </a:lnTo>
                  <a:lnTo>
                    <a:pt x="3456" y="2896"/>
                  </a:lnTo>
                  <a:lnTo>
                    <a:pt x="3408" y="2909"/>
                  </a:lnTo>
                  <a:lnTo>
                    <a:pt x="3358" y="2921"/>
                  </a:lnTo>
                  <a:lnTo>
                    <a:pt x="3305" y="2932"/>
                  </a:lnTo>
                  <a:lnTo>
                    <a:pt x="3254" y="2944"/>
                  </a:lnTo>
                  <a:lnTo>
                    <a:pt x="3202" y="2955"/>
                  </a:lnTo>
                  <a:lnTo>
                    <a:pt x="3149" y="2964"/>
                  </a:lnTo>
                  <a:lnTo>
                    <a:pt x="3094" y="2974"/>
                  </a:lnTo>
                  <a:lnTo>
                    <a:pt x="3039" y="2983"/>
                  </a:lnTo>
                  <a:lnTo>
                    <a:pt x="2984" y="2990"/>
                  </a:lnTo>
                  <a:lnTo>
                    <a:pt x="2926" y="2997"/>
                  </a:lnTo>
                  <a:lnTo>
                    <a:pt x="2871" y="3003"/>
                  </a:lnTo>
                  <a:lnTo>
                    <a:pt x="2814" y="3008"/>
                  </a:lnTo>
                  <a:lnTo>
                    <a:pt x="2754" y="3015"/>
                  </a:lnTo>
                  <a:lnTo>
                    <a:pt x="2697" y="3019"/>
                  </a:lnTo>
                  <a:lnTo>
                    <a:pt x="2637" y="3022"/>
                  </a:lnTo>
                  <a:lnTo>
                    <a:pt x="2577" y="3026"/>
                  </a:lnTo>
                  <a:lnTo>
                    <a:pt x="2515" y="3029"/>
                  </a:lnTo>
                  <a:lnTo>
                    <a:pt x="2456" y="3029"/>
                  </a:lnTo>
                  <a:lnTo>
                    <a:pt x="2394" y="3031"/>
                  </a:lnTo>
                  <a:lnTo>
                    <a:pt x="2332" y="3031"/>
                  </a:lnTo>
                  <a:close/>
                </a:path>
              </a:pathLst>
            </a:custGeom>
            <a:blipFill dpi="0" rotWithShape="1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91" name="Freeform 9"/>
            <p:cNvSpPr>
              <a:spLocks/>
            </p:cNvSpPr>
            <p:nvPr/>
          </p:nvSpPr>
          <p:spPr bwMode="auto">
            <a:xfrm>
              <a:off x="4813" y="1757"/>
              <a:ext cx="335" cy="334"/>
            </a:xfrm>
            <a:custGeom>
              <a:avLst/>
              <a:gdLst>
                <a:gd name="T0" fmla="*/ 167 w 335"/>
                <a:gd name="T1" fmla="*/ 0 h 334"/>
                <a:gd name="T2" fmla="*/ 133 w 335"/>
                <a:gd name="T3" fmla="*/ 2 h 334"/>
                <a:gd name="T4" fmla="*/ 103 w 335"/>
                <a:gd name="T5" fmla="*/ 13 h 334"/>
                <a:gd name="T6" fmla="*/ 73 w 335"/>
                <a:gd name="T7" fmla="*/ 27 h 334"/>
                <a:gd name="T8" fmla="*/ 50 w 335"/>
                <a:gd name="T9" fmla="*/ 48 h 334"/>
                <a:gd name="T10" fmla="*/ 30 w 335"/>
                <a:gd name="T11" fmla="*/ 73 h 334"/>
                <a:gd name="T12" fmla="*/ 14 w 335"/>
                <a:gd name="T13" fmla="*/ 100 h 334"/>
                <a:gd name="T14" fmla="*/ 2 w 335"/>
                <a:gd name="T15" fmla="*/ 133 h 334"/>
                <a:gd name="T16" fmla="*/ 0 w 335"/>
                <a:gd name="T17" fmla="*/ 167 h 334"/>
                <a:gd name="T18" fmla="*/ 2 w 335"/>
                <a:gd name="T19" fmla="*/ 201 h 334"/>
                <a:gd name="T20" fmla="*/ 14 w 335"/>
                <a:gd name="T21" fmla="*/ 231 h 334"/>
                <a:gd name="T22" fmla="*/ 30 w 335"/>
                <a:gd name="T23" fmla="*/ 261 h 334"/>
                <a:gd name="T24" fmla="*/ 50 w 335"/>
                <a:gd name="T25" fmla="*/ 284 h 334"/>
                <a:gd name="T26" fmla="*/ 73 w 335"/>
                <a:gd name="T27" fmla="*/ 305 h 334"/>
                <a:gd name="T28" fmla="*/ 103 w 335"/>
                <a:gd name="T29" fmla="*/ 321 h 334"/>
                <a:gd name="T30" fmla="*/ 133 w 335"/>
                <a:gd name="T31" fmla="*/ 332 h 334"/>
                <a:gd name="T32" fmla="*/ 167 w 335"/>
                <a:gd name="T33" fmla="*/ 334 h 334"/>
                <a:gd name="T34" fmla="*/ 202 w 335"/>
                <a:gd name="T35" fmla="*/ 332 h 334"/>
                <a:gd name="T36" fmla="*/ 234 w 335"/>
                <a:gd name="T37" fmla="*/ 321 h 334"/>
                <a:gd name="T38" fmla="*/ 262 w 335"/>
                <a:gd name="T39" fmla="*/ 305 h 334"/>
                <a:gd name="T40" fmla="*/ 287 w 335"/>
                <a:gd name="T41" fmla="*/ 284 h 334"/>
                <a:gd name="T42" fmla="*/ 307 w 335"/>
                <a:gd name="T43" fmla="*/ 261 h 334"/>
                <a:gd name="T44" fmla="*/ 321 w 335"/>
                <a:gd name="T45" fmla="*/ 231 h 334"/>
                <a:gd name="T46" fmla="*/ 333 w 335"/>
                <a:gd name="T47" fmla="*/ 201 h 334"/>
                <a:gd name="T48" fmla="*/ 335 w 335"/>
                <a:gd name="T49" fmla="*/ 167 h 334"/>
                <a:gd name="T50" fmla="*/ 333 w 335"/>
                <a:gd name="T51" fmla="*/ 133 h 334"/>
                <a:gd name="T52" fmla="*/ 321 w 335"/>
                <a:gd name="T53" fmla="*/ 100 h 334"/>
                <a:gd name="T54" fmla="*/ 307 w 335"/>
                <a:gd name="T55" fmla="*/ 73 h 334"/>
                <a:gd name="T56" fmla="*/ 287 w 335"/>
                <a:gd name="T57" fmla="*/ 48 h 334"/>
                <a:gd name="T58" fmla="*/ 262 w 335"/>
                <a:gd name="T59" fmla="*/ 27 h 334"/>
                <a:gd name="T60" fmla="*/ 234 w 335"/>
                <a:gd name="T61" fmla="*/ 13 h 334"/>
                <a:gd name="T62" fmla="*/ 202 w 335"/>
                <a:gd name="T63" fmla="*/ 2 h 334"/>
                <a:gd name="T64" fmla="*/ 167 w 335"/>
                <a:gd name="T65" fmla="*/ 0 h 3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5"/>
                <a:gd name="T100" fmla="*/ 0 h 334"/>
                <a:gd name="T101" fmla="*/ 335 w 335"/>
                <a:gd name="T102" fmla="*/ 334 h 3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5" h="334">
                  <a:moveTo>
                    <a:pt x="167" y="0"/>
                  </a:moveTo>
                  <a:lnTo>
                    <a:pt x="133" y="2"/>
                  </a:lnTo>
                  <a:lnTo>
                    <a:pt x="103" y="13"/>
                  </a:lnTo>
                  <a:lnTo>
                    <a:pt x="73" y="27"/>
                  </a:lnTo>
                  <a:lnTo>
                    <a:pt x="50" y="48"/>
                  </a:lnTo>
                  <a:lnTo>
                    <a:pt x="30" y="73"/>
                  </a:lnTo>
                  <a:lnTo>
                    <a:pt x="14" y="100"/>
                  </a:lnTo>
                  <a:lnTo>
                    <a:pt x="2" y="133"/>
                  </a:lnTo>
                  <a:lnTo>
                    <a:pt x="0" y="167"/>
                  </a:lnTo>
                  <a:lnTo>
                    <a:pt x="2" y="201"/>
                  </a:lnTo>
                  <a:lnTo>
                    <a:pt x="14" y="231"/>
                  </a:lnTo>
                  <a:lnTo>
                    <a:pt x="30" y="261"/>
                  </a:lnTo>
                  <a:lnTo>
                    <a:pt x="50" y="284"/>
                  </a:lnTo>
                  <a:lnTo>
                    <a:pt x="73" y="305"/>
                  </a:lnTo>
                  <a:lnTo>
                    <a:pt x="103" y="321"/>
                  </a:lnTo>
                  <a:lnTo>
                    <a:pt x="133" y="332"/>
                  </a:lnTo>
                  <a:lnTo>
                    <a:pt x="167" y="334"/>
                  </a:lnTo>
                  <a:lnTo>
                    <a:pt x="202" y="332"/>
                  </a:lnTo>
                  <a:lnTo>
                    <a:pt x="234" y="321"/>
                  </a:lnTo>
                  <a:lnTo>
                    <a:pt x="262" y="305"/>
                  </a:lnTo>
                  <a:lnTo>
                    <a:pt x="287" y="284"/>
                  </a:lnTo>
                  <a:lnTo>
                    <a:pt x="307" y="261"/>
                  </a:lnTo>
                  <a:lnTo>
                    <a:pt x="321" y="231"/>
                  </a:lnTo>
                  <a:lnTo>
                    <a:pt x="333" y="201"/>
                  </a:lnTo>
                  <a:lnTo>
                    <a:pt x="335" y="167"/>
                  </a:lnTo>
                  <a:lnTo>
                    <a:pt x="333" y="133"/>
                  </a:lnTo>
                  <a:lnTo>
                    <a:pt x="321" y="100"/>
                  </a:lnTo>
                  <a:lnTo>
                    <a:pt x="307" y="73"/>
                  </a:lnTo>
                  <a:lnTo>
                    <a:pt x="287" y="48"/>
                  </a:lnTo>
                  <a:lnTo>
                    <a:pt x="262" y="27"/>
                  </a:lnTo>
                  <a:lnTo>
                    <a:pt x="234" y="13"/>
                  </a:lnTo>
                  <a:lnTo>
                    <a:pt x="202" y="2"/>
                  </a:lnTo>
                  <a:lnTo>
                    <a:pt x="167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92" name="Freeform 10"/>
            <p:cNvSpPr>
              <a:spLocks/>
            </p:cNvSpPr>
            <p:nvPr/>
          </p:nvSpPr>
          <p:spPr bwMode="auto">
            <a:xfrm>
              <a:off x="4857" y="2259"/>
              <a:ext cx="220" cy="218"/>
            </a:xfrm>
            <a:custGeom>
              <a:avLst/>
              <a:gdLst>
                <a:gd name="T0" fmla="*/ 110 w 220"/>
                <a:gd name="T1" fmla="*/ 0 h 218"/>
                <a:gd name="T2" fmla="*/ 87 w 220"/>
                <a:gd name="T3" fmla="*/ 2 h 218"/>
                <a:gd name="T4" fmla="*/ 66 w 220"/>
                <a:gd name="T5" fmla="*/ 9 h 218"/>
                <a:gd name="T6" fmla="*/ 48 w 220"/>
                <a:gd name="T7" fmla="*/ 18 h 218"/>
                <a:gd name="T8" fmla="*/ 32 w 220"/>
                <a:gd name="T9" fmla="*/ 32 h 218"/>
                <a:gd name="T10" fmla="*/ 18 w 220"/>
                <a:gd name="T11" fmla="*/ 48 h 218"/>
                <a:gd name="T12" fmla="*/ 9 w 220"/>
                <a:gd name="T13" fmla="*/ 67 h 218"/>
                <a:gd name="T14" fmla="*/ 2 w 220"/>
                <a:gd name="T15" fmla="*/ 87 h 218"/>
                <a:gd name="T16" fmla="*/ 0 w 220"/>
                <a:gd name="T17" fmla="*/ 110 h 218"/>
                <a:gd name="T18" fmla="*/ 2 w 220"/>
                <a:gd name="T19" fmla="*/ 131 h 218"/>
                <a:gd name="T20" fmla="*/ 9 w 220"/>
                <a:gd name="T21" fmla="*/ 151 h 218"/>
                <a:gd name="T22" fmla="*/ 18 w 220"/>
                <a:gd name="T23" fmla="*/ 170 h 218"/>
                <a:gd name="T24" fmla="*/ 32 w 220"/>
                <a:gd name="T25" fmla="*/ 186 h 218"/>
                <a:gd name="T26" fmla="*/ 48 w 220"/>
                <a:gd name="T27" fmla="*/ 200 h 218"/>
                <a:gd name="T28" fmla="*/ 66 w 220"/>
                <a:gd name="T29" fmla="*/ 209 h 218"/>
                <a:gd name="T30" fmla="*/ 87 w 220"/>
                <a:gd name="T31" fmla="*/ 216 h 218"/>
                <a:gd name="T32" fmla="*/ 110 w 220"/>
                <a:gd name="T33" fmla="*/ 218 h 218"/>
                <a:gd name="T34" fmla="*/ 133 w 220"/>
                <a:gd name="T35" fmla="*/ 216 h 218"/>
                <a:gd name="T36" fmla="*/ 151 w 220"/>
                <a:gd name="T37" fmla="*/ 209 h 218"/>
                <a:gd name="T38" fmla="*/ 172 w 220"/>
                <a:gd name="T39" fmla="*/ 200 h 218"/>
                <a:gd name="T40" fmla="*/ 188 w 220"/>
                <a:gd name="T41" fmla="*/ 186 h 218"/>
                <a:gd name="T42" fmla="*/ 201 w 220"/>
                <a:gd name="T43" fmla="*/ 170 h 218"/>
                <a:gd name="T44" fmla="*/ 211 w 220"/>
                <a:gd name="T45" fmla="*/ 151 h 218"/>
                <a:gd name="T46" fmla="*/ 218 w 220"/>
                <a:gd name="T47" fmla="*/ 131 h 218"/>
                <a:gd name="T48" fmla="*/ 220 w 220"/>
                <a:gd name="T49" fmla="*/ 110 h 218"/>
                <a:gd name="T50" fmla="*/ 218 w 220"/>
                <a:gd name="T51" fmla="*/ 87 h 218"/>
                <a:gd name="T52" fmla="*/ 211 w 220"/>
                <a:gd name="T53" fmla="*/ 67 h 218"/>
                <a:gd name="T54" fmla="*/ 201 w 220"/>
                <a:gd name="T55" fmla="*/ 48 h 218"/>
                <a:gd name="T56" fmla="*/ 188 w 220"/>
                <a:gd name="T57" fmla="*/ 32 h 218"/>
                <a:gd name="T58" fmla="*/ 172 w 220"/>
                <a:gd name="T59" fmla="*/ 18 h 218"/>
                <a:gd name="T60" fmla="*/ 151 w 220"/>
                <a:gd name="T61" fmla="*/ 9 h 218"/>
                <a:gd name="T62" fmla="*/ 133 w 220"/>
                <a:gd name="T63" fmla="*/ 2 h 218"/>
                <a:gd name="T64" fmla="*/ 110 w 220"/>
                <a:gd name="T65" fmla="*/ 0 h 2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0"/>
                <a:gd name="T100" fmla="*/ 0 h 218"/>
                <a:gd name="T101" fmla="*/ 220 w 220"/>
                <a:gd name="T102" fmla="*/ 218 h 21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0" h="218">
                  <a:moveTo>
                    <a:pt x="110" y="0"/>
                  </a:moveTo>
                  <a:lnTo>
                    <a:pt x="87" y="2"/>
                  </a:lnTo>
                  <a:lnTo>
                    <a:pt x="66" y="9"/>
                  </a:lnTo>
                  <a:lnTo>
                    <a:pt x="48" y="18"/>
                  </a:lnTo>
                  <a:lnTo>
                    <a:pt x="32" y="32"/>
                  </a:lnTo>
                  <a:lnTo>
                    <a:pt x="18" y="48"/>
                  </a:lnTo>
                  <a:lnTo>
                    <a:pt x="9" y="67"/>
                  </a:lnTo>
                  <a:lnTo>
                    <a:pt x="2" y="87"/>
                  </a:lnTo>
                  <a:lnTo>
                    <a:pt x="0" y="110"/>
                  </a:lnTo>
                  <a:lnTo>
                    <a:pt x="2" y="131"/>
                  </a:lnTo>
                  <a:lnTo>
                    <a:pt x="9" y="151"/>
                  </a:lnTo>
                  <a:lnTo>
                    <a:pt x="18" y="170"/>
                  </a:lnTo>
                  <a:lnTo>
                    <a:pt x="32" y="186"/>
                  </a:lnTo>
                  <a:lnTo>
                    <a:pt x="48" y="200"/>
                  </a:lnTo>
                  <a:lnTo>
                    <a:pt x="66" y="209"/>
                  </a:lnTo>
                  <a:lnTo>
                    <a:pt x="87" y="216"/>
                  </a:lnTo>
                  <a:lnTo>
                    <a:pt x="110" y="218"/>
                  </a:lnTo>
                  <a:lnTo>
                    <a:pt x="133" y="216"/>
                  </a:lnTo>
                  <a:lnTo>
                    <a:pt x="151" y="209"/>
                  </a:lnTo>
                  <a:lnTo>
                    <a:pt x="172" y="200"/>
                  </a:lnTo>
                  <a:lnTo>
                    <a:pt x="188" y="186"/>
                  </a:lnTo>
                  <a:lnTo>
                    <a:pt x="201" y="170"/>
                  </a:lnTo>
                  <a:lnTo>
                    <a:pt x="211" y="151"/>
                  </a:lnTo>
                  <a:lnTo>
                    <a:pt x="218" y="131"/>
                  </a:lnTo>
                  <a:lnTo>
                    <a:pt x="220" y="110"/>
                  </a:lnTo>
                  <a:lnTo>
                    <a:pt x="218" y="87"/>
                  </a:lnTo>
                  <a:lnTo>
                    <a:pt x="211" y="67"/>
                  </a:lnTo>
                  <a:lnTo>
                    <a:pt x="201" y="48"/>
                  </a:lnTo>
                  <a:lnTo>
                    <a:pt x="188" y="32"/>
                  </a:lnTo>
                  <a:lnTo>
                    <a:pt x="172" y="18"/>
                  </a:lnTo>
                  <a:lnTo>
                    <a:pt x="151" y="9"/>
                  </a:lnTo>
                  <a:lnTo>
                    <a:pt x="133" y="2"/>
                  </a:lnTo>
                  <a:lnTo>
                    <a:pt x="11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93" name="Freeform 11"/>
            <p:cNvSpPr>
              <a:spLocks/>
            </p:cNvSpPr>
            <p:nvPr/>
          </p:nvSpPr>
          <p:spPr bwMode="auto">
            <a:xfrm>
              <a:off x="4857" y="2617"/>
              <a:ext cx="220" cy="218"/>
            </a:xfrm>
            <a:custGeom>
              <a:avLst/>
              <a:gdLst>
                <a:gd name="T0" fmla="*/ 110 w 220"/>
                <a:gd name="T1" fmla="*/ 0 h 218"/>
                <a:gd name="T2" fmla="*/ 87 w 220"/>
                <a:gd name="T3" fmla="*/ 2 h 218"/>
                <a:gd name="T4" fmla="*/ 66 w 220"/>
                <a:gd name="T5" fmla="*/ 9 h 218"/>
                <a:gd name="T6" fmla="*/ 48 w 220"/>
                <a:gd name="T7" fmla="*/ 18 h 218"/>
                <a:gd name="T8" fmla="*/ 32 w 220"/>
                <a:gd name="T9" fmla="*/ 32 h 218"/>
                <a:gd name="T10" fmla="*/ 18 w 220"/>
                <a:gd name="T11" fmla="*/ 48 h 218"/>
                <a:gd name="T12" fmla="*/ 9 w 220"/>
                <a:gd name="T13" fmla="*/ 69 h 218"/>
                <a:gd name="T14" fmla="*/ 2 w 220"/>
                <a:gd name="T15" fmla="*/ 87 h 218"/>
                <a:gd name="T16" fmla="*/ 0 w 220"/>
                <a:gd name="T17" fmla="*/ 110 h 218"/>
                <a:gd name="T18" fmla="*/ 2 w 220"/>
                <a:gd name="T19" fmla="*/ 131 h 218"/>
                <a:gd name="T20" fmla="*/ 9 w 220"/>
                <a:gd name="T21" fmla="*/ 151 h 218"/>
                <a:gd name="T22" fmla="*/ 18 w 220"/>
                <a:gd name="T23" fmla="*/ 170 h 218"/>
                <a:gd name="T24" fmla="*/ 32 w 220"/>
                <a:gd name="T25" fmla="*/ 186 h 218"/>
                <a:gd name="T26" fmla="*/ 48 w 220"/>
                <a:gd name="T27" fmla="*/ 200 h 218"/>
                <a:gd name="T28" fmla="*/ 66 w 220"/>
                <a:gd name="T29" fmla="*/ 209 h 218"/>
                <a:gd name="T30" fmla="*/ 87 w 220"/>
                <a:gd name="T31" fmla="*/ 216 h 218"/>
                <a:gd name="T32" fmla="*/ 110 w 220"/>
                <a:gd name="T33" fmla="*/ 218 h 218"/>
                <a:gd name="T34" fmla="*/ 133 w 220"/>
                <a:gd name="T35" fmla="*/ 216 h 218"/>
                <a:gd name="T36" fmla="*/ 151 w 220"/>
                <a:gd name="T37" fmla="*/ 209 h 218"/>
                <a:gd name="T38" fmla="*/ 172 w 220"/>
                <a:gd name="T39" fmla="*/ 200 h 218"/>
                <a:gd name="T40" fmla="*/ 188 w 220"/>
                <a:gd name="T41" fmla="*/ 186 h 218"/>
                <a:gd name="T42" fmla="*/ 201 w 220"/>
                <a:gd name="T43" fmla="*/ 170 h 218"/>
                <a:gd name="T44" fmla="*/ 211 w 220"/>
                <a:gd name="T45" fmla="*/ 151 h 218"/>
                <a:gd name="T46" fmla="*/ 218 w 220"/>
                <a:gd name="T47" fmla="*/ 131 h 218"/>
                <a:gd name="T48" fmla="*/ 220 w 220"/>
                <a:gd name="T49" fmla="*/ 110 h 218"/>
                <a:gd name="T50" fmla="*/ 218 w 220"/>
                <a:gd name="T51" fmla="*/ 87 h 218"/>
                <a:gd name="T52" fmla="*/ 211 w 220"/>
                <a:gd name="T53" fmla="*/ 69 h 218"/>
                <a:gd name="T54" fmla="*/ 201 w 220"/>
                <a:gd name="T55" fmla="*/ 48 h 218"/>
                <a:gd name="T56" fmla="*/ 188 w 220"/>
                <a:gd name="T57" fmla="*/ 32 h 218"/>
                <a:gd name="T58" fmla="*/ 172 w 220"/>
                <a:gd name="T59" fmla="*/ 18 h 218"/>
                <a:gd name="T60" fmla="*/ 151 w 220"/>
                <a:gd name="T61" fmla="*/ 9 h 218"/>
                <a:gd name="T62" fmla="*/ 133 w 220"/>
                <a:gd name="T63" fmla="*/ 2 h 218"/>
                <a:gd name="T64" fmla="*/ 110 w 220"/>
                <a:gd name="T65" fmla="*/ 0 h 2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0"/>
                <a:gd name="T100" fmla="*/ 0 h 218"/>
                <a:gd name="T101" fmla="*/ 220 w 220"/>
                <a:gd name="T102" fmla="*/ 218 h 21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0" h="218">
                  <a:moveTo>
                    <a:pt x="110" y="0"/>
                  </a:moveTo>
                  <a:lnTo>
                    <a:pt x="87" y="2"/>
                  </a:lnTo>
                  <a:lnTo>
                    <a:pt x="66" y="9"/>
                  </a:lnTo>
                  <a:lnTo>
                    <a:pt x="48" y="18"/>
                  </a:lnTo>
                  <a:lnTo>
                    <a:pt x="32" y="32"/>
                  </a:lnTo>
                  <a:lnTo>
                    <a:pt x="18" y="48"/>
                  </a:lnTo>
                  <a:lnTo>
                    <a:pt x="9" y="69"/>
                  </a:lnTo>
                  <a:lnTo>
                    <a:pt x="2" y="87"/>
                  </a:lnTo>
                  <a:lnTo>
                    <a:pt x="0" y="110"/>
                  </a:lnTo>
                  <a:lnTo>
                    <a:pt x="2" y="131"/>
                  </a:lnTo>
                  <a:lnTo>
                    <a:pt x="9" y="151"/>
                  </a:lnTo>
                  <a:lnTo>
                    <a:pt x="18" y="170"/>
                  </a:lnTo>
                  <a:lnTo>
                    <a:pt x="32" y="186"/>
                  </a:lnTo>
                  <a:lnTo>
                    <a:pt x="48" y="200"/>
                  </a:lnTo>
                  <a:lnTo>
                    <a:pt x="66" y="209"/>
                  </a:lnTo>
                  <a:lnTo>
                    <a:pt x="87" y="216"/>
                  </a:lnTo>
                  <a:lnTo>
                    <a:pt x="110" y="218"/>
                  </a:lnTo>
                  <a:lnTo>
                    <a:pt x="133" y="216"/>
                  </a:lnTo>
                  <a:lnTo>
                    <a:pt x="151" y="209"/>
                  </a:lnTo>
                  <a:lnTo>
                    <a:pt x="172" y="200"/>
                  </a:lnTo>
                  <a:lnTo>
                    <a:pt x="188" y="186"/>
                  </a:lnTo>
                  <a:lnTo>
                    <a:pt x="201" y="170"/>
                  </a:lnTo>
                  <a:lnTo>
                    <a:pt x="211" y="151"/>
                  </a:lnTo>
                  <a:lnTo>
                    <a:pt x="218" y="131"/>
                  </a:lnTo>
                  <a:lnTo>
                    <a:pt x="220" y="110"/>
                  </a:lnTo>
                  <a:lnTo>
                    <a:pt x="218" y="87"/>
                  </a:lnTo>
                  <a:lnTo>
                    <a:pt x="211" y="69"/>
                  </a:lnTo>
                  <a:lnTo>
                    <a:pt x="201" y="48"/>
                  </a:lnTo>
                  <a:lnTo>
                    <a:pt x="188" y="32"/>
                  </a:lnTo>
                  <a:lnTo>
                    <a:pt x="172" y="18"/>
                  </a:lnTo>
                  <a:lnTo>
                    <a:pt x="151" y="9"/>
                  </a:lnTo>
                  <a:lnTo>
                    <a:pt x="133" y="2"/>
                  </a:lnTo>
                  <a:lnTo>
                    <a:pt x="11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94" name="Freeform 12"/>
            <p:cNvSpPr>
              <a:spLocks/>
            </p:cNvSpPr>
            <p:nvPr/>
          </p:nvSpPr>
          <p:spPr bwMode="auto">
            <a:xfrm>
              <a:off x="1357" y="1552"/>
              <a:ext cx="851" cy="1031"/>
            </a:xfrm>
            <a:custGeom>
              <a:avLst/>
              <a:gdLst>
                <a:gd name="T0" fmla="*/ 851 w 851"/>
                <a:gd name="T1" fmla="*/ 466 h 1031"/>
                <a:gd name="T2" fmla="*/ 849 w 851"/>
                <a:gd name="T3" fmla="*/ 466 h 1031"/>
                <a:gd name="T4" fmla="*/ 440 w 851"/>
                <a:gd name="T5" fmla="*/ 466 h 1031"/>
                <a:gd name="T6" fmla="*/ 626 w 851"/>
                <a:gd name="T7" fmla="*/ 280 h 1031"/>
                <a:gd name="T8" fmla="*/ 615 w 851"/>
                <a:gd name="T9" fmla="*/ 266 h 1031"/>
                <a:gd name="T10" fmla="*/ 424 w 851"/>
                <a:gd name="T11" fmla="*/ 455 h 1031"/>
                <a:gd name="T12" fmla="*/ 424 w 851"/>
                <a:gd name="T13" fmla="*/ 0 h 1031"/>
                <a:gd name="T14" fmla="*/ 422 w 851"/>
                <a:gd name="T15" fmla="*/ 0 h 1031"/>
                <a:gd name="T16" fmla="*/ 422 w 851"/>
                <a:gd name="T17" fmla="*/ 0 h 1031"/>
                <a:gd name="T18" fmla="*/ 403 w 851"/>
                <a:gd name="T19" fmla="*/ 0 h 1031"/>
                <a:gd name="T20" fmla="*/ 403 w 851"/>
                <a:gd name="T21" fmla="*/ 0 h 1031"/>
                <a:gd name="T22" fmla="*/ 401 w 851"/>
                <a:gd name="T23" fmla="*/ 0 h 1031"/>
                <a:gd name="T24" fmla="*/ 401 w 851"/>
                <a:gd name="T25" fmla="*/ 452 h 1031"/>
                <a:gd name="T26" fmla="*/ 236 w 851"/>
                <a:gd name="T27" fmla="*/ 287 h 1031"/>
                <a:gd name="T28" fmla="*/ 224 w 851"/>
                <a:gd name="T29" fmla="*/ 301 h 1031"/>
                <a:gd name="T30" fmla="*/ 390 w 851"/>
                <a:gd name="T31" fmla="*/ 466 h 1031"/>
                <a:gd name="T32" fmla="*/ 0 w 851"/>
                <a:gd name="T33" fmla="*/ 466 h 1031"/>
                <a:gd name="T34" fmla="*/ 0 w 851"/>
                <a:gd name="T35" fmla="*/ 484 h 1031"/>
                <a:gd name="T36" fmla="*/ 0 w 851"/>
                <a:gd name="T37" fmla="*/ 491 h 1031"/>
                <a:gd name="T38" fmla="*/ 390 w 851"/>
                <a:gd name="T39" fmla="*/ 491 h 1031"/>
                <a:gd name="T40" fmla="*/ 234 w 851"/>
                <a:gd name="T41" fmla="*/ 645 h 1031"/>
                <a:gd name="T42" fmla="*/ 247 w 851"/>
                <a:gd name="T43" fmla="*/ 659 h 1031"/>
                <a:gd name="T44" fmla="*/ 401 w 851"/>
                <a:gd name="T45" fmla="*/ 505 h 1031"/>
                <a:gd name="T46" fmla="*/ 401 w 851"/>
                <a:gd name="T47" fmla="*/ 1031 h 1031"/>
                <a:gd name="T48" fmla="*/ 424 w 851"/>
                <a:gd name="T49" fmla="*/ 1031 h 1031"/>
                <a:gd name="T50" fmla="*/ 424 w 851"/>
                <a:gd name="T51" fmla="*/ 503 h 1031"/>
                <a:gd name="T52" fmla="*/ 603 w 851"/>
                <a:gd name="T53" fmla="*/ 679 h 1031"/>
                <a:gd name="T54" fmla="*/ 617 w 851"/>
                <a:gd name="T55" fmla="*/ 668 h 1031"/>
                <a:gd name="T56" fmla="*/ 440 w 851"/>
                <a:gd name="T57" fmla="*/ 491 h 1031"/>
                <a:gd name="T58" fmla="*/ 851 w 851"/>
                <a:gd name="T59" fmla="*/ 491 h 1031"/>
                <a:gd name="T60" fmla="*/ 851 w 851"/>
                <a:gd name="T61" fmla="*/ 466 h 103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851"/>
                <a:gd name="T94" fmla="*/ 0 h 1031"/>
                <a:gd name="T95" fmla="*/ 851 w 851"/>
                <a:gd name="T96" fmla="*/ 1031 h 103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851" h="1031">
                  <a:moveTo>
                    <a:pt x="851" y="466"/>
                  </a:moveTo>
                  <a:lnTo>
                    <a:pt x="849" y="466"/>
                  </a:lnTo>
                  <a:lnTo>
                    <a:pt x="440" y="466"/>
                  </a:lnTo>
                  <a:lnTo>
                    <a:pt x="626" y="280"/>
                  </a:lnTo>
                  <a:lnTo>
                    <a:pt x="615" y="266"/>
                  </a:lnTo>
                  <a:lnTo>
                    <a:pt x="424" y="455"/>
                  </a:lnTo>
                  <a:lnTo>
                    <a:pt x="424" y="0"/>
                  </a:lnTo>
                  <a:lnTo>
                    <a:pt x="422" y="0"/>
                  </a:lnTo>
                  <a:lnTo>
                    <a:pt x="403" y="0"/>
                  </a:lnTo>
                  <a:lnTo>
                    <a:pt x="401" y="0"/>
                  </a:lnTo>
                  <a:lnTo>
                    <a:pt x="401" y="452"/>
                  </a:lnTo>
                  <a:lnTo>
                    <a:pt x="236" y="287"/>
                  </a:lnTo>
                  <a:lnTo>
                    <a:pt x="224" y="301"/>
                  </a:lnTo>
                  <a:lnTo>
                    <a:pt x="390" y="466"/>
                  </a:lnTo>
                  <a:lnTo>
                    <a:pt x="0" y="466"/>
                  </a:lnTo>
                  <a:lnTo>
                    <a:pt x="0" y="484"/>
                  </a:lnTo>
                  <a:lnTo>
                    <a:pt x="0" y="491"/>
                  </a:lnTo>
                  <a:lnTo>
                    <a:pt x="390" y="491"/>
                  </a:lnTo>
                  <a:lnTo>
                    <a:pt x="234" y="645"/>
                  </a:lnTo>
                  <a:lnTo>
                    <a:pt x="247" y="659"/>
                  </a:lnTo>
                  <a:lnTo>
                    <a:pt x="401" y="505"/>
                  </a:lnTo>
                  <a:lnTo>
                    <a:pt x="401" y="1031"/>
                  </a:lnTo>
                  <a:lnTo>
                    <a:pt x="424" y="1031"/>
                  </a:lnTo>
                  <a:lnTo>
                    <a:pt x="424" y="503"/>
                  </a:lnTo>
                  <a:lnTo>
                    <a:pt x="603" y="679"/>
                  </a:lnTo>
                  <a:lnTo>
                    <a:pt x="617" y="668"/>
                  </a:lnTo>
                  <a:lnTo>
                    <a:pt x="440" y="491"/>
                  </a:lnTo>
                  <a:lnTo>
                    <a:pt x="851" y="491"/>
                  </a:lnTo>
                  <a:lnTo>
                    <a:pt x="851" y="46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7" name="Рисунок 16" descr="http://www.uchportal.ru/_ld/202/23650249.pn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1428736"/>
            <a:ext cx="6429420" cy="4714908"/>
          </a:xfrm>
          <a:prstGeom prst="roundRect">
            <a:avLst>
              <a:gd name="adj" fmla="val 16078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1428728" y="928670"/>
            <a:ext cx="5929354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Посмотри, какое место в слове занимают буквы </a:t>
            </a:r>
            <a:r>
              <a:rPr lang="ru-RU" sz="2400" b="1" i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е, ё, </a:t>
            </a:r>
            <a:r>
              <a:rPr lang="ru-RU" sz="2400" b="1" i="1" u="sng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ю</a:t>
            </a:r>
            <a:r>
              <a:rPr lang="ru-RU" sz="2400" b="1" i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я, 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ты узнаешь, сколько звуков они обозначают – два или один!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фон тумба"/>
          <p:cNvPicPr>
            <a:picLocks noChangeAspect="1" noChangeArrowheads="1"/>
          </p:cNvPicPr>
          <p:nvPr/>
        </p:nvPicPr>
        <p:blipFill>
          <a:blip r:embed="rId2">
            <a:lum bright="24000" contrast="-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507" name="Group 3"/>
          <p:cNvGrpSpPr>
            <a:grpSpLocks noChangeAspect="1"/>
          </p:cNvGrpSpPr>
          <p:nvPr/>
        </p:nvGrpSpPr>
        <p:grpSpPr bwMode="auto">
          <a:xfrm>
            <a:off x="0" y="0"/>
            <a:ext cx="9144000" cy="6858000"/>
            <a:chOff x="567" y="981"/>
            <a:chExt cx="4581" cy="3164"/>
          </a:xfrm>
        </p:grpSpPr>
        <p:sp>
          <p:nvSpPr>
            <p:cNvPr id="21515" name="AutoShape 4"/>
            <p:cNvSpPr>
              <a:spLocks noChangeAspect="1" noChangeArrowheads="1" noTextEdit="1"/>
            </p:cNvSpPr>
            <p:nvPr/>
          </p:nvSpPr>
          <p:spPr bwMode="auto">
            <a:xfrm>
              <a:off x="567" y="981"/>
              <a:ext cx="4581" cy="3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16" name="Freeform 5"/>
            <p:cNvSpPr>
              <a:spLocks/>
            </p:cNvSpPr>
            <p:nvPr/>
          </p:nvSpPr>
          <p:spPr bwMode="auto">
            <a:xfrm>
              <a:off x="1060" y="1165"/>
              <a:ext cx="3535" cy="2806"/>
            </a:xfrm>
            <a:custGeom>
              <a:avLst/>
              <a:gdLst>
                <a:gd name="T0" fmla="*/ 3459 w 3535"/>
                <a:gd name="T1" fmla="*/ 2186 h 2806"/>
                <a:gd name="T2" fmla="*/ 3517 w 3535"/>
                <a:gd name="T3" fmla="*/ 1803 h 2806"/>
                <a:gd name="T4" fmla="*/ 3535 w 3535"/>
                <a:gd name="T5" fmla="*/ 1420 h 2806"/>
                <a:gd name="T6" fmla="*/ 3514 w 3535"/>
                <a:gd name="T7" fmla="*/ 1016 h 2806"/>
                <a:gd name="T8" fmla="*/ 3455 w 3535"/>
                <a:gd name="T9" fmla="*/ 621 h 2806"/>
                <a:gd name="T10" fmla="*/ 3358 w 3535"/>
                <a:gd name="T11" fmla="*/ 348 h 2806"/>
                <a:gd name="T12" fmla="*/ 3243 w 3535"/>
                <a:gd name="T13" fmla="*/ 289 h 2806"/>
                <a:gd name="T14" fmla="*/ 3117 w 3535"/>
                <a:gd name="T15" fmla="*/ 234 h 2806"/>
                <a:gd name="T16" fmla="*/ 2982 w 3535"/>
                <a:gd name="T17" fmla="*/ 183 h 2806"/>
                <a:gd name="T18" fmla="*/ 2839 w 3535"/>
                <a:gd name="T19" fmla="*/ 140 h 2806"/>
                <a:gd name="T20" fmla="*/ 2688 w 3535"/>
                <a:gd name="T21" fmla="*/ 101 h 2806"/>
                <a:gd name="T22" fmla="*/ 2530 w 3535"/>
                <a:gd name="T23" fmla="*/ 68 h 2806"/>
                <a:gd name="T24" fmla="*/ 2364 w 3535"/>
                <a:gd name="T25" fmla="*/ 43 h 2806"/>
                <a:gd name="T26" fmla="*/ 2195 w 3535"/>
                <a:gd name="T27" fmla="*/ 22 h 2806"/>
                <a:gd name="T28" fmla="*/ 2018 w 3535"/>
                <a:gd name="T29" fmla="*/ 9 h 2806"/>
                <a:gd name="T30" fmla="*/ 1834 w 3535"/>
                <a:gd name="T31" fmla="*/ 2 h 2806"/>
                <a:gd name="T32" fmla="*/ 1646 w 3535"/>
                <a:gd name="T33" fmla="*/ 2 h 2806"/>
                <a:gd name="T34" fmla="*/ 1462 w 3535"/>
                <a:gd name="T35" fmla="*/ 13 h 2806"/>
                <a:gd name="T36" fmla="*/ 1286 w 3535"/>
                <a:gd name="T37" fmla="*/ 29 h 2806"/>
                <a:gd name="T38" fmla="*/ 1114 w 3535"/>
                <a:gd name="T39" fmla="*/ 52 h 2806"/>
                <a:gd name="T40" fmla="*/ 951 w 3535"/>
                <a:gd name="T41" fmla="*/ 80 h 2806"/>
                <a:gd name="T42" fmla="*/ 792 w 3535"/>
                <a:gd name="T43" fmla="*/ 114 h 2806"/>
                <a:gd name="T44" fmla="*/ 643 w 3535"/>
                <a:gd name="T45" fmla="*/ 156 h 2806"/>
                <a:gd name="T46" fmla="*/ 503 w 3535"/>
                <a:gd name="T47" fmla="*/ 201 h 2806"/>
                <a:gd name="T48" fmla="*/ 370 w 3535"/>
                <a:gd name="T49" fmla="*/ 252 h 2806"/>
                <a:gd name="T50" fmla="*/ 248 w 3535"/>
                <a:gd name="T51" fmla="*/ 312 h 2806"/>
                <a:gd name="T52" fmla="*/ 136 w 3535"/>
                <a:gd name="T53" fmla="*/ 374 h 2806"/>
                <a:gd name="T54" fmla="*/ 53 w 3535"/>
                <a:gd name="T55" fmla="*/ 750 h 2806"/>
                <a:gd name="T56" fmla="*/ 10 w 3535"/>
                <a:gd name="T57" fmla="*/ 1147 h 2806"/>
                <a:gd name="T58" fmla="*/ 3 w 3535"/>
                <a:gd name="T59" fmla="*/ 1548 h 2806"/>
                <a:gd name="T60" fmla="*/ 33 w 3535"/>
                <a:gd name="T61" fmla="*/ 1934 h 2806"/>
                <a:gd name="T62" fmla="*/ 101 w 3535"/>
                <a:gd name="T63" fmla="*/ 2310 h 2806"/>
                <a:gd name="T64" fmla="*/ 205 w 3535"/>
                <a:gd name="T65" fmla="*/ 2478 h 2806"/>
                <a:gd name="T66" fmla="*/ 324 w 3535"/>
                <a:gd name="T67" fmla="*/ 2535 h 2806"/>
                <a:gd name="T68" fmla="*/ 455 w 3535"/>
                <a:gd name="T69" fmla="*/ 2590 h 2806"/>
                <a:gd name="T70" fmla="*/ 593 w 3535"/>
                <a:gd name="T71" fmla="*/ 2638 h 2806"/>
                <a:gd name="T72" fmla="*/ 739 w 3535"/>
                <a:gd name="T73" fmla="*/ 2679 h 2806"/>
                <a:gd name="T74" fmla="*/ 893 w 3535"/>
                <a:gd name="T75" fmla="*/ 2716 h 2806"/>
                <a:gd name="T76" fmla="*/ 1056 w 3535"/>
                <a:gd name="T77" fmla="*/ 2746 h 2806"/>
                <a:gd name="T78" fmla="*/ 1226 w 3535"/>
                <a:gd name="T79" fmla="*/ 2771 h 2806"/>
                <a:gd name="T80" fmla="*/ 1400 w 3535"/>
                <a:gd name="T81" fmla="*/ 2790 h 2806"/>
                <a:gd name="T82" fmla="*/ 1584 w 3535"/>
                <a:gd name="T83" fmla="*/ 2801 h 2806"/>
                <a:gd name="T84" fmla="*/ 1772 w 3535"/>
                <a:gd name="T85" fmla="*/ 2806 h 2806"/>
                <a:gd name="T86" fmla="*/ 1958 w 3535"/>
                <a:gd name="T87" fmla="*/ 2801 h 2806"/>
                <a:gd name="T88" fmla="*/ 2137 w 3535"/>
                <a:gd name="T89" fmla="*/ 2790 h 2806"/>
                <a:gd name="T90" fmla="*/ 2312 w 3535"/>
                <a:gd name="T91" fmla="*/ 2771 h 2806"/>
                <a:gd name="T92" fmla="*/ 2479 w 3535"/>
                <a:gd name="T93" fmla="*/ 2746 h 2806"/>
                <a:gd name="T94" fmla="*/ 2640 w 3535"/>
                <a:gd name="T95" fmla="*/ 2716 h 2806"/>
                <a:gd name="T96" fmla="*/ 2794 w 3535"/>
                <a:gd name="T97" fmla="*/ 2682 h 2806"/>
                <a:gd name="T98" fmla="*/ 2940 w 3535"/>
                <a:gd name="T99" fmla="*/ 2638 h 2806"/>
                <a:gd name="T100" fmla="*/ 3078 w 3535"/>
                <a:gd name="T101" fmla="*/ 2592 h 2806"/>
                <a:gd name="T102" fmla="*/ 3207 w 3535"/>
                <a:gd name="T103" fmla="*/ 2539 h 2806"/>
                <a:gd name="T104" fmla="*/ 3326 w 3535"/>
                <a:gd name="T105" fmla="*/ 2480 h 280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535"/>
                <a:gd name="T160" fmla="*/ 0 h 2806"/>
                <a:gd name="T161" fmla="*/ 3535 w 3535"/>
                <a:gd name="T162" fmla="*/ 2806 h 280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535" h="2806">
                  <a:moveTo>
                    <a:pt x="3399" y="2439"/>
                  </a:moveTo>
                  <a:lnTo>
                    <a:pt x="3432" y="2312"/>
                  </a:lnTo>
                  <a:lnTo>
                    <a:pt x="3459" y="2186"/>
                  </a:lnTo>
                  <a:lnTo>
                    <a:pt x="3482" y="2060"/>
                  </a:lnTo>
                  <a:lnTo>
                    <a:pt x="3500" y="1931"/>
                  </a:lnTo>
                  <a:lnTo>
                    <a:pt x="3517" y="1803"/>
                  </a:lnTo>
                  <a:lnTo>
                    <a:pt x="3526" y="1677"/>
                  </a:lnTo>
                  <a:lnTo>
                    <a:pt x="3533" y="1548"/>
                  </a:lnTo>
                  <a:lnTo>
                    <a:pt x="3535" y="1420"/>
                  </a:lnTo>
                  <a:lnTo>
                    <a:pt x="3533" y="1284"/>
                  </a:lnTo>
                  <a:lnTo>
                    <a:pt x="3526" y="1149"/>
                  </a:lnTo>
                  <a:lnTo>
                    <a:pt x="3514" y="1016"/>
                  </a:lnTo>
                  <a:lnTo>
                    <a:pt x="3500" y="883"/>
                  </a:lnTo>
                  <a:lnTo>
                    <a:pt x="3480" y="750"/>
                  </a:lnTo>
                  <a:lnTo>
                    <a:pt x="3455" y="621"/>
                  </a:lnTo>
                  <a:lnTo>
                    <a:pt x="3427" y="493"/>
                  </a:lnTo>
                  <a:lnTo>
                    <a:pt x="3395" y="369"/>
                  </a:lnTo>
                  <a:lnTo>
                    <a:pt x="3358" y="348"/>
                  </a:lnTo>
                  <a:lnTo>
                    <a:pt x="3321" y="328"/>
                  </a:lnTo>
                  <a:lnTo>
                    <a:pt x="3282" y="307"/>
                  </a:lnTo>
                  <a:lnTo>
                    <a:pt x="3243" y="289"/>
                  </a:lnTo>
                  <a:lnTo>
                    <a:pt x="3202" y="268"/>
                  </a:lnTo>
                  <a:lnTo>
                    <a:pt x="3161" y="250"/>
                  </a:lnTo>
                  <a:lnTo>
                    <a:pt x="3117" y="234"/>
                  </a:lnTo>
                  <a:lnTo>
                    <a:pt x="3074" y="215"/>
                  </a:lnTo>
                  <a:lnTo>
                    <a:pt x="3028" y="199"/>
                  </a:lnTo>
                  <a:lnTo>
                    <a:pt x="2982" y="183"/>
                  </a:lnTo>
                  <a:lnTo>
                    <a:pt x="2936" y="169"/>
                  </a:lnTo>
                  <a:lnTo>
                    <a:pt x="2888" y="153"/>
                  </a:lnTo>
                  <a:lnTo>
                    <a:pt x="2839" y="140"/>
                  </a:lnTo>
                  <a:lnTo>
                    <a:pt x="2789" y="126"/>
                  </a:lnTo>
                  <a:lnTo>
                    <a:pt x="2741" y="114"/>
                  </a:lnTo>
                  <a:lnTo>
                    <a:pt x="2688" y="101"/>
                  </a:lnTo>
                  <a:lnTo>
                    <a:pt x="2638" y="91"/>
                  </a:lnTo>
                  <a:lnTo>
                    <a:pt x="2585" y="80"/>
                  </a:lnTo>
                  <a:lnTo>
                    <a:pt x="2530" y="68"/>
                  </a:lnTo>
                  <a:lnTo>
                    <a:pt x="2477" y="59"/>
                  </a:lnTo>
                  <a:lnTo>
                    <a:pt x="2422" y="52"/>
                  </a:lnTo>
                  <a:lnTo>
                    <a:pt x="2364" y="43"/>
                  </a:lnTo>
                  <a:lnTo>
                    <a:pt x="2309" y="36"/>
                  </a:lnTo>
                  <a:lnTo>
                    <a:pt x="2252" y="29"/>
                  </a:lnTo>
                  <a:lnTo>
                    <a:pt x="2195" y="22"/>
                  </a:lnTo>
                  <a:lnTo>
                    <a:pt x="2135" y="18"/>
                  </a:lnTo>
                  <a:lnTo>
                    <a:pt x="2078" y="13"/>
                  </a:lnTo>
                  <a:lnTo>
                    <a:pt x="2018" y="9"/>
                  </a:lnTo>
                  <a:lnTo>
                    <a:pt x="1956" y="6"/>
                  </a:lnTo>
                  <a:lnTo>
                    <a:pt x="1896" y="2"/>
                  </a:lnTo>
                  <a:lnTo>
                    <a:pt x="1834" y="2"/>
                  </a:lnTo>
                  <a:lnTo>
                    <a:pt x="1772" y="0"/>
                  </a:lnTo>
                  <a:lnTo>
                    <a:pt x="1710" y="2"/>
                  </a:lnTo>
                  <a:lnTo>
                    <a:pt x="1646" y="2"/>
                  </a:lnTo>
                  <a:lnTo>
                    <a:pt x="1584" y="6"/>
                  </a:lnTo>
                  <a:lnTo>
                    <a:pt x="1524" y="9"/>
                  </a:lnTo>
                  <a:lnTo>
                    <a:pt x="1462" y="13"/>
                  </a:lnTo>
                  <a:lnTo>
                    <a:pt x="1403" y="18"/>
                  </a:lnTo>
                  <a:lnTo>
                    <a:pt x="1343" y="22"/>
                  </a:lnTo>
                  <a:lnTo>
                    <a:pt x="1286" y="29"/>
                  </a:lnTo>
                  <a:lnTo>
                    <a:pt x="1228" y="36"/>
                  </a:lnTo>
                  <a:lnTo>
                    <a:pt x="1171" y="43"/>
                  </a:lnTo>
                  <a:lnTo>
                    <a:pt x="1114" y="52"/>
                  </a:lnTo>
                  <a:lnTo>
                    <a:pt x="1058" y="59"/>
                  </a:lnTo>
                  <a:lnTo>
                    <a:pt x="1003" y="71"/>
                  </a:lnTo>
                  <a:lnTo>
                    <a:pt x="951" y="80"/>
                  </a:lnTo>
                  <a:lnTo>
                    <a:pt x="896" y="91"/>
                  </a:lnTo>
                  <a:lnTo>
                    <a:pt x="845" y="103"/>
                  </a:lnTo>
                  <a:lnTo>
                    <a:pt x="792" y="114"/>
                  </a:lnTo>
                  <a:lnTo>
                    <a:pt x="742" y="128"/>
                  </a:lnTo>
                  <a:lnTo>
                    <a:pt x="691" y="142"/>
                  </a:lnTo>
                  <a:lnTo>
                    <a:pt x="643" y="156"/>
                  </a:lnTo>
                  <a:lnTo>
                    <a:pt x="595" y="169"/>
                  </a:lnTo>
                  <a:lnTo>
                    <a:pt x="549" y="185"/>
                  </a:lnTo>
                  <a:lnTo>
                    <a:pt x="503" y="201"/>
                  </a:lnTo>
                  <a:lnTo>
                    <a:pt x="457" y="218"/>
                  </a:lnTo>
                  <a:lnTo>
                    <a:pt x="414" y="236"/>
                  </a:lnTo>
                  <a:lnTo>
                    <a:pt x="370" y="252"/>
                  </a:lnTo>
                  <a:lnTo>
                    <a:pt x="329" y="273"/>
                  </a:lnTo>
                  <a:lnTo>
                    <a:pt x="287" y="291"/>
                  </a:lnTo>
                  <a:lnTo>
                    <a:pt x="248" y="312"/>
                  </a:lnTo>
                  <a:lnTo>
                    <a:pt x="209" y="330"/>
                  </a:lnTo>
                  <a:lnTo>
                    <a:pt x="173" y="353"/>
                  </a:lnTo>
                  <a:lnTo>
                    <a:pt x="136" y="374"/>
                  </a:lnTo>
                  <a:lnTo>
                    <a:pt x="104" y="497"/>
                  </a:lnTo>
                  <a:lnTo>
                    <a:pt x="76" y="624"/>
                  </a:lnTo>
                  <a:lnTo>
                    <a:pt x="53" y="750"/>
                  </a:lnTo>
                  <a:lnTo>
                    <a:pt x="35" y="881"/>
                  </a:lnTo>
                  <a:lnTo>
                    <a:pt x="19" y="1014"/>
                  </a:lnTo>
                  <a:lnTo>
                    <a:pt x="10" y="1147"/>
                  </a:lnTo>
                  <a:lnTo>
                    <a:pt x="3" y="1282"/>
                  </a:lnTo>
                  <a:lnTo>
                    <a:pt x="0" y="1420"/>
                  </a:lnTo>
                  <a:lnTo>
                    <a:pt x="3" y="1548"/>
                  </a:lnTo>
                  <a:lnTo>
                    <a:pt x="10" y="1677"/>
                  </a:lnTo>
                  <a:lnTo>
                    <a:pt x="19" y="1805"/>
                  </a:lnTo>
                  <a:lnTo>
                    <a:pt x="33" y="1934"/>
                  </a:lnTo>
                  <a:lnTo>
                    <a:pt x="51" y="2060"/>
                  </a:lnTo>
                  <a:lnTo>
                    <a:pt x="74" y="2186"/>
                  </a:lnTo>
                  <a:lnTo>
                    <a:pt x="101" y="2310"/>
                  </a:lnTo>
                  <a:lnTo>
                    <a:pt x="131" y="2434"/>
                  </a:lnTo>
                  <a:lnTo>
                    <a:pt x="168" y="2455"/>
                  </a:lnTo>
                  <a:lnTo>
                    <a:pt x="205" y="2478"/>
                  </a:lnTo>
                  <a:lnTo>
                    <a:pt x="244" y="2496"/>
                  </a:lnTo>
                  <a:lnTo>
                    <a:pt x="285" y="2517"/>
                  </a:lnTo>
                  <a:lnTo>
                    <a:pt x="324" y="2535"/>
                  </a:lnTo>
                  <a:lnTo>
                    <a:pt x="368" y="2556"/>
                  </a:lnTo>
                  <a:lnTo>
                    <a:pt x="409" y="2572"/>
                  </a:lnTo>
                  <a:lnTo>
                    <a:pt x="455" y="2590"/>
                  </a:lnTo>
                  <a:lnTo>
                    <a:pt x="498" y="2606"/>
                  </a:lnTo>
                  <a:lnTo>
                    <a:pt x="544" y="2622"/>
                  </a:lnTo>
                  <a:lnTo>
                    <a:pt x="593" y="2638"/>
                  </a:lnTo>
                  <a:lnTo>
                    <a:pt x="641" y="2652"/>
                  </a:lnTo>
                  <a:lnTo>
                    <a:pt x="689" y="2666"/>
                  </a:lnTo>
                  <a:lnTo>
                    <a:pt x="739" y="2679"/>
                  </a:lnTo>
                  <a:lnTo>
                    <a:pt x="790" y="2693"/>
                  </a:lnTo>
                  <a:lnTo>
                    <a:pt x="840" y="2705"/>
                  </a:lnTo>
                  <a:lnTo>
                    <a:pt x="893" y="2716"/>
                  </a:lnTo>
                  <a:lnTo>
                    <a:pt x="946" y="2728"/>
                  </a:lnTo>
                  <a:lnTo>
                    <a:pt x="1001" y="2737"/>
                  </a:lnTo>
                  <a:lnTo>
                    <a:pt x="1056" y="2746"/>
                  </a:lnTo>
                  <a:lnTo>
                    <a:pt x="1111" y="2755"/>
                  </a:lnTo>
                  <a:lnTo>
                    <a:pt x="1169" y="2764"/>
                  </a:lnTo>
                  <a:lnTo>
                    <a:pt x="1226" y="2771"/>
                  </a:lnTo>
                  <a:lnTo>
                    <a:pt x="1283" y="2778"/>
                  </a:lnTo>
                  <a:lnTo>
                    <a:pt x="1341" y="2783"/>
                  </a:lnTo>
                  <a:lnTo>
                    <a:pt x="1400" y="2790"/>
                  </a:lnTo>
                  <a:lnTo>
                    <a:pt x="1462" y="2794"/>
                  </a:lnTo>
                  <a:lnTo>
                    <a:pt x="1522" y="2796"/>
                  </a:lnTo>
                  <a:lnTo>
                    <a:pt x="1584" y="2801"/>
                  </a:lnTo>
                  <a:lnTo>
                    <a:pt x="1646" y="2803"/>
                  </a:lnTo>
                  <a:lnTo>
                    <a:pt x="1708" y="2806"/>
                  </a:lnTo>
                  <a:lnTo>
                    <a:pt x="1772" y="2806"/>
                  </a:lnTo>
                  <a:lnTo>
                    <a:pt x="1834" y="2806"/>
                  </a:lnTo>
                  <a:lnTo>
                    <a:pt x="1896" y="2803"/>
                  </a:lnTo>
                  <a:lnTo>
                    <a:pt x="1958" y="2801"/>
                  </a:lnTo>
                  <a:lnTo>
                    <a:pt x="2018" y="2796"/>
                  </a:lnTo>
                  <a:lnTo>
                    <a:pt x="2078" y="2794"/>
                  </a:lnTo>
                  <a:lnTo>
                    <a:pt x="2137" y="2790"/>
                  </a:lnTo>
                  <a:lnTo>
                    <a:pt x="2195" y="2783"/>
                  </a:lnTo>
                  <a:lnTo>
                    <a:pt x="2254" y="2778"/>
                  </a:lnTo>
                  <a:lnTo>
                    <a:pt x="2312" y="2771"/>
                  </a:lnTo>
                  <a:lnTo>
                    <a:pt x="2367" y="2764"/>
                  </a:lnTo>
                  <a:lnTo>
                    <a:pt x="2424" y="2755"/>
                  </a:lnTo>
                  <a:lnTo>
                    <a:pt x="2479" y="2746"/>
                  </a:lnTo>
                  <a:lnTo>
                    <a:pt x="2532" y="2737"/>
                  </a:lnTo>
                  <a:lnTo>
                    <a:pt x="2587" y="2728"/>
                  </a:lnTo>
                  <a:lnTo>
                    <a:pt x="2640" y="2716"/>
                  </a:lnTo>
                  <a:lnTo>
                    <a:pt x="2693" y="2705"/>
                  </a:lnTo>
                  <a:lnTo>
                    <a:pt x="2743" y="2693"/>
                  </a:lnTo>
                  <a:lnTo>
                    <a:pt x="2794" y="2682"/>
                  </a:lnTo>
                  <a:lnTo>
                    <a:pt x="2844" y="2668"/>
                  </a:lnTo>
                  <a:lnTo>
                    <a:pt x="2892" y="2654"/>
                  </a:lnTo>
                  <a:lnTo>
                    <a:pt x="2940" y="2638"/>
                  </a:lnTo>
                  <a:lnTo>
                    <a:pt x="2986" y="2624"/>
                  </a:lnTo>
                  <a:lnTo>
                    <a:pt x="3032" y="2608"/>
                  </a:lnTo>
                  <a:lnTo>
                    <a:pt x="3078" y="2592"/>
                  </a:lnTo>
                  <a:lnTo>
                    <a:pt x="3122" y="2574"/>
                  </a:lnTo>
                  <a:lnTo>
                    <a:pt x="3163" y="2558"/>
                  </a:lnTo>
                  <a:lnTo>
                    <a:pt x="3207" y="2539"/>
                  </a:lnTo>
                  <a:lnTo>
                    <a:pt x="3246" y="2519"/>
                  </a:lnTo>
                  <a:lnTo>
                    <a:pt x="3287" y="2500"/>
                  </a:lnTo>
                  <a:lnTo>
                    <a:pt x="3326" y="2480"/>
                  </a:lnTo>
                  <a:lnTo>
                    <a:pt x="3363" y="2459"/>
                  </a:lnTo>
                  <a:lnTo>
                    <a:pt x="3399" y="2439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BDE5ED"/>
                </a:gs>
              </a:gsLst>
              <a:path path="rect">
                <a:fillToRect l="50000" t="50000" r="50000" b="50000"/>
              </a:path>
            </a:gra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17" name="Freeform 6" descr="Газетная бумага"/>
            <p:cNvSpPr>
              <a:spLocks/>
            </p:cNvSpPr>
            <p:nvPr/>
          </p:nvSpPr>
          <p:spPr bwMode="auto">
            <a:xfrm>
              <a:off x="925" y="1311"/>
              <a:ext cx="670" cy="2513"/>
            </a:xfrm>
            <a:custGeom>
              <a:avLst/>
              <a:gdLst>
                <a:gd name="T0" fmla="*/ 230 w 670"/>
                <a:gd name="T1" fmla="*/ 2306 h 2513"/>
                <a:gd name="T2" fmla="*/ 170 w 670"/>
                <a:gd name="T3" fmla="*/ 2052 h 2513"/>
                <a:gd name="T4" fmla="*/ 129 w 670"/>
                <a:gd name="T5" fmla="*/ 1795 h 2513"/>
                <a:gd name="T6" fmla="*/ 103 w 670"/>
                <a:gd name="T7" fmla="*/ 1535 h 2513"/>
                <a:gd name="T8" fmla="*/ 94 w 670"/>
                <a:gd name="T9" fmla="*/ 1274 h 2513"/>
                <a:gd name="T10" fmla="*/ 103 w 670"/>
                <a:gd name="T11" fmla="*/ 996 h 2513"/>
                <a:gd name="T12" fmla="*/ 131 w 670"/>
                <a:gd name="T13" fmla="*/ 725 h 2513"/>
                <a:gd name="T14" fmla="*/ 174 w 670"/>
                <a:gd name="T15" fmla="*/ 464 h 2513"/>
                <a:gd name="T16" fmla="*/ 234 w 670"/>
                <a:gd name="T17" fmla="*/ 209 h 2513"/>
                <a:gd name="T18" fmla="*/ 243 w 670"/>
                <a:gd name="T19" fmla="*/ 198 h 2513"/>
                <a:gd name="T20" fmla="*/ 292 w 670"/>
                <a:gd name="T21" fmla="*/ 170 h 2513"/>
                <a:gd name="T22" fmla="*/ 340 w 670"/>
                <a:gd name="T23" fmla="*/ 143 h 2513"/>
                <a:gd name="T24" fmla="*/ 390 w 670"/>
                <a:gd name="T25" fmla="*/ 117 h 2513"/>
                <a:gd name="T26" fmla="*/ 443 w 670"/>
                <a:gd name="T27" fmla="*/ 92 h 2513"/>
                <a:gd name="T28" fmla="*/ 498 w 670"/>
                <a:gd name="T29" fmla="*/ 67 h 2513"/>
                <a:gd name="T30" fmla="*/ 553 w 670"/>
                <a:gd name="T31" fmla="*/ 44 h 2513"/>
                <a:gd name="T32" fmla="*/ 611 w 670"/>
                <a:gd name="T33" fmla="*/ 21 h 2513"/>
                <a:gd name="T34" fmla="*/ 670 w 670"/>
                <a:gd name="T35" fmla="*/ 0 h 2513"/>
                <a:gd name="T36" fmla="*/ 594 w 670"/>
                <a:gd name="T37" fmla="*/ 23 h 2513"/>
                <a:gd name="T38" fmla="*/ 521 w 670"/>
                <a:gd name="T39" fmla="*/ 49 h 2513"/>
                <a:gd name="T40" fmla="*/ 452 w 670"/>
                <a:gd name="T41" fmla="*/ 74 h 2513"/>
                <a:gd name="T42" fmla="*/ 383 w 670"/>
                <a:gd name="T43" fmla="*/ 101 h 2513"/>
                <a:gd name="T44" fmla="*/ 319 w 670"/>
                <a:gd name="T45" fmla="*/ 131 h 2513"/>
                <a:gd name="T46" fmla="*/ 255 w 670"/>
                <a:gd name="T47" fmla="*/ 161 h 2513"/>
                <a:gd name="T48" fmla="*/ 195 w 670"/>
                <a:gd name="T49" fmla="*/ 193 h 2513"/>
                <a:gd name="T50" fmla="*/ 138 w 670"/>
                <a:gd name="T51" fmla="*/ 228 h 2513"/>
                <a:gd name="T52" fmla="*/ 78 w 670"/>
                <a:gd name="T53" fmla="*/ 478 h 2513"/>
                <a:gd name="T54" fmla="*/ 34 w 670"/>
                <a:gd name="T55" fmla="*/ 735 h 2513"/>
                <a:gd name="T56" fmla="*/ 9 w 670"/>
                <a:gd name="T57" fmla="*/ 1001 h 2513"/>
                <a:gd name="T58" fmla="*/ 0 w 670"/>
                <a:gd name="T59" fmla="*/ 1274 h 2513"/>
                <a:gd name="T60" fmla="*/ 9 w 670"/>
                <a:gd name="T61" fmla="*/ 1531 h 2513"/>
                <a:gd name="T62" fmla="*/ 34 w 670"/>
                <a:gd name="T63" fmla="*/ 1788 h 2513"/>
                <a:gd name="T64" fmla="*/ 76 w 670"/>
                <a:gd name="T65" fmla="*/ 2040 h 2513"/>
                <a:gd name="T66" fmla="*/ 133 w 670"/>
                <a:gd name="T67" fmla="*/ 2288 h 2513"/>
                <a:gd name="T68" fmla="*/ 191 w 670"/>
                <a:gd name="T69" fmla="*/ 2322 h 2513"/>
                <a:gd name="T70" fmla="*/ 250 w 670"/>
                <a:gd name="T71" fmla="*/ 2354 h 2513"/>
                <a:gd name="T72" fmla="*/ 314 w 670"/>
                <a:gd name="T73" fmla="*/ 2384 h 2513"/>
                <a:gd name="T74" fmla="*/ 379 w 670"/>
                <a:gd name="T75" fmla="*/ 2414 h 2513"/>
                <a:gd name="T76" fmla="*/ 448 w 670"/>
                <a:gd name="T77" fmla="*/ 2442 h 2513"/>
                <a:gd name="T78" fmla="*/ 516 w 670"/>
                <a:gd name="T79" fmla="*/ 2467 h 2513"/>
                <a:gd name="T80" fmla="*/ 590 w 670"/>
                <a:gd name="T81" fmla="*/ 2490 h 2513"/>
                <a:gd name="T82" fmla="*/ 666 w 670"/>
                <a:gd name="T83" fmla="*/ 2513 h 2513"/>
                <a:gd name="T84" fmla="*/ 606 w 670"/>
                <a:gd name="T85" fmla="*/ 2492 h 2513"/>
                <a:gd name="T86" fmla="*/ 549 w 670"/>
                <a:gd name="T87" fmla="*/ 2471 h 2513"/>
                <a:gd name="T88" fmla="*/ 493 w 670"/>
                <a:gd name="T89" fmla="*/ 2449 h 2513"/>
                <a:gd name="T90" fmla="*/ 438 w 670"/>
                <a:gd name="T91" fmla="*/ 2423 h 2513"/>
                <a:gd name="T92" fmla="*/ 386 w 670"/>
                <a:gd name="T93" fmla="*/ 2398 h 2513"/>
                <a:gd name="T94" fmla="*/ 335 w 670"/>
                <a:gd name="T95" fmla="*/ 2373 h 2513"/>
                <a:gd name="T96" fmla="*/ 287 w 670"/>
                <a:gd name="T97" fmla="*/ 2345 h 2513"/>
                <a:gd name="T98" fmla="*/ 239 w 670"/>
                <a:gd name="T99" fmla="*/ 2318 h 251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70"/>
                <a:gd name="T151" fmla="*/ 0 h 2513"/>
                <a:gd name="T152" fmla="*/ 670 w 670"/>
                <a:gd name="T153" fmla="*/ 2513 h 251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70" h="2513">
                  <a:moveTo>
                    <a:pt x="232" y="2313"/>
                  </a:moveTo>
                  <a:lnTo>
                    <a:pt x="230" y="2306"/>
                  </a:lnTo>
                  <a:lnTo>
                    <a:pt x="197" y="2180"/>
                  </a:lnTo>
                  <a:lnTo>
                    <a:pt x="170" y="2052"/>
                  </a:lnTo>
                  <a:lnTo>
                    <a:pt x="147" y="1925"/>
                  </a:lnTo>
                  <a:lnTo>
                    <a:pt x="129" y="1795"/>
                  </a:lnTo>
                  <a:lnTo>
                    <a:pt x="112" y="1666"/>
                  </a:lnTo>
                  <a:lnTo>
                    <a:pt x="103" y="1535"/>
                  </a:lnTo>
                  <a:lnTo>
                    <a:pt x="96" y="1405"/>
                  </a:lnTo>
                  <a:lnTo>
                    <a:pt x="94" y="1274"/>
                  </a:lnTo>
                  <a:lnTo>
                    <a:pt x="96" y="1134"/>
                  </a:lnTo>
                  <a:lnTo>
                    <a:pt x="103" y="996"/>
                  </a:lnTo>
                  <a:lnTo>
                    <a:pt x="115" y="861"/>
                  </a:lnTo>
                  <a:lnTo>
                    <a:pt x="131" y="725"/>
                  </a:lnTo>
                  <a:lnTo>
                    <a:pt x="149" y="595"/>
                  </a:lnTo>
                  <a:lnTo>
                    <a:pt x="174" y="464"/>
                  </a:lnTo>
                  <a:lnTo>
                    <a:pt x="202" y="335"/>
                  </a:lnTo>
                  <a:lnTo>
                    <a:pt x="234" y="209"/>
                  </a:lnTo>
                  <a:lnTo>
                    <a:pt x="236" y="202"/>
                  </a:lnTo>
                  <a:lnTo>
                    <a:pt x="243" y="198"/>
                  </a:lnTo>
                  <a:lnTo>
                    <a:pt x="266" y="184"/>
                  </a:lnTo>
                  <a:lnTo>
                    <a:pt x="292" y="170"/>
                  </a:lnTo>
                  <a:lnTo>
                    <a:pt x="314" y="156"/>
                  </a:lnTo>
                  <a:lnTo>
                    <a:pt x="340" y="143"/>
                  </a:lnTo>
                  <a:lnTo>
                    <a:pt x="365" y="129"/>
                  </a:lnTo>
                  <a:lnTo>
                    <a:pt x="390" y="117"/>
                  </a:lnTo>
                  <a:lnTo>
                    <a:pt x="415" y="104"/>
                  </a:lnTo>
                  <a:lnTo>
                    <a:pt x="443" y="92"/>
                  </a:lnTo>
                  <a:lnTo>
                    <a:pt x="471" y="78"/>
                  </a:lnTo>
                  <a:lnTo>
                    <a:pt x="498" y="67"/>
                  </a:lnTo>
                  <a:lnTo>
                    <a:pt x="526" y="55"/>
                  </a:lnTo>
                  <a:lnTo>
                    <a:pt x="553" y="44"/>
                  </a:lnTo>
                  <a:lnTo>
                    <a:pt x="581" y="33"/>
                  </a:lnTo>
                  <a:lnTo>
                    <a:pt x="611" y="21"/>
                  </a:lnTo>
                  <a:lnTo>
                    <a:pt x="640" y="12"/>
                  </a:lnTo>
                  <a:lnTo>
                    <a:pt x="670" y="0"/>
                  </a:lnTo>
                  <a:lnTo>
                    <a:pt x="631" y="12"/>
                  </a:lnTo>
                  <a:lnTo>
                    <a:pt x="594" y="23"/>
                  </a:lnTo>
                  <a:lnTo>
                    <a:pt x="558" y="35"/>
                  </a:lnTo>
                  <a:lnTo>
                    <a:pt x="521" y="49"/>
                  </a:lnTo>
                  <a:lnTo>
                    <a:pt x="487" y="60"/>
                  </a:lnTo>
                  <a:lnTo>
                    <a:pt x="452" y="74"/>
                  </a:lnTo>
                  <a:lnTo>
                    <a:pt x="418" y="88"/>
                  </a:lnTo>
                  <a:lnTo>
                    <a:pt x="383" y="101"/>
                  </a:lnTo>
                  <a:lnTo>
                    <a:pt x="351" y="117"/>
                  </a:lnTo>
                  <a:lnTo>
                    <a:pt x="319" y="131"/>
                  </a:lnTo>
                  <a:lnTo>
                    <a:pt x="287" y="147"/>
                  </a:lnTo>
                  <a:lnTo>
                    <a:pt x="255" y="161"/>
                  </a:lnTo>
                  <a:lnTo>
                    <a:pt x="225" y="177"/>
                  </a:lnTo>
                  <a:lnTo>
                    <a:pt x="195" y="193"/>
                  </a:lnTo>
                  <a:lnTo>
                    <a:pt x="165" y="211"/>
                  </a:lnTo>
                  <a:lnTo>
                    <a:pt x="138" y="228"/>
                  </a:lnTo>
                  <a:lnTo>
                    <a:pt x="106" y="351"/>
                  </a:lnTo>
                  <a:lnTo>
                    <a:pt x="78" y="478"/>
                  </a:lnTo>
                  <a:lnTo>
                    <a:pt x="53" y="604"/>
                  </a:lnTo>
                  <a:lnTo>
                    <a:pt x="34" y="735"/>
                  </a:lnTo>
                  <a:lnTo>
                    <a:pt x="18" y="868"/>
                  </a:lnTo>
                  <a:lnTo>
                    <a:pt x="9" y="1001"/>
                  </a:lnTo>
                  <a:lnTo>
                    <a:pt x="2" y="1136"/>
                  </a:lnTo>
                  <a:lnTo>
                    <a:pt x="0" y="1274"/>
                  </a:lnTo>
                  <a:lnTo>
                    <a:pt x="2" y="1402"/>
                  </a:lnTo>
                  <a:lnTo>
                    <a:pt x="9" y="1531"/>
                  </a:lnTo>
                  <a:lnTo>
                    <a:pt x="18" y="1659"/>
                  </a:lnTo>
                  <a:lnTo>
                    <a:pt x="34" y="1788"/>
                  </a:lnTo>
                  <a:lnTo>
                    <a:pt x="53" y="1914"/>
                  </a:lnTo>
                  <a:lnTo>
                    <a:pt x="76" y="2040"/>
                  </a:lnTo>
                  <a:lnTo>
                    <a:pt x="103" y="2164"/>
                  </a:lnTo>
                  <a:lnTo>
                    <a:pt x="133" y="2288"/>
                  </a:lnTo>
                  <a:lnTo>
                    <a:pt x="161" y="2304"/>
                  </a:lnTo>
                  <a:lnTo>
                    <a:pt x="191" y="2322"/>
                  </a:lnTo>
                  <a:lnTo>
                    <a:pt x="220" y="2338"/>
                  </a:lnTo>
                  <a:lnTo>
                    <a:pt x="250" y="2354"/>
                  </a:lnTo>
                  <a:lnTo>
                    <a:pt x="282" y="2368"/>
                  </a:lnTo>
                  <a:lnTo>
                    <a:pt x="314" y="2384"/>
                  </a:lnTo>
                  <a:lnTo>
                    <a:pt x="347" y="2398"/>
                  </a:lnTo>
                  <a:lnTo>
                    <a:pt x="379" y="2414"/>
                  </a:lnTo>
                  <a:lnTo>
                    <a:pt x="413" y="2428"/>
                  </a:lnTo>
                  <a:lnTo>
                    <a:pt x="448" y="2442"/>
                  </a:lnTo>
                  <a:lnTo>
                    <a:pt x="482" y="2453"/>
                  </a:lnTo>
                  <a:lnTo>
                    <a:pt x="516" y="2467"/>
                  </a:lnTo>
                  <a:lnTo>
                    <a:pt x="553" y="2478"/>
                  </a:lnTo>
                  <a:lnTo>
                    <a:pt x="590" y="2490"/>
                  </a:lnTo>
                  <a:lnTo>
                    <a:pt x="627" y="2501"/>
                  </a:lnTo>
                  <a:lnTo>
                    <a:pt x="666" y="2513"/>
                  </a:lnTo>
                  <a:lnTo>
                    <a:pt x="636" y="2504"/>
                  </a:lnTo>
                  <a:lnTo>
                    <a:pt x="606" y="2492"/>
                  </a:lnTo>
                  <a:lnTo>
                    <a:pt x="576" y="2481"/>
                  </a:lnTo>
                  <a:lnTo>
                    <a:pt x="549" y="2471"/>
                  </a:lnTo>
                  <a:lnTo>
                    <a:pt x="521" y="2460"/>
                  </a:lnTo>
                  <a:lnTo>
                    <a:pt x="493" y="2449"/>
                  </a:lnTo>
                  <a:lnTo>
                    <a:pt x="466" y="2437"/>
                  </a:lnTo>
                  <a:lnTo>
                    <a:pt x="438" y="2423"/>
                  </a:lnTo>
                  <a:lnTo>
                    <a:pt x="411" y="2412"/>
                  </a:lnTo>
                  <a:lnTo>
                    <a:pt x="386" y="2398"/>
                  </a:lnTo>
                  <a:lnTo>
                    <a:pt x="360" y="2387"/>
                  </a:lnTo>
                  <a:lnTo>
                    <a:pt x="335" y="2373"/>
                  </a:lnTo>
                  <a:lnTo>
                    <a:pt x="310" y="2359"/>
                  </a:lnTo>
                  <a:lnTo>
                    <a:pt x="287" y="2345"/>
                  </a:lnTo>
                  <a:lnTo>
                    <a:pt x="262" y="2332"/>
                  </a:lnTo>
                  <a:lnTo>
                    <a:pt x="239" y="2318"/>
                  </a:lnTo>
                  <a:lnTo>
                    <a:pt x="232" y="2313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18" name="Freeform 7" descr="Газетная бумага"/>
            <p:cNvSpPr>
              <a:spLocks/>
            </p:cNvSpPr>
            <p:nvPr/>
          </p:nvSpPr>
          <p:spPr bwMode="auto">
            <a:xfrm>
              <a:off x="4058" y="1311"/>
              <a:ext cx="629" cy="2515"/>
            </a:xfrm>
            <a:custGeom>
              <a:avLst/>
              <a:gdLst>
                <a:gd name="T0" fmla="*/ 626 w 629"/>
                <a:gd name="T1" fmla="*/ 1129 h 2515"/>
                <a:gd name="T2" fmla="*/ 610 w 629"/>
                <a:gd name="T3" fmla="*/ 852 h 2515"/>
                <a:gd name="T4" fmla="*/ 576 w 629"/>
                <a:gd name="T5" fmla="*/ 585 h 2515"/>
                <a:gd name="T6" fmla="*/ 530 w 629"/>
                <a:gd name="T7" fmla="*/ 331 h 2515"/>
                <a:gd name="T8" fmla="*/ 475 w 629"/>
                <a:gd name="T9" fmla="*/ 191 h 2515"/>
                <a:gd name="T10" fmla="*/ 420 w 629"/>
                <a:gd name="T11" fmla="*/ 161 h 2515"/>
                <a:gd name="T12" fmla="*/ 360 w 629"/>
                <a:gd name="T13" fmla="*/ 133 h 2515"/>
                <a:gd name="T14" fmla="*/ 300 w 629"/>
                <a:gd name="T15" fmla="*/ 106 h 2515"/>
                <a:gd name="T16" fmla="*/ 236 w 629"/>
                <a:gd name="T17" fmla="*/ 81 h 2515"/>
                <a:gd name="T18" fmla="*/ 172 w 629"/>
                <a:gd name="T19" fmla="*/ 55 h 2515"/>
                <a:gd name="T20" fmla="*/ 105 w 629"/>
                <a:gd name="T21" fmla="*/ 33 h 2515"/>
                <a:gd name="T22" fmla="*/ 34 w 629"/>
                <a:gd name="T23" fmla="*/ 12 h 2515"/>
                <a:gd name="T24" fmla="*/ 30 w 629"/>
                <a:gd name="T25" fmla="*/ 12 h 2515"/>
                <a:gd name="T26" fmla="*/ 87 w 629"/>
                <a:gd name="T27" fmla="*/ 33 h 2515"/>
                <a:gd name="T28" fmla="*/ 144 w 629"/>
                <a:gd name="T29" fmla="*/ 55 h 2515"/>
                <a:gd name="T30" fmla="*/ 200 w 629"/>
                <a:gd name="T31" fmla="*/ 78 h 2515"/>
                <a:gd name="T32" fmla="*/ 252 w 629"/>
                <a:gd name="T33" fmla="*/ 101 h 2515"/>
                <a:gd name="T34" fmla="*/ 305 w 629"/>
                <a:gd name="T35" fmla="*/ 127 h 2515"/>
                <a:gd name="T36" fmla="*/ 353 w 629"/>
                <a:gd name="T37" fmla="*/ 152 h 2515"/>
                <a:gd name="T38" fmla="*/ 401 w 629"/>
                <a:gd name="T39" fmla="*/ 179 h 2515"/>
                <a:gd name="T40" fmla="*/ 431 w 629"/>
                <a:gd name="T41" fmla="*/ 198 h 2515"/>
                <a:gd name="T42" fmla="*/ 466 w 629"/>
                <a:gd name="T43" fmla="*/ 331 h 2515"/>
                <a:gd name="T44" fmla="*/ 521 w 629"/>
                <a:gd name="T45" fmla="*/ 592 h 2515"/>
                <a:gd name="T46" fmla="*/ 555 w 629"/>
                <a:gd name="T47" fmla="*/ 861 h 2515"/>
                <a:gd name="T48" fmla="*/ 574 w 629"/>
                <a:gd name="T49" fmla="*/ 1136 h 2515"/>
                <a:gd name="T50" fmla="*/ 574 w 629"/>
                <a:gd name="T51" fmla="*/ 1405 h 2515"/>
                <a:gd name="T52" fmla="*/ 558 w 629"/>
                <a:gd name="T53" fmla="*/ 1664 h 2515"/>
                <a:gd name="T54" fmla="*/ 523 w 629"/>
                <a:gd name="T55" fmla="*/ 1923 h 2515"/>
                <a:gd name="T56" fmla="*/ 470 w 629"/>
                <a:gd name="T57" fmla="*/ 2182 h 2515"/>
                <a:gd name="T58" fmla="*/ 436 w 629"/>
                <a:gd name="T59" fmla="*/ 2318 h 2515"/>
                <a:gd name="T60" fmla="*/ 406 w 629"/>
                <a:gd name="T61" fmla="*/ 2336 h 2515"/>
                <a:gd name="T62" fmla="*/ 358 w 629"/>
                <a:gd name="T63" fmla="*/ 2364 h 2515"/>
                <a:gd name="T64" fmla="*/ 310 w 629"/>
                <a:gd name="T65" fmla="*/ 2389 h 2515"/>
                <a:gd name="T66" fmla="*/ 257 w 629"/>
                <a:gd name="T67" fmla="*/ 2414 h 2515"/>
                <a:gd name="T68" fmla="*/ 204 w 629"/>
                <a:gd name="T69" fmla="*/ 2437 h 2515"/>
                <a:gd name="T70" fmla="*/ 149 w 629"/>
                <a:gd name="T71" fmla="*/ 2460 h 2515"/>
                <a:gd name="T72" fmla="*/ 92 w 629"/>
                <a:gd name="T73" fmla="*/ 2483 h 2515"/>
                <a:gd name="T74" fmla="*/ 34 w 629"/>
                <a:gd name="T75" fmla="*/ 2504 h 2515"/>
                <a:gd name="T76" fmla="*/ 39 w 629"/>
                <a:gd name="T77" fmla="*/ 2504 h 2515"/>
                <a:gd name="T78" fmla="*/ 108 w 629"/>
                <a:gd name="T79" fmla="*/ 2483 h 2515"/>
                <a:gd name="T80" fmla="*/ 174 w 629"/>
                <a:gd name="T81" fmla="*/ 2460 h 2515"/>
                <a:gd name="T82" fmla="*/ 239 w 629"/>
                <a:gd name="T83" fmla="*/ 2435 h 2515"/>
                <a:gd name="T84" fmla="*/ 300 w 629"/>
                <a:gd name="T85" fmla="*/ 2410 h 2515"/>
                <a:gd name="T86" fmla="*/ 362 w 629"/>
                <a:gd name="T87" fmla="*/ 2382 h 2515"/>
                <a:gd name="T88" fmla="*/ 420 w 629"/>
                <a:gd name="T89" fmla="*/ 2354 h 2515"/>
                <a:gd name="T90" fmla="*/ 475 w 629"/>
                <a:gd name="T91" fmla="*/ 2327 h 2515"/>
                <a:gd name="T92" fmla="*/ 530 w 629"/>
                <a:gd name="T93" fmla="*/ 2192 h 2515"/>
                <a:gd name="T94" fmla="*/ 576 w 629"/>
                <a:gd name="T95" fmla="*/ 1939 h 2515"/>
                <a:gd name="T96" fmla="*/ 608 w 629"/>
                <a:gd name="T97" fmla="*/ 1680 h 2515"/>
                <a:gd name="T98" fmla="*/ 626 w 629"/>
                <a:gd name="T99" fmla="*/ 1409 h 251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29"/>
                <a:gd name="T151" fmla="*/ 0 h 2515"/>
                <a:gd name="T152" fmla="*/ 629 w 629"/>
                <a:gd name="T153" fmla="*/ 2515 h 251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29" h="2515">
                  <a:moveTo>
                    <a:pt x="629" y="1272"/>
                  </a:moveTo>
                  <a:lnTo>
                    <a:pt x="626" y="1129"/>
                  </a:lnTo>
                  <a:lnTo>
                    <a:pt x="620" y="989"/>
                  </a:lnTo>
                  <a:lnTo>
                    <a:pt x="610" y="852"/>
                  </a:lnTo>
                  <a:lnTo>
                    <a:pt x="594" y="719"/>
                  </a:lnTo>
                  <a:lnTo>
                    <a:pt x="576" y="585"/>
                  </a:lnTo>
                  <a:lnTo>
                    <a:pt x="555" y="457"/>
                  </a:lnTo>
                  <a:lnTo>
                    <a:pt x="530" y="331"/>
                  </a:lnTo>
                  <a:lnTo>
                    <a:pt x="502" y="207"/>
                  </a:lnTo>
                  <a:lnTo>
                    <a:pt x="475" y="191"/>
                  </a:lnTo>
                  <a:lnTo>
                    <a:pt x="447" y="177"/>
                  </a:lnTo>
                  <a:lnTo>
                    <a:pt x="420" y="161"/>
                  </a:lnTo>
                  <a:lnTo>
                    <a:pt x="390" y="147"/>
                  </a:lnTo>
                  <a:lnTo>
                    <a:pt x="360" y="133"/>
                  </a:lnTo>
                  <a:lnTo>
                    <a:pt x="330" y="120"/>
                  </a:lnTo>
                  <a:lnTo>
                    <a:pt x="300" y="106"/>
                  </a:lnTo>
                  <a:lnTo>
                    <a:pt x="268" y="92"/>
                  </a:lnTo>
                  <a:lnTo>
                    <a:pt x="236" y="81"/>
                  </a:lnTo>
                  <a:lnTo>
                    <a:pt x="204" y="69"/>
                  </a:lnTo>
                  <a:lnTo>
                    <a:pt x="172" y="55"/>
                  </a:lnTo>
                  <a:lnTo>
                    <a:pt x="138" y="44"/>
                  </a:lnTo>
                  <a:lnTo>
                    <a:pt x="105" y="33"/>
                  </a:lnTo>
                  <a:lnTo>
                    <a:pt x="71" y="21"/>
                  </a:lnTo>
                  <a:lnTo>
                    <a:pt x="34" y="12"/>
                  </a:lnTo>
                  <a:lnTo>
                    <a:pt x="0" y="0"/>
                  </a:lnTo>
                  <a:lnTo>
                    <a:pt x="30" y="12"/>
                  </a:lnTo>
                  <a:lnTo>
                    <a:pt x="60" y="21"/>
                  </a:lnTo>
                  <a:lnTo>
                    <a:pt x="87" y="33"/>
                  </a:lnTo>
                  <a:lnTo>
                    <a:pt x="117" y="44"/>
                  </a:lnTo>
                  <a:lnTo>
                    <a:pt x="144" y="55"/>
                  </a:lnTo>
                  <a:lnTo>
                    <a:pt x="172" y="67"/>
                  </a:lnTo>
                  <a:lnTo>
                    <a:pt x="200" y="78"/>
                  </a:lnTo>
                  <a:lnTo>
                    <a:pt x="227" y="90"/>
                  </a:lnTo>
                  <a:lnTo>
                    <a:pt x="252" y="101"/>
                  </a:lnTo>
                  <a:lnTo>
                    <a:pt x="278" y="115"/>
                  </a:lnTo>
                  <a:lnTo>
                    <a:pt x="305" y="127"/>
                  </a:lnTo>
                  <a:lnTo>
                    <a:pt x="328" y="140"/>
                  </a:lnTo>
                  <a:lnTo>
                    <a:pt x="353" y="152"/>
                  </a:lnTo>
                  <a:lnTo>
                    <a:pt x="379" y="166"/>
                  </a:lnTo>
                  <a:lnTo>
                    <a:pt x="401" y="179"/>
                  </a:lnTo>
                  <a:lnTo>
                    <a:pt x="424" y="193"/>
                  </a:lnTo>
                  <a:lnTo>
                    <a:pt x="431" y="198"/>
                  </a:lnTo>
                  <a:lnTo>
                    <a:pt x="434" y="205"/>
                  </a:lnTo>
                  <a:lnTo>
                    <a:pt x="466" y="331"/>
                  </a:lnTo>
                  <a:lnTo>
                    <a:pt x="496" y="459"/>
                  </a:lnTo>
                  <a:lnTo>
                    <a:pt x="521" y="592"/>
                  </a:lnTo>
                  <a:lnTo>
                    <a:pt x="539" y="725"/>
                  </a:lnTo>
                  <a:lnTo>
                    <a:pt x="555" y="861"/>
                  </a:lnTo>
                  <a:lnTo>
                    <a:pt x="567" y="998"/>
                  </a:lnTo>
                  <a:lnTo>
                    <a:pt x="574" y="1136"/>
                  </a:lnTo>
                  <a:lnTo>
                    <a:pt x="576" y="1274"/>
                  </a:lnTo>
                  <a:lnTo>
                    <a:pt x="574" y="1405"/>
                  </a:lnTo>
                  <a:lnTo>
                    <a:pt x="567" y="1533"/>
                  </a:lnTo>
                  <a:lnTo>
                    <a:pt x="558" y="1664"/>
                  </a:lnTo>
                  <a:lnTo>
                    <a:pt x="541" y="1795"/>
                  </a:lnTo>
                  <a:lnTo>
                    <a:pt x="523" y="1923"/>
                  </a:lnTo>
                  <a:lnTo>
                    <a:pt x="498" y="2054"/>
                  </a:lnTo>
                  <a:lnTo>
                    <a:pt x="470" y="2182"/>
                  </a:lnTo>
                  <a:lnTo>
                    <a:pt x="438" y="2311"/>
                  </a:lnTo>
                  <a:lnTo>
                    <a:pt x="436" y="2318"/>
                  </a:lnTo>
                  <a:lnTo>
                    <a:pt x="429" y="2322"/>
                  </a:lnTo>
                  <a:lnTo>
                    <a:pt x="406" y="2336"/>
                  </a:lnTo>
                  <a:lnTo>
                    <a:pt x="383" y="2350"/>
                  </a:lnTo>
                  <a:lnTo>
                    <a:pt x="358" y="2364"/>
                  </a:lnTo>
                  <a:lnTo>
                    <a:pt x="333" y="2375"/>
                  </a:lnTo>
                  <a:lnTo>
                    <a:pt x="310" y="2389"/>
                  </a:lnTo>
                  <a:lnTo>
                    <a:pt x="282" y="2400"/>
                  </a:lnTo>
                  <a:lnTo>
                    <a:pt x="257" y="2414"/>
                  </a:lnTo>
                  <a:lnTo>
                    <a:pt x="232" y="2426"/>
                  </a:lnTo>
                  <a:lnTo>
                    <a:pt x="204" y="2437"/>
                  </a:lnTo>
                  <a:lnTo>
                    <a:pt x="177" y="2449"/>
                  </a:lnTo>
                  <a:lnTo>
                    <a:pt x="149" y="2460"/>
                  </a:lnTo>
                  <a:lnTo>
                    <a:pt x="121" y="2471"/>
                  </a:lnTo>
                  <a:lnTo>
                    <a:pt x="92" y="2483"/>
                  </a:lnTo>
                  <a:lnTo>
                    <a:pt x="64" y="2494"/>
                  </a:lnTo>
                  <a:lnTo>
                    <a:pt x="34" y="2504"/>
                  </a:lnTo>
                  <a:lnTo>
                    <a:pt x="4" y="2515"/>
                  </a:lnTo>
                  <a:lnTo>
                    <a:pt x="39" y="2504"/>
                  </a:lnTo>
                  <a:lnTo>
                    <a:pt x="73" y="2494"/>
                  </a:lnTo>
                  <a:lnTo>
                    <a:pt x="108" y="2483"/>
                  </a:lnTo>
                  <a:lnTo>
                    <a:pt x="142" y="2471"/>
                  </a:lnTo>
                  <a:lnTo>
                    <a:pt x="174" y="2460"/>
                  </a:lnTo>
                  <a:lnTo>
                    <a:pt x="206" y="2449"/>
                  </a:lnTo>
                  <a:lnTo>
                    <a:pt x="239" y="2435"/>
                  </a:lnTo>
                  <a:lnTo>
                    <a:pt x="271" y="2423"/>
                  </a:lnTo>
                  <a:lnTo>
                    <a:pt x="300" y="2410"/>
                  </a:lnTo>
                  <a:lnTo>
                    <a:pt x="333" y="2396"/>
                  </a:lnTo>
                  <a:lnTo>
                    <a:pt x="362" y="2382"/>
                  </a:lnTo>
                  <a:lnTo>
                    <a:pt x="390" y="2368"/>
                  </a:lnTo>
                  <a:lnTo>
                    <a:pt x="420" y="2354"/>
                  </a:lnTo>
                  <a:lnTo>
                    <a:pt x="447" y="2341"/>
                  </a:lnTo>
                  <a:lnTo>
                    <a:pt x="475" y="2327"/>
                  </a:lnTo>
                  <a:lnTo>
                    <a:pt x="502" y="2311"/>
                  </a:lnTo>
                  <a:lnTo>
                    <a:pt x="530" y="2192"/>
                  </a:lnTo>
                  <a:lnTo>
                    <a:pt x="555" y="2068"/>
                  </a:lnTo>
                  <a:lnTo>
                    <a:pt x="576" y="1939"/>
                  </a:lnTo>
                  <a:lnTo>
                    <a:pt x="594" y="1811"/>
                  </a:lnTo>
                  <a:lnTo>
                    <a:pt x="608" y="1680"/>
                  </a:lnTo>
                  <a:lnTo>
                    <a:pt x="620" y="1545"/>
                  </a:lnTo>
                  <a:lnTo>
                    <a:pt x="626" y="1409"/>
                  </a:lnTo>
                  <a:lnTo>
                    <a:pt x="629" y="1272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19" name="Freeform 8" descr="Гранит"/>
            <p:cNvSpPr>
              <a:spLocks/>
            </p:cNvSpPr>
            <p:nvPr/>
          </p:nvSpPr>
          <p:spPr bwMode="auto">
            <a:xfrm>
              <a:off x="567" y="981"/>
              <a:ext cx="3980" cy="3164"/>
            </a:xfrm>
            <a:custGeom>
              <a:avLst/>
              <a:gdLst>
                <a:gd name="T0" fmla="*/ 2265 w 3980"/>
                <a:gd name="T1" fmla="*/ 3031 h 3164"/>
                <a:gd name="T2" fmla="*/ 2132 w 3980"/>
                <a:gd name="T3" fmla="*/ 3031 h 3164"/>
                <a:gd name="T4" fmla="*/ 1806 w 3980"/>
                <a:gd name="T5" fmla="*/ 3017 h 3164"/>
                <a:gd name="T6" fmla="*/ 1499 w 3980"/>
                <a:gd name="T7" fmla="*/ 2983 h 3164"/>
                <a:gd name="T8" fmla="*/ 1212 w 3980"/>
                <a:gd name="T9" fmla="*/ 2932 h 3164"/>
                <a:gd name="T10" fmla="*/ 948 w 3980"/>
                <a:gd name="T11" fmla="*/ 2863 h 3164"/>
                <a:gd name="T12" fmla="*/ 711 w 3980"/>
                <a:gd name="T13" fmla="*/ 2776 h 3164"/>
                <a:gd name="T14" fmla="*/ 503 w 3980"/>
                <a:gd name="T15" fmla="*/ 2671 h 3164"/>
                <a:gd name="T16" fmla="*/ 395 w 3980"/>
                <a:gd name="T17" fmla="*/ 2382 h 3164"/>
                <a:gd name="T18" fmla="*/ 321 w 3980"/>
                <a:gd name="T19" fmla="*/ 1735 h 3164"/>
                <a:gd name="T20" fmla="*/ 356 w 3980"/>
                <a:gd name="T21" fmla="*/ 1055 h 3164"/>
                <a:gd name="T22" fmla="*/ 461 w 3980"/>
                <a:gd name="T23" fmla="*/ 532 h 3164"/>
                <a:gd name="T24" fmla="*/ 629 w 3980"/>
                <a:gd name="T25" fmla="*/ 441 h 3164"/>
                <a:gd name="T26" fmla="*/ 854 w 3980"/>
                <a:gd name="T27" fmla="*/ 346 h 3164"/>
                <a:gd name="T28" fmla="*/ 1106 w 3980"/>
                <a:gd name="T29" fmla="*/ 268 h 3164"/>
                <a:gd name="T30" fmla="*/ 1384 w 3980"/>
                <a:gd name="T31" fmla="*/ 211 h 3164"/>
                <a:gd name="T32" fmla="*/ 1682 w 3980"/>
                <a:gd name="T33" fmla="*/ 170 h 3164"/>
                <a:gd name="T34" fmla="*/ 1999 w 3980"/>
                <a:gd name="T35" fmla="*/ 149 h 3164"/>
                <a:gd name="T36" fmla="*/ 2231 w 3980"/>
                <a:gd name="T37" fmla="*/ 145 h 3164"/>
                <a:gd name="T38" fmla="*/ 2316 w 3980"/>
                <a:gd name="T39" fmla="*/ 145 h 3164"/>
                <a:gd name="T40" fmla="*/ 2577 w 3980"/>
                <a:gd name="T41" fmla="*/ 149 h 3164"/>
                <a:gd name="T42" fmla="*/ 2869 w 3980"/>
                <a:gd name="T43" fmla="*/ 172 h 3164"/>
                <a:gd name="T44" fmla="*/ 3147 w 3980"/>
                <a:gd name="T45" fmla="*/ 211 h 3164"/>
                <a:gd name="T46" fmla="*/ 3406 w 3980"/>
                <a:gd name="T47" fmla="*/ 266 h 3164"/>
                <a:gd name="T48" fmla="*/ 3645 w 3980"/>
                <a:gd name="T49" fmla="*/ 337 h 3164"/>
                <a:gd name="T50" fmla="*/ 3863 w 3980"/>
                <a:gd name="T51" fmla="*/ 424 h 3164"/>
                <a:gd name="T52" fmla="*/ 3971 w 3980"/>
                <a:gd name="T53" fmla="*/ 452 h 3164"/>
                <a:gd name="T54" fmla="*/ 3828 w 3980"/>
                <a:gd name="T55" fmla="*/ 346 h 3164"/>
                <a:gd name="T56" fmla="*/ 3580 w 3980"/>
                <a:gd name="T57" fmla="*/ 236 h 3164"/>
                <a:gd name="T58" fmla="*/ 3305 w 3980"/>
                <a:gd name="T59" fmla="*/ 149 h 3164"/>
                <a:gd name="T60" fmla="*/ 3004 w 3980"/>
                <a:gd name="T61" fmla="*/ 80 h 3164"/>
                <a:gd name="T62" fmla="*/ 2683 w 3980"/>
                <a:gd name="T63" fmla="*/ 34 h 3164"/>
                <a:gd name="T64" fmla="*/ 2343 w 3980"/>
                <a:gd name="T65" fmla="*/ 7 h 3164"/>
                <a:gd name="T66" fmla="*/ 1992 w 3980"/>
                <a:gd name="T67" fmla="*/ 0 h 3164"/>
                <a:gd name="T68" fmla="*/ 1641 w 3980"/>
                <a:gd name="T69" fmla="*/ 16 h 3164"/>
                <a:gd name="T70" fmla="*/ 1308 w 3980"/>
                <a:gd name="T71" fmla="*/ 50 h 3164"/>
                <a:gd name="T72" fmla="*/ 991 w 3980"/>
                <a:gd name="T73" fmla="*/ 106 h 3164"/>
                <a:gd name="T74" fmla="*/ 700 w 3980"/>
                <a:gd name="T75" fmla="*/ 184 h 3164"/>
                <a:gd name="T76" fmla="*/ 434 w 3980"/>
                <a:gd name="T77" fmla="*/ 280 h 3164"/>
                <a:gd name="T78" fmla="*/ 197 w 3980"/>
                <a:gd name="T79" fmla="*/ 399 h 3164"/>
                <a:gd name="T80" fmla="*/ 39 w 3980"/>
                <a:gd name="T81" fmla="*/ 984 h 3164"/>
                <a:gd name="T82" fmla="*/ 2 w 3980"/>
                <a:gd name="T83" fmla="*/ 1755 h 3164"/>
                <a:gd name="T84" fmla="*/ 87 w 3980"/>
                <a:gd name="T85" fmla="*/ 2478 h 3164"/>
                <a:gd name="T86" fmla="*/ 285 w 3980"/>
                <a:gd name="T87" fmla="*/ 2818 h 3164"/>
                <a:gd name="T88" fmla="*/ 532 w 3980"/>
                <a:gd name="T89" fmla="*/ 2928 h 3164"/>
                <a:gd name="T90" fmla="*/ 810 w 3980"/>
                <a:gd name="T91" fmla="*/ 3015 h 3164"/>
                <a:gd name="T92" fmla="*/ 1113 w 3980"/>
                <a:gd name="T93" fmla="*/ 3084 h 3164"/>
                <a:gd name="T94" fmla="*/ 1439 w 3980"/>
                <a:gd name="T95" fmla="*/ 3132 h 3164"/>
                <a:gd name="T96" fmla="*/ 1779 w 3980"/>
                <a:gd name="T97" fmla="*/ 3157 h 3164"/>
                <a:gd name="T98" fmla="*/ 2134 w 3980"/>
                <a:gd name="T99" fmla="*/ 3164 h 3164"/>
                <a:gd name="T100" fmla="*/ 2481 w 3980"/>
                <a:gd name="T101" fmla="*/ 3150 h 3164"/>
                <a:gd name="T102" fmla="*/ 2814 w 3980"/>
                <a:gd name="T103" fmla="*/ 3114 h 3164"/>
                <a:gd name="T104" fmla="*/ 3128 w 3980"/>
                <a:gd name="T105" fmla="*/ 3058 h 3164"/>
                <a:gd name="T106" fmla="*/ 3422 w 3980"/>
                <a:gd name="T107" fmla="*/ 2983 h 3164"/>
                <a:gd name="T108" fmla="*/ 3686 w 3980"/>
                <a:gd name="T109" fmla="*/ 2889 h 3164"/>
                <a:gd name="T110" fmla="*/ 3922 w 3980"/>
                <a:gd name="T111" fmla="*/ 2772 h 3164"/>
                <a:gd name="T112" fmla="*/ 3980 w 3980"/>
                <a:gd name="T113" fmla="*/ 2694 h 3164"/>
                <a:gd name="T114" fmla="*/ 3778 w 3980"/>
                <a:gd name="T115" fmla="*/ 2788 h 3164"/>
                <a:gd name="T116" fmla="*/ 3553 w 3980"/>
                <a:gd name="T117" fmla="*/ 2868 h 3164"/>
                <a:gd name="T118" fmla="*/ 3305 w 3980"/>
                <a:gd name="T119" fmla="*/ 2932 h 3164"/>
                <a:gd name="T120" fmla="*/ 3039 w 3980"/>
                <a:gd name="T121" fmla="*/ 2983 h 3164"/>
                <a:gd name="T122" fmla="*/ 2754 w 3980"/>
                <a:gd name="T123" fmla="*/ 3015 h 3164"/>
                <a:gd name="T124" fmla="*/ 2456 w 3980"/>
                <a:gd name="T125" fmla="*/ 3029 h 316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980"/>
                <a:gd name="T190" fmla="*/ 0 h 3164"/>
                <a:gd name="T191" fmla="*/ 3980 w 3980"/>
                <a:gd name="T192" fmla="*/ 3164 h 316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980" h="3164">
                  <a:moveTo>
                    <a:pt x="2332" y="3031"/>
                  </a:moveTo>
                  <a:lnTo>
                    <a:pt x="2316" y="3031"/>
                  </a:lnTo>
                  <a:lnTo>
                    <a:pt x="2297" y="3031"/>
                  </a:lnTo>
                  <a:lnTo>
                    <a:pt x="2281" y="3031"/>
                  </a:lnTo>
                  <a:lnTo>
                    <a:pt x="2265" y="3031"/>
                  </a:lnTo>
                  <a:lnTo>
                    <a:pt x="2249" y="3031"/>
                  </a:lnTo>
                  <a:lnTo>
                    <a:pt x="2231" y="3031"/>
                  </a:lnTo>
                  <a:lnTo>
                    <a:pt x="2215" y="3031"/>
                  </a:lnTo>
                  <a:lnTo>
                    <a:pt x="2199" y="3031"/>
                  </a:lnTo>
                  <a:lnTo>
                    <a:pt x="2132" y="3031"/>
                  </a:lnTo>
                  <a:lnTo>
                    <a:pt x="2066" y="3029"/>
                  </a:lnTo>
                  <a:lnTo>
                    <a:pt x="1999" y="3026"/>
                  </a:lnTo>
                  <a:lnTo>
                    <a:pt x="1935" y="3024"/>
                  </a:lnTo>
                  <a:lnTo>
                    <a:pt x="1870" y="3022"/>
                  </a:lnTo>
                  <a:lnTo>
                    <a:pt x="1806" y="3017"/>
                  </a:lnTo>
                  <a:lnTo>
                    <a:pt x="1742" y="3013"/>
                  </a:lnTo>
                  <a:lnTo>
                    <a:pt x="1680" y="3006"/>
                  </a:lnTo>
                  <a:lnTo>
                    <a:pt x="1618" y="2999"/>
                  </a:lnTo>
                  <a:lnTo>
                    <a:pt x="1558" y="2992"/>
                  </a:lnTo>
                  <a:lnTo>
                    <a:pt x="1499" y="2983"/>
                  </a:lnTo>
                  <a:lnTo>
                    <a:pt x="1439" y="2976"/>
                  </a:lnTo>
                  <a:lnTo>
                    <a:pt x="1382" y="2964"/>
                  </a:lnTo>
                  <a:lnTo>
                    <a:pt x="1324" y="2955"/>
                  </a:lnTo>
                  <a:lnTo>
                    <a:pt x="1267" y="2944"/>
                  </a:lnTo>
                  <a:lnTo>
                    <a:pt x="1212" y="2932"/>
                  </a:lnTo>
                  <a:lnTo>
                    <a:pt x="1157" y="2921"/>
                  </a:lnTo>
                  <a:lnTo>
                    <a:pt x="1104" y="2907"/>
                  </a:lnTo>
                  <a:lnTo>
                    <a:pt x="1051" y="2893"/>
                  </a:lnTo>
                  <a:lnTo>
                    <a:pt x="998" y="2877"/>
                  </a:lnTo>
                  <a:lnTo>
                    <a:pt x="948" y="2863"/>
                  </a:lnTo>
                  <a:lnTo>
                    <a:pt x="897" y="2847"/>
                  </a:lnTo>
                  <a:lnTo>
                    <a:pt x="849" y="2829"/>
                  </a:lnTo>
                  <a:lnTo>
                    <a:pt x="803" y="2813"/>
                  </a:lnTo>
                  <a:lnTo>
                    <a:pt x="755" y="2795"/>
                  </a:lnTo>
                  <a:lnTo>
                    <a:pt x="711" y="2776"/>
                  </a:lnTo>
                  <a:lnTo>
                    <a:pt x="666" y="2756"/>
                  </a:lnTo>
                  <a:lnTo>
                    <a:pt x="624" y="2735"/>
                  </a:lnTo>
                  <a:lnTo>
                    <a:pt x="581" y="2714"/>
                  </a:lnTo>
                  <a:lnTo>
                    <a:pt x="542" y="2694"/>
                  </a:lnTo>
                  <a:lnTo>
                    <a:pt x="503" y="2671"/>
                  </a:lnTo>
                  <a:lnTo>
                    <a:pt x="464" y="2648"/>
                  </a:lnTo>
                  <a:lnTo>
                    <a:pt x="457" y="2643"/>
                  </a:lnTo>
                  <a:lnTo>
                    <a:pt x="454" y="2636"/>
                  </a:lnTo>
                  <a:lnTo>
                    <a:pt x="422" y="2510"/>
                  </a:lnTo>
                  <a:lnTo>
                    <a:pt x="395" y="2382"/>
                  </a:lnTo>
                  <a:lnTo>
                    <a:pt x="372" y="2255"/>
                  </a:lnTo>
                  <a:lnTo>
                    <a:pt x="353" y="2125"/>
                  </a:lnTo>
                  <a:lnTo>
                    <a:pt x="337" y="1996"/>
                  </a:lnTo>
                  <a:lnTo>
                    <a:pt x="328" y="1865"/>
                  </a:lnTo>
                  <a:lnTo>
                    <a:pt x="321" y="1735"/>
                  </a:lnTo>
                  <a:lnTo>
                    <a:pt x="319" y="1604"/>
                  </a:lnTo>
                  <a:lnTo>
                    <a:pt x="321" y="1464"/>
                  </a:lnTo>
                  <a:lnTo>
                    <a:pt x="328" y="1326"/>
                  </a:lnTo>
                  <a:lnTo>
                    <a:pt x="340" y="1191"/>
                  </a:lnTo>
                  <a:lnTo>
                    <a:pt x="356" y="1055"/>
                  </a:lnTo>
                  <a:lnTo>
                    <a:pt x="374" y="925"/>
                  </a:lnTo>
                  <a:lnTo>
                    <a:pt x="399" y="794"/>
                  </a:lnTo>
                  <a:lnTo>
                    <a:pt x="427" y="665"/>
                  </a:lnTo>
                  <a:lnTo>
                    <a:pt x="459" y="539"/>
                  </a:lnTo>
                  <a:lnTo>
                    <a:pt x="461" y="532"/>
                  </a:lnTo>
                  <a:lnTo>
                    <a:pt x="468" y="528"/>
                  </a:lnTo>
                  <a:lnTo>
                    <a:pt x="507" y="505"/>
                  </a:lnTo>
                  <a:lnTo>
                    <a:pt x="546" y="482"/>
                  </a:lnTo>
                  <a:lnTo>
                    <a:pt x="585" y="461"/>
                  </a:lnTo>
                  <a:lnTo>
                    <a:pt x="629" y="441"/>
                  </a:lnTo>
                  <a:lnTo>
                    <a:pt x="670" y="420"/>
                  </a:lnTo>
                  <a:lnTo>
                    <a:pt x="714" y="399"/>
                  </a:lnTo>
                  <a:lnTo>
                    <a:pt x="760" y="381"/>
                  </a:lnTo>
                  <a:lnTo>
                    <a:pt x="806" y="363"/>
                  </a:lnTo>
                  <a:lnTo>
                    <a:pt x="854" y="346"/>
                  </a:lnTo>
                  <a:lnTo>
                    <a:pt x="902" y="328"/>
                  </a:lnTo>
                  <a:lnTo>
                    <a:pt x="952" y="312"/>
                  </a:lnTo>
                  <a:lnTo>
                    <a:pt x="1003" y="298"/>
                  </a:lnTo>
                  <a:lnTo>
                    <a:pt x="1053" y="282"/>
                  </a:lnTo>
                  <a:lnTo>
                    <a:pt x="1106" y="268"/>
                  </a:lnTo>
                  <a:lnTo>
                    <a:pt x="1161" y="255"/>
                  </a:lnTo>
                  <a:lnTo>
                    <a:pt x="1214" y="243"/>
                  </a:lnTo>
                  <a:lnTo>
                    <a:pt x="1269" y="232"/>
                  </a:lnTo>
                  <a:lnTo>
                    <a:pt x="1327" y="220"/>
                  </a:lnTo>
                  <a:lnTo>
                    <a:pt x="1384" y="211"/>
                  </a:lnTo>
                  <a:lnTo>
                    <a:pt x="1441" y="200"/>
                  </a:lnTo>
                  <a:lnTo>
                    <a:pt x="1501" y="193"/>
                  </a:lnTo>
                  <a:lnTo>
                    <a:pt x="1561" y="184"/>
                  </a:lnTo>
                  <a:lnTo>
                    <a:pt x="1620" y="177"/>
                  </a:lnTo>
                  <a:lnTo>
                    <a:pt x="1682" y="170"/>
                  </a:lnTo>
                  <a:lnTo>
                    <a:pt x="1744" y="163"/>
                  </a:lnTo>
                  <a:lnTo>
                    <a:pt x="1806" y="158"/>
                  </a:lnTo>
                  <a:lnTo>
                    <a:pt x="1870" y="154"/>
                  </a:lnTo>
                  <a:lnTo>
                    <a:pt x="1935" y="151"/>
                  </a:lnTo>
                  <a:lnTo>
                    <a:pt x="1999" y="149"/>
                  </a:lnTo>
                  <a:lnTo>
                    <a:pt x="2066" y="147"/>
                  </a:lnTo>
                  <a:lnTo>
                    <a:pt x="2132" y="145"/>
                  </a:lnTo>
                  <a:lnTo>
                    <a:pt x="2199" y="145"/>
                  </a:lnTo>
                  <a:lnTo>
                    <a:pt x="2215" y="145"/>
                  </a:lnTo>
                  <a:lnTo>
                    <a:pt x="2231" y="145"/>
                  </a:lnTo>
                  <a:lnTo>
                    <a:pt x="2249" y="145"/>
                  </a:lnTo>
                  <a:lnTo>
                    <a:pt x="2265" y="145"/>
                  </a:lnTo>
                  <a:lnTo>
                    <a:pt x="2281" y="145"/>
                  </a:lnTo>
                  <a:lnTo>
                    <a:pt x="2297" y="145"/>
                  </a:lnTo>
                  <a:lnTo>
                    <a:pt x="2316" y="145"/>
                  </a:lnTo>
                  <a:lnTo>
                    <a:pt x="2332" y="145"/>
                  </a:lnTo>
                  <a:lnTo>
                    <a:pt x="2394" y="145"/>
                  </a:lnTo>
                  <a:lnTo>
                    <a:pt x="2456" y="147"/>
                  </a:lnTo>
                  <a:lnTo>
                    <a:pt x="2515" y="147"/>
                  </a:lnTo>
                  <a:lnTo>
                    <a:pt x="2577" y="149"/>
                  </a:lnTo>
                  <a:lnTo>
                    <a:pt x="2637" y="154"/>
                  </a:lnTo>
                  <a:lnTo>
                    <a:pt x="2694" y="156"/>
                  </a:lnTo>
                  <a:lnTo>
                    <a:pt x="2754" y="161"/>
                  </a:lnTo>
                  <a:lnTo>
                    <a:pt x="2811" y="167"/>
                  </a:lnTo>
                  <a:lnTo>
                    <a:pt x="2869" y="172"/>
                  </a:lnTo>
                  <a:lnTo>
                    <a:pt x="2926" y="179"/>
                  </a:lnTo>
                  <a:lnTo>
                    <a:pt x="2984" y="186"/>
                  </a:lnTo>
                  <a:lnTo>
                    <a:pt x="3039" y="195"/>
                  </a:lnTo>
                  <a:lnTo>
                    <a:pt x="3094" y="202"/>
                  </a:lnTo>
                  <a:lnTo>
                    <a:pt x="3147" y="211"/>
                  </a:lnTo>
                  <a:lnTo>
                    <a:pt x="3199" y="220"/>
                  </a:lnTo>
                  <a:lnTo>
                    <a:pt x="3252" y="232"/>
                  </a:lnTo>
                  <a:lnTo>
                    <a:pt x="3305" y="243"/>
                  </a:lnTo>
                  <a:lnTo>
                    <a:pt x="3355" y="255"/>
                  </a:lnTo>
                  <a:lnTo>
                    <a:pt x="3406" y="266"/>
                  </a:lnTo>
                  <a:lnTo>
                    <a:pt x="3456" y="280"/>
                  </a:lnTo>
                  <a:lnTo>
                    <a:pt x="3505" y="294"/>
                  </a:lnTo>
                  <a:lnTo>
                    <a:pt x="3553" y="307"/>
                  </a:lnTo>
                  <a:lnTo>
                    <a:pt x="3599" y="324"/>
                  </a:lnTo>
                  <a:lnTo>
                    <a:pt x="3645" y="337"/>
                  </a:lnTo>
                  <a:lnTo>
                    <a:pt x="3691" y="353"/>
                  </a:lnTo>
                  <a:lnTo>
                    <a:pt x="3734" y="372"/>
                  </a:lnTo>
                  <a:lnTo>
                    <a:pt x="3778" y="388"/>
                  </a:lnTo>
                  <a:lnTo>
                    <a:pt x="3819" y="406"/>
                  </a:lnTo>
                  <a:lnTo>
                    <a:pt x="3863" y="424"/>
                  </a:lnTo>
                  <a:lnTo>
                    <a:pt x="3902" y="445"/>
                  </a:lnTo>
                  <a:lnTo>
                    <a:pt x="3941" y="463"/>
                  </a:lnTo>
                  <a:lnTo>
                    <a:pt x="3980" y="484"/>
                  </a:lnTo>
                  <a:lnTo>
                    <a:pt x="3975" y="468"/>
                  </a:lnTo>
                  <a:lnTo>
                    <a:pt x="3971" y="452"/>
                  </a:lnTo>
                  <a:lnTo>
                    <a:pt x="3966" y="436"/>
                  </a:lnTo>
                  <a:lnTo>
                    <a:pt x="3961" y="420"/>
                  </a:lnTo>
                  <a:lnTo>
                    <a:pt x="3918" y="395"/>
                  </a:lnTo>
                  <a:lnTo>
                    <a:pt x="3874" y="369"/>
                  </a:lnTo>
                  <a:lnTo>
                    <a:pt x="3828" y="346"/>
                  </a:lnTo>
                  <a:lnTo>
                    <a:pt x="3780" y="321"/>
                  </a:lnTo>
                  <a:lnTo>
                    <a:pt x="3732" y="301"/>
                  </a:lnTo>
                  <a:lnTo>
                    <a:pt x="3684" y="278"/>
                  </a:lnTo>
                  <a:lnTo>
                    <a:pt x="3631" y="257"/>
                  </a:lnTo>
                  <a:lnTo>
                    <a:pt x="3580" y="236"/>
                  </a:lnTo>
                  <a:lnTo>
                    <a:pt x="3528" y="218"/>
                  </a:lnTo>
                  <a:lnTo>
                    <a:pt x="3472" y="200"/>
                  </a:lnTo>
                  <a:lnTo>
                    <a:pt x="3417" y="181"/>
                  </a:lnTo>
                  <a:lnTo>
                    <a:pt x="3362" y="165"/>
                  </a:lnTo>
                  <a:lnTo>
                    <a:pt x="3305" y="149"/>
                  </a:lnTo>
                  <a:lnTo>
                    <a:pt x="3245" y="133"/>
                  </a:lnTo>
                  <a:lnTo>
                    <a:pt x="3188" y="119"/>
                  </a:lnTo>
                  <a:lnTo>
                    <a:pt x="3126" y="106"/>
                  </a:lnTo>
                  <a:lnTo>
                    <a:pt x="3066" y="94"/>
                  </a:lnTo>
                  <a:lnTo>
                    <a:pt x="3004" y="80"/>
                  </a:lnTo>
                  <a:lnTo>
                    <a:pt x="2942" y="69"/>
                  </a:lnTo>
                  <a:lnTo>
                    <a:pt x="2878" y="60"/>
                  </a:lnTo>
                  <a:lnTo>
                    <a:pt x="2814" y="50"/>
                  </a:lnTo>
                  <a:lnTo>
                    <a:pt x="2750" y="41"/>
                  </a:lnTo>
                  <a:lnTo>
                    <a:pt x="2683" y="34"/>
                  </a:lnTo>
                  <a:lnTo>
                    <a:pt x="2616" y="28"/>
                  </a:lnTo>
                  <a:lnTo>
                    <a:pt x="2550" y="21"/>
                  </a:lnTo>
                  <a:lnTo>
                    <a:pt x="2481" y="16"/>
                  </a:lnTo>
                  <a:lnTo>
                    <a:pt x="2412" y="11"/>
                  </a:lnTo>
                  <a:lnTo>
                    <a:pt x="2343" y="7"/>
                  </a:lnTo>
                  <a:lnTo>
                    <a:pt x="2274" y="5"/>
                  </a:lnTo>
                  <a:lnTo>
                    <a:pt x="2206" y="2"/>
                  </a:lnTo>
                  <a:lnTo>
                    <a:pt x="2134" y="0"/>
                  </a:lnTo>
                  <a:lnTo>
                    <a:pt x="2063" y="0"/>
                  </a:lnTo>
                  <a:lnTo>
                    <a:pt x="1992" y="0"/>
                  </a:lnTo>
                  <a:lnTo>
                    <a:pt x="1921" y="2"/>
                  </a:lnTo>
                  <a:lnTo>
                    <a:pt x="1850" y="5"/>
                  </a:lnTo>
                  <a:lnTo>
                    <a:pt x="1781" y="7"/>
                  </a:lnTo>
                  <a:lnTo>
                    <a:pt x="1710" y="11"/>
                  </a:lnTo>
                  <a:lnTo>
                    <a:pt x="1641" y="16"/>
                  </a:lnTo>
                  <a:lnTo>
                    <a:pt x="1574" y="21"/>
                  </a:lnTo>
                  <a:lnTo>
                    <a:pt x="1506" y="28"/>
                  </a:lnTo>
                  <a:lnTo>
                    <a:pt x="1439" y="34"/>
                  </a:lnTo>
                  <a:lnTo>
                    <a:pt x="1372" y="41"/>
                  </a:lnTo>
                  <a:lnTo>
                    <a:pt x="1308" y="50"/>
                  </a:lnTo>
                  <a:lnTo>
                    <a:pt x="1242" y="60"/>
                  </a:lnTo>
                  <a:lnTo>
                    <a:pt x="1180" y="71"/>
                  </a:lnTo>
                  <a:lnTo>
                    <a:pt x="1115" y="83"/>
                  </a:lnTo>
                  <a:lnTo>
                    <a:pt x="1053" y="94"/>
                  </a:lnTo>
                  <a:lnTo>
                    <a:pt x="991" y="106"/>
                  </a:lnTo>
                  <a:lnTo>
                    <a:pt x="932" y="119"/>
                  </a:lnTo>
                  <a:lnTo>
                    <a:pt x="872" y="135"/>
                  </a:lnTo>
                  <a:lnTo>
                    <a:pt x="815" y="149"/>
                  </a:lnTo>
                  <a:lnTo>
                    <a:pt x="757" y="165"/>
                  </a:lnTo>
                  <a:lnTo>
                    <a:pt x="700" y="184"/>
                  </a:lnTo>
                  <a:lnTo>
                    <a:pt x="645" y="202"/>
                  </a:lnTo>
                  <a:lnTo>
                    <a:pt x="590" y="220"/>
                  </a:lnTo>
                  <a:lnTo>
                    <a:pt x="537" y="239"/>
                  </a:lnTo>
                  <a:lnTo>
                    <a:pt x="484" y="259"/>
                  </a:lnTo>
                  <a:lnTo>
                    <a:pt x="434" y="280"/>
                  </a:lnTo>
                  <a:lnTo>
                    <a:pt x="383" y="303"/>
                  </a:lnTo>
                  <a:lnTo>
                    <a:pt x="335" y="326"/>
                  </a:lnTo>
                  <a:lnTo>
                    <a:pt x="289" y="349"/>
                  </a:lnTo>
                  <a:lnTo>
                    <a:pt x="241" y="374"/>
                  </a:lnTo>
                  <a:lnTo>
                    <a:pt x="197" y="399"/>
                  </a:lnTo>
                  <a:lnTo>
                    <a:pt x="154" y="424"/>
                  </a:lnTo>
                  <a:lnTo>
                    <a:pt x="119" y="558"/>
                  </a:lnTo>
                  <a:lnTo>
                    <a:pt x="87" y="698"/>
                  </a:lnTo>
                  <a:lnTo>
                    <a:pt x="62" y="840"/>
                  </a:lnTo>
                  <a:lnTo>
                    <a:pt x="39" y="984"/>
                  </a:lnTo>
                  <a:lnTo>
                    <a:pt x="23" y="1133"/>
                  </a:lnTo>
                  <a:lnTo>
                    <a:pt x="9" y="1287"/>
                  </a:lnTo>
                  <a:lnTo>
                    <a:pt x="2" y="1443"/>
                  </a:lnTo>
                  <a:lnTo>
                    <a:pt x="0" y="1602"/>
                  </a:lnTo>
                  <a:lnTo>
                    <a:pt x="2" y="1755"/>
                  </a:lnTo>
                  <a:lnTo>
                    <a:pt x="11" y="1904"/>
                  </a:lnTo>
                  <a:lnTo>
                    <a:pt x="23" y="2054"/>
                  </a:lnTo>
                  <a:lnTo>
                    <a:pt x="41" y="2198"/>
                  </a:lnTo>
                  <a:lnTo>
                    <a:pt x="62" y="2338"/>
                  </a:lnTo>
                  <a:lnTo>
                    <a:pt x="87" y="2478"/>
                  </a:lnTo>
                  <a:lnTo>
                    <a:pt x="117" y="2611"/>
                  </a:lnTo>
                  <a:lnTo>
                    <a:pt x="149" y="2742"/>
                  </a:lnTo>
                  <a:lnTo>
                    <a:pt x="193" y="2767"/>
                  </a:lnTo>
                  <a:lnTo>
                    <a:pt x="236" y="2792"/>
                  </a:lnTo>
                  <a:lnTo>
                    <a:pt x="285" y="2818"/>
                  </a:lnTo>
                  <a:lnTo>
                    <a:pt x="330" y="2840"/>
                  </a:lnTo>
                  <a:lnTo>
                    <a:pt x="379" y="2863"/>
                  </a:lnTo>
                  <a:lnTo>
                    <a:pt x="429" y="2886"/>
                  </a:lnTo>
                  <a:lnTo>
                    <a:pt x="482" y="2907"/>
                  </a:lnTo>
                  <a:lnTo>
                    <a:pt x="532" y="2928"/>
                  </a:lnTo>
                  <a:lnTo>
                    <a:pt x="588" y="2946"/>
                  </a:lnTo>
                  <a:lnTo>
                    <a:pt x="640" y="2964"/>
                  </a:lnTo>
                  <a:lnTo>
                    <a:pt x="698" y="2983"/>
                  </a:lnTo>
                  <a:lnTo>
                    <a:pt x="753" y="2999"/>
                  </a:lnTo>
                  <a:lnTo>
                    <a:pt x="810" y="3015"/>
                  </a:lnTo>
                  <a:lnTo>
                    <a:pt x="870" y="3031"/>
                  </a:lnTo>
                  <a:lnTo>
                    <a:pt x="930" y="3045"/>
                  </a:lnTo>
                  <a:lnTo>
                    <a:pt x="989" y="3058"/>
                  </a:lnTo>
                  <a:lnTo>
                    <a:pt x="1051" y="3072"/>
                  </a:lnTo>
                  <a:lnTo>
                    <a:pt x="1113" y="3084"/>
                  </a:lnTo>
                  <a:lnTo>
                    <a:pt x="1177" y="3095"/>
                  </a:lnTo>
                  <a:lnTo>
                    <a:pt x="1242" y="3104"/>
                  </a:lnTo>
                  <a:lnTo>
                    <a:pt x="1306" y="3114"/>
                  </a:lnTo>
                  <a:lnTo>
                    <a:pt x="1372" y="3123"/>
                  </a:lnTo>
                  <a:lnTo>
                    <a:pt x="1439" y="3132"/>
                  </a:lnTo>
                  <a:lnTo>
                    <a:pt x="1506" y="3139"/>
                  </a:lnTo>
                  <a:lnTo>
                    <a:pt x="1572" y="3143"/>
                  </a:lnTo>
                  <a:lnTo>
                    <a:pt x="1641" y="3150"/>
                  </a:lnTo>
                  <a:lnTo>
                    <a:pt x="1710" y="3155"/>
                  </a:lnTo>
                  <a:lnTo>
                    <a:pt x="1779" y="3157"/>
                  </a:lnTo>
                  <a:lnTo>
                    <a:pt x="1850" y="3159"/>
                  </a:lnTo>
                  <a:lnTo>
                    <a:pt x="1921" y="3162"/>
                  </a:lnTo>
                  <a:lnTo>
                    <a:pt x="1992" y="3164"/>
                  </a:lnTo>
                  <a:lnTo>
                    <a:pt x="2063" y="3164"/>
                  </a:lnTo>
                  <a:lnTo>
                    <a:pt x="2134" y="3164"/>
                  </a:lnTo>
                  <a:lnTo>
                    <a:pt x="2206" y="3162"/>
                  </a:lnTo>
                  <a:lnTo>
                    <a:pt x="2274" y="3159"/>
                  </a:lnTo>
                  <a:lnTo>
                    <a:pt x="2346" y="3157"/>
                  </a:lnTo>
                  <a:lnTo>
                    <a:pt x="2414" y="3155"/>
                  </a:lnTo>
                  <a:lnTo>
                    <a:pt x="2481" y="3150"/>
                  </a:lnTo>
                  <a:lnTo>
                    <a:pt x="2550" y="3143"/>
                  </a:lnTo>
                  <a:lnTo>
                    <a:pt x="2616" y="3139"/>
                  </a:lnTo>
                  <a:lnTo>
                    <a:pt x="2683" y="3132"/>
                  </a:lnTo>
                  <a:lnTo>
                    <a:pt x="2750" y="3123"/>
                  </a:lnTo>
                  <a:lnTo>
                    <a:pt x="2814" y="3114"/>
                  </a:lnTo>
                  <a:lnTo>
                    <a:pt x="2880" y="3104"/>
                  </a:lnTo>
                  <a:lnTo>
                    <a:pt x="2942" y="3095"/>
                  </a:lnTo>
                  <a:lnTo>
                    <a:pt x="3007" y="3084"/>
                  </a:lnTo>
                  <a:lnTo>
                    <a:pt x="3069" y="3072"/>
                  </a:lnTo>
                  <a:lnTo>
                    <a:pt x="3128" y="3058"/>
                  </a:lnTo>
                  <a:lnTo>
                    <a:pt x="3190" y="3047"/>
                  </a:lnTo>
                  <a:lnTo>
                    <a:pt x="3250" y="3031"/>
                  </a:lnTo>
                  <a:lnTo>
                    <a:pt x="3307" y="3017"/>
                  </a:lnTo>
                  <a:lnTo>
                    <a:pt x="3365" y="3001"/>
                  </a:lnTo>
                  <a:lnTo>
                    <a:pt x="3422" y="2983"/>
                  </a:lnTo>
                  <a:lnTo>
                    <a:pt x="3477" y="2967"/>
                  </a:lnTo>
                  <a:lnTo>
                    <a:pt x="3530" y="2948"/>
                  </a:lnTo>
                  <a:lnTo>
                    <a:pt x="3583" y="2928"/>
                  </a:lnTo>
                  <a:lnTo>
                    <a:pt x="3635" y="2909"/>
                  </a:lnTo>
                  <a:lnTo>
                    <a:pt x="3686" y="2889"/>
                  </a:lnTo>
                  <a:lnTo>
                    <a:pt x="3736" y="2866"/>
                  </a:lnTo>
                  <a:lnTo>
                    <a:pt x="3785" y="2845"/>
                  </a:lnTo>
                  <a:lnTo>
                    <a:pt x="3833" y="2820"/>
                  </a:lnTo>
                  <a:lnTo>
                    <a:pt x="3879" y="2797"/>
                  </a:lnTo>
                  <a:lnTo>
                    <a:pt x="3922" y="2772"/>
                  </a:lnTo>
                  <a:lnTo>
                    <a:pt x="3966" y="2746"/>
                  </a:lnTo>
                  <a:lnTo>
                    <a:pt x="3971" y="2735"/>
                  </a:lnTo>
                  <a:lnTo>
                    <a:pt x="3973" y="2721"/>
                  </a:lnTo>
                  <a:lnTo>
                    <a:pt x="3977" y="2707"/>
                  </a:lnTo>
                  <a:lnTo>
                    <a:pt x="3980" y="2694"/>
                  </a:lnTo>
                  <a:lnTo>
                    <a:pt x="3941" y="2714"/>
                  </a:lnTo>
                  <a:lnTo>
                    <a:pt x="3902" y="2733"/>
                  </a:lnTo>
                  <a:lnTo>
                    <a:pt x="3863" y="2753"/>
                  </a:lnTo>
                  <a:lnTo>
                    <a:pt x="3821" y="2772"/>
                  </a:lnTo>
                  <a:lnTo>
                    <a:pt x="3778" y="2788"/>
                  </a:lnTo>
                  <a:lnTo>
                    <a:pt x="3736" y="2806"/>
                  </a:lnTo>
                  <a:lnTo>
                    <a:pt x="3691" y="2822"/>
                  </a:lnTo>
                  <a:lnTo>
                    <a:pt x="3647" y="2838"/>
                  </a:lnTo>
                  <a:lnTo>
                    <a:pt x="3601" y="2854"/>
                  </a:lnTo>
                  <a:lnTo>
                    <a:pt x="3553" y="2868"/>
                  </a:lnTo>
                  <a:lnTo>
                    <a:pt x="3505" y="2882"/>
                  </a:lnTo>
                  <a:lnTo>
                    <a:pt x="3456" y="2896"/>
                  </a:lnTo>
                  <a:lnTo>
                    <a:pt x="3408" y="2909"/>
                  </a:lnTo>
                  <a:lnTo>
                    <a:pt x="3358" y="2921"/>
                  </a:lnTo>
                  <a:lnTo>
                    <a:pt x="3305" y="2932"/>
                  </a:lnTo>
                  <a:lnTo>
                    <a:pt x="3254" y="2944"/>
                  </a:lnTo>
                  <a:lnTo>
                    <a:pt x="3202" y="2955"/>
                  </a:lnTo>
                  <a:lnTo>
                    <a:pt x="3149" y="2964"/>
                  </a:lnTo>
                  <a:lnTo>
                    <a:pt x="3094" y="2974"/>
                  </a:lnTo>
                  <a:lnTo>
                    <a:pt x="3039" y="2983"/>
                  </a:lnTo>
                  <a:lnTo>
                    <a:pt x="2984" y="2990"/>
                  </a:lnTo>
                  <a:lnTo>
                    <a:pt x="2926" y="2997"/>
                  </a:lnTo>
                  <a:lnTo>
                    <a:pt x="2871" y="3003"/>
                  </a:lnTo>
                  <a:lnTo>
                    <a:pt x="2814" y="3008"/>
                  </a:lnTo>
                  <a:lnTo>
                    <a:pt x="2754" y="3015"/>
                  </a:lnTo>
                  <a:lnTo>
                    <a:pt x="2697" y="3019"/>
                  </a:lnTo>
                  <a:lnTo>
                    <a:pt x="2637" y="3022"/>
                  </a:lnTo>
                  <a:lnTo>
                    <a:pt x="2577" y="3026"/>
                  </a:lnTo>
                  <a:lnTo>
                    <a:pt x="2515" y="3029"/>
                  </a:lnTo>
                  <a:lnTo>
                    <a:pt x="2456" y="3029"/>
                  </a:lnTo>
                  <a:lnTo>
                    <a:pt x="2394" y="3031"/>
                  </a:lnTo>
                  <a:lnTo>
                    <a:pt x="2332" y="3031"/>
                  </a:lnTo>
                  <a:close/>
                </a:path>
              </a:pathLst>
            </a:custGeom>
            <a:blipFill dpi="0" rotWithShape="1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20" name="Freeform 9"/>
            <p:cNvSpPr>
              <a:spLocks/>
            </p:cNvSpPr>
            <p:nvPr/>
          </p:nvSpPr>
          <p:spPr bwMode="auto">
            <a:xfrm>
              <a:off x="4813" y="1757"/>
              <a:ext cx="335" cy="334"/>
            </a:xfrm>
            <a:custGeom>
              <a:avLst/>
              <a:gdLst>
                <a:gd name="T0" fmla="*/ 167 w 335"/>
                <a:gd name="T1" fmla="*/ 0 h 334"/>
                <a:gd name="T2" fmla="*/ 133 w 335"/>
                <a:gd name="T3" fmla="*/ 2 h 334"/>
                <a:gd name="T4" fmla="*/ 103 w 335"/>
                <a:gd name="T5" fmla="*/ 13 h 334"/>
                <a:gd name="T6" fmla="*/ 73 w 335"/>
                <a:gd name="T7" fmla="*/ 27 h 334"/>
                <a:gd name="T8" fmla="*/ 50 w 335"/>
                <a:gd name="T9" fmla="*/ 48 h 334"/>
                <a:gd name="T10" fmla="*/ 30 w 335"/>
                <a:gd name="T11" fmla="*/ 73 h 334"/>
                <a:gd name="T12" fmla="*/ 14 w 335"/>
                <a:gd name="T13" fmla="*/ 100 h 334"/>
                <a:gd name="T14" fmla="*/ 2 w 335"/>
                <a:gd name="T15" fmla="*/ 133 h 334"/>
                <a:gd name="T16" fmla="*/ 0 w 335"/>
                <a:gd name="T17" fmla="*/ 167 h 334"/>
                <a:gd name="T18" fmla="*/ 2 w 335"/>
                <a:gd name="T19" fmla="*/ 201 h 334"/>
                <a:gd name="T20" fmla="*/ 14 w 335"/>
                <a:gd name="T21" fmla="*/ 231 h 334"/>
                <a:gd name="T22" fmla="*/ 30 w 335"/>
                <a:gd name="T23" fmla="*/ 261 h 334"/>
                <a:gd name="T24" fmla="*/ 50 w 335"/>
                <a:gd name="T25" fmla="*/ 284 h 334"/>
                <a:gd name="T26" fmla="*/ 73 w 335"/>
                <a:gd name="T27" fmla="*/ 305 h 334"/>
                <a:gd name="T28" fmla="*/ 103 w 335"/>
                <a:gd name="T29" fmla="*/ 321 h 334"/>
                <a:gd name="T30" fmla="*/ 133 w 335"/>
                <a:gd name="T31" fmla="*/ 332 h 334"/>
                <a:gd name="T32" fmla="*/ 167 w 335"/>
                <a:gd name="T33" fmla="*/ 334 h 334"/>
                <a:gd name="T34" fmla="*/ 202 w 335"/>
                <a:gd name="T35" fmla="*/ 332 h 334"/>
                <a:gd name="T36" fmla="*/ 234 w 335"/>
                <a:gd name="T37" fmla="*/ 321 h 334"/>
                <a:gd name="T38" fmla="*/ 262 w 335"/>
                <a:gd name="T39" fmla="*/ 305 h 334"/>
                <a:gd name="T40" fmla="*/ 287 w 335"/>
                <a:gd name="T41" fmla="*/ 284 h 334"/>
                <a:gd name="T42" fmla="*/ 307 w 335"/>
                <a:gd name="T43" fmla="*/ 261 h 334"/>
                <a:gd name="T44" fmla="*/ 321 w 335"/>
                <a:gd name="T45" fmla="*/ 231 h 334"/>
                <a:gd name="T46" fmla="*/ 333 w 335"/>
                <a:gd name="T47" fmla="*/ 201 h 334"/>
                <a:gd name="T48" fmla="*/ 335 w 335"/>
                <a:gd name="T49" fmla="*/ 167 h 334"/>
                <a:gd name="T50" fmla="*/ 333 w 335"/>
                <a:gd name="T51" fmla="*/ 133 h 334"/>
                <a:gd name="T52" fmla="*/ 321 w 335"/>
                <a:gd name="T53" fmla="*/ 100 h 334"/>
                <a:gd name="T54" fmla="*/ 307 w 335"/>
                <a:gd name="T55" fmla="*/ 73 h 334"/>
                <a:gd name="T56" fmla="*/ 287 w 335"/>
                <a:gd name="T57" fmla="*/ 48 h 334"/>
                <a:gd name="T58" fmla="*/ 262 w 335"/>
                <a:gd name="T59" fmla="*/ 27 h 334"/>
                <a:gd name="T60" fmla="*/ 234 w 335"/>
                <a:gd name="T61" fmla="*/ 13 h 334"/>
                <a:gd name="T62" fmla="*/ 202 w 335"/>
                <a:gd name="T63" fmla="*/ 2 h 334"/>
                <a:gd name="T64" fmla="*/ 167 w 335"/>
                <a:gd name="T65" fmla="*/ 0 h 3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5"/>
                <a:gd name="T100" fmla="*/ 0 h 334"/>
                <a:gd name="T101" fmla="*/ 335 w 335"/>
                <a:gd name="T102" fmla="*/ 334 h 3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5" h="334">
                  <a:moveTo>
                    <a:pt x="167" y="0"/>
                  </a:moveTo>
                  <a:lnTo>
                    <a:pt x="133" y="2"/>
                  </a:lnTo>
                  <a:lnTo>
                    <a:pt x="103" y="13"/>
                  </a:lnTo>
                  <a:lnTo>
                    <a:pt x="73" y="27"/>
                  </a:lnTo>
                  <a:lnTo>
                    <a:pt x="50" y="48"/>
                  </a:lnTo>
                  <a:lnTo>
                    <a:pt x="30" y="73"/>
                  </a:lnTo>
                  <a:lnTo>
                    <a:pt x="14" y="100"/>
                  </a:lnTo>
                  <a:lnTo>
                    <a:pt x="2" y="133"/>
                  </a:lnTo>
                  <a:lnTo>
                    <a:pt x="0" y="167"/>
                  </a:lnTo>
                  <a:lnTo>
                    <a:pt x="2" y="201"/>
                  </a:lnTo>
                  <a:lnTo>
                    <a:pt x="14" y="231"/>
                  </a:lnTo>
                  <a:lnTo>
                    <a:pt x="30" y="261"/>
                  </a:lnTo>
                  <a:lnTo>
                    <a:pt x="50" y="284"/>
                  </a:lnTo>
                  <a:lnTo>
                    <a:pt x="73" y="305"/>
                  </a:lnTo>
                  <a:lnTo>
                    <a:pt x="103" y="321"/>
                  </a:lnTo>
                  <a:lnTo>
                    <a:pt x="133" y="332"/>
                  </a:lnTo>
                  <a:lnTo>
                    <a:pt x="167" y="334"/>
                  </a:lnTo>
                  <a:lnTo>
                    <a:pt x="202" y="332"/>
                  </a:lnTo>
                  <a:lnTo>
                    <a:pt x="234" y="321"/>
                  </a:lnTo>
                  <a:lnTo>
                    <a:pt x="262" y="305"/>
                  </a:lnTo>
                  <a:lnTo>
                    <a:pt x="287" y="284"/>
                  </a:lnTo>
                  <a:lnTo>
                    <a:pt x="307" y="261"/>
                  </a:lnTo>
                  <a:lnTo>
                    <a:pt x="321" y="231"/>
                  </a:lnTo>
                  <a:lnTo>
                    <a:pt x="333" y="201"/>
                  </a:lnTo>
                  <a:lnTo>
                    <a:pt x="335" y="167"/>
                  </a:lnTo>
                  <a:lnTo>
                    <a:pt x="333" y="133"/>
                  </a:lnTo>
                  <a:lnTo>
                    <a:pt x="321" y="100"/>
                  </a:lnTo>
                  <a:lnTo>
                    <a:pt x="307" y="73"/>
                  </a:lnTo>
                  <a:lnTo>
                    <a:pt x="287" y="48"/>
                  </a:lnTo>
                  <a:lnTo>
                    <a:pt x="262" y="27"/>
                  </a:lnTo>
                  <a:lnTo>
                    <a:pt x="234" y="13"/>
                  </a:lnTo>
                  <a:lnTo>
                    <a:pt x="202" y="2"/>
                  </a:lnTo>
                  <a:lnTo>
                    <a:pt x="167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21" name="Freeform 10"/>
            <p:cNvSpPr>
              <a:spLocks/>
            </p:cNvSpPr>
            <p:nvPr/>
          </p:nvSpPr>
          <p:spPr bwMode="auto">
            <a:xfrm>
              <a:off x="4857" y="2259"/>
              <a:ext cx="220" cy="218"/>
            </a:xfrm>
            <a:custGeom>
              <a:avLst/>
              <a:gdLst>
                <a:gd name="T0" fmla="*/ 110 w 220"/>
                <a:gd name="T1" fmla="*/ 0 h 218"/>
                <a:gd name="T2" fmla="*/ 87 w 220"/>
                <a:gd name="T3" fmla="*/ 2 h 218"/>
                <a:gd name="T4" fmla="*/ 66 w 220"/>
                <a:gd name="T5" fmla="*/ 9 h 218"/>
                <a:gd name="T6" fmla="*/ 48 w 220"/>
                <a:gd name="T7" fmla="*/ 18 h 218"/>
                <a:gd name="T8" fmla="*/ 32 w 220"/>
                <a:gd name="T9" fmla="*/ 32 h 218"/>
                <a:gd name="T10" fmla="*/ 18 w 220"/>
                <a:gd name="T11" fmla="*/ 48 h 218"/>
                <a:gd name="T12" fmla="*/ 9 w 220"/>
                <a:gd name="T13" fmla="*/ 67 h 218"/>
                <a:gd name="T14" fmla="*/ 2 w 220"/>
                <a:gd name="T15" fmla="*/ 87 h 218"/>
                <a:gd name="T16" fmla="*/ 0 w 220"/>
                <a:gd name="T17" fmla="*/ 110 h 218"/>
                <a:gd name="T18" fmla="*/ 2 w 220"/>
                <a:gd name="T19" fmla="*/ 131 h 218"/>
                <a:gd name="T20" fmla="*/ 9 w 220"/>
                <a:gd name="T21" fmla="*/ 151 h 218"/>
                <a:gd name="T22" fmla="*/ 18 w 220"/>
                <a:gd name="T23" fmla="*/ 170 h 218"/>
                <a:gd name="T24" fmla="*/ 32 w 220"/>
                <a:gd name="T25" fmla="*/ 186 h 218"/>
                <a:gd name="T26" fmla="*/ 48 w 220"/>
                <a:gd name="T27" fmla="*/ 200 h 218"/>
                <a:gd name="T28" fmla="*/ 66 w 220"/>
                <a:gd name="T29" fmla="*/ 209 h 218"/>
                <a:gd name="T30" fmla="*/ 87 w 220"/>
                <a:gd name="T31" fmla="*/ 216 h 218"/>
                <a:gd name="T32" fmla="*/ 110 w 220"/>
                <a:gd name="T33" fmla="*/ 218 h 218"/>
                <a:gd name="T34" fmla="*/ 133 w 220"/>
                <a:gd name="T35" fmla="*/ 216 h 218"/>
                <a:gd name="T36" fmla="*/ 151 w 220"/>
                <a:gd name="T37" fmla="*/ 209 h 218"/>
                <a:gd name="T38" fmla="*/ 172 w 220"/>
                <a:gd name="T39" fmla="*/ 200 h 218"/>
                <a:gd name="T40" fmla="*/ 188 w 220"/>
                <a:gd name="T41" fmla="*/ 186 h 218"/>
                <a:gd name="T42" fmla="*/ 201 w 220"/>
                <a:gd name="T43" fmla="*/ 170 h 218"/>
                <a:gd name="T44" fmla="*/ 211 w 220"/>
                <a:gd name="T45" fmla="*/ 151 h 218"/>
                <a:gd name="T46" fmla="*/ 218 w 220"/>
                <a:gd name="T47" fmla="*/ 131 h 218"/>
                <a:gd name="T48" fmla="*/ 220 w 220"/>
                <a:gd name="T49" fmla="*/ 110 h 218"/>
                <a:gd name="T50" fmla="*/ 218 w 220"/>
                <a:gd name="T51" fmla="*/ 87 h 218"/>
                <a:gd name="T52" fmla="*/ 211 w 220"/>
                <a:gd name="T53" fmla="*/ 67 h 218"/>
                <a:gd name="T54" fmla="*/ 201 w 220"/>
                <a:gd name="T55" fmla="*/ 48 h 218"/>
                <a:gd name="T56" fmla="*/ 188 w 220"/>
                <a:gd name="T57" fmla="*/ 32 h 218"/>
                <a:gd name="T58" fmla="*/ 172 w 220"/>
                <a:gd name="T59" fmla="*/ 18 h 218"/>
                <a:gd name="T60" fmla="*/ 151 w 220"/>
                <a:gd name="T61" fmla="*/ 9 h 218"/>
                <a:gd name="T62" fmla="*/ 133 w 220"/>
                <a:gd name="T63" fmla="*/ 2 h 218"/>
                <a:gd name="T64" fmla="*/ 110 w 220"/>
                <a:gd name="T65" fmla="*/ 0 h 2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0"/>
                <a:gd name="T100" fmla="*/ 0 h 218"/>
                <a:gd name="T101" fmla="*/ 220 w 220"/>
                <a:gd name="T102" fmla="*/ 218 h 21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0" h="218">
                  <a:moveTo>
                    <a:pt x="110" y="0"/>
                  </a:moveTo>
                  <a:lnTo>
                    <a:pt x="87" y="2"/>
                  </a:lnTo>
                  <a:lnTo>
                    <a:pt x="66" y="9"/>
                  </a:lnTo>
                  <a:lnTo>
                    <a:pt x="48" y="18"/>
                  </a:lnTo>
                  <a:lnTo>
                    <a:pt x="32" y="32"/>
                  </a:lnTo>
                  <a:lnTo>
                    <a:pt x="18" y="48"/>
                  </a:lnTo>
                  <a:lnTo>
                    <a:pt x="9" y="67"/>
                  </a:lnTo>
                  <a:lnTo>
                    <a:pt x="2" y="87"/>
                  </a:lnTo>
                  <a:lnTo>
                    <a:pt x="0" y="110"/>
                  </a:lnTo>
                  <a:lnTo>
                    <a:pt x="2" y="131"/>
                  </a:lnTo>
                  <a:lnTo>
                    <a:pt x="9" y="151"/>
                  </a:lnTo>
                  <a:lnTo>
                    <a:pt x="18" y="170"/>
                  </a:lnTo>
                  <a:lnTo>
                    <a:pt x="32" y="186"/>
                  </a:lnTo>
                  <a:lnTo>
                    <a:pt x="48" y="200"/>
                  </a:lnTo>
                  <a:lnTo>
                    <a:pt x="66" y="209"/>
                  </a:lnTo>
                  <a:lnTo>
                    <a:pt x="87" y="216"/>
                  </a:lnTo>
                  <a:lnTo>
                    <a:pt x="110" y="218"/>
                  </a:lnTo>
                  <a:lnTo>
                    <a:pt x="133" y="216"/>
                  </a:lnTo>
                  <a:lnTo>
                    <a:pt x="151" y="209"/>
                  </a:lnTo>
                  <a:lnTo>
                    <a:pt x="172" y="200"/>
                  </a:lnTo>
                  <a:lnTo>
                    <a:pt x="188" y="186"/>
                  </a:lnTo>
                  <a:lnTo>
                    <a:pt x="201" y="170"/>
                  </a:lnTo>
                  <a:lnTo>
                    <a:pt x="211" y="151"/>
                  </a:lnTo>
                  <a:lnTo>
                    <a:pt x="218" y="131"/>
                  </a:lnTo>
                  <a:lnTo>
                    <a:pt x="220" y="110"/>
                  </a:lnTo>
                  <a:lnTo>
                    <a:pt x="218" y="87"/>
                  </a:lnTo>
                  <a:lnTo>
                    <a:pt x="211" y="67"/>
                  </a:lnTo>
                  <a:lnTo>
                    <a:pt x="201" y="48"/>
                  </a:lnTo>
                  <a:lnTo>
                    <a:pt x="188" y="32"/>
                  </a:lnTo>
                  <a:lnTo>
                    <a:pt x="172" y="18"/>
                  </a:lnTo>
                  <a:lnTo>
                    <a:pt x="151" y="9"/>
                  </a:lnTo>
                  <a:lnTo>
                    <a:pt x="133" y="2"/>
                  </a:lnTo>
                  <a:lnTo>
                    <a:pt x="11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22" name="Freeform 11"/>
            <p:cNvSpPr>
              <a:spLocks/>
            </p:cNvSpPr>
            <p:nvPr/>
          </p:nvSpPr>
          <p:spPr bwMode="auto">
            <a:xfrm>
              <a:off x="4857" y="2617"/>
              <a:ext cx="220" cy="218"/>
            </a:xfrm>
            <a:custGeom>
              <a:avLst/>
              <a:gdLst>
                <a:gd name="T0" fmla="*/ 110 w 220"/>
                <a:gd name="T1" fmla="*/ 0 h 218"/>
                <a:gd name="T2" fmla="*/ 87 w 220"/>
                <a:gd name="T3" fmla="*/ 2 h 218"/>
                <a:gd name="T4" fmla="*/ 66 w 220"/>
                <a:gd name="T5" fmla="*/ 9 h 218"/>
                <a:gd name="T6" fmla="*/ 48 w 220"/>
                <a:gd name="T7" fmla="*/ 18 h 218"/>
                <a:gd name="T8" fmla="*/ 32 w 220"/>
                <a:gd name="T9" fmla="*/ 32 h 218"/>
                <a:gd name="T10" fmla="*/ 18 w 220"/>
                <a:gd name="T11" fmla="*/ 48 h 218"/>
                <a:gd name="T12" fmla="*/ 9 w 220"/>
                <a:gd name="T13" fmla="*/ 69 h 218"/>
                <a:gd name="T14" fmla="*/ 2 w 220"/>
                <a:gd name="T15" fmla="*/ 87 h 218"/>
                <a:gd name="T16" fmla="*/ 0 w 220"/>
                <a:gd name="T17" fmla="*/ 110 h 218"/>
                <a:gd name="T18" fmla="*/ 2 w 220"/>
                <a:gd name="T19" fmla="*/ 131 h 218"/>
                <a:gd name="T20" fmla="*/ 9 w 220"/>
                <a:gd name="T21" fmla="*/ 151 h 218"/>
                <a:gd name="T22" fmla="*/ 18 w 220"/>
                <a:gd name="T23" fmla="*/ 170 h 218"/>
                <a:gd name="T24" fmla="*/ 32 w 220"/>
                <a:gd name="T25" fmla="*/ 186 h 218"/>
                <a:gd name="T26" fmla="*/ 48 w 220"/>
                <a:gd name="T27" fmla="*/ 200 h 218"/>
                <a:gd name="T28" fmla="*/ 66 w 220"/>
                <a:gd name="T29" fmla="*/ 209 h 218"/>
                <a:gd name="T30" fmla="*/ 87 w 220"/>
                <a:gd name="T31" fmla="*/ 216 h 218"/>
                <a:gd name="T32" fmla="*/ 110 w 220"/>
                <a:gd name="T33" fmla="*/ 218 h 218"/>
                <a:gd name="T34" fmla="*/ 133 w 220"/>
                <a:gd name="T35" fmla="*/ 216 h 218"/>
                <a:gd name="T36" fmla="*/ 151 w 220"/>
                <a:gd name="T37" fmla="*/ 209 h 218"/>
                <a:gd name="T38" fmla="*/ 172 w 220"/>
                <a:gd name="T39" fmla="*/ 200 h 218"/>
                <a:gd name="T40" fmla="*/ 188 w 220"/>
                <a:gd name="T41" fmla="*/ 186 h 218"/>
                <a:gd name="T42" fmla="*/ 201 w 220"/>
                <a:gd name="T43" fmla="*/ 170 h 218"/>
                <a:gd name="T44" fmla="*/ 211 w 220"/>
                <a:gd name="T45" fmla="*/ 151 h 218"/>
                <a:gd name="T46" fmla="*/ 218 w 220"/>
                <a:gd name="T47" fmla="*/ 131 h 218"/>
                <a:gd name="T48" fmla="*/ 220 w 220"/>
                <a:gd name="T49" fmla="*/ 110 h 218"/>
                <a:gd name="T50" fmla="*/ 218 w 220"/>
                <a:gd name="T51" fmla="*/ 87 h 218"/>
                <a:gd name="T52" fmla="*/ 211 w 220"/>
                <a:gd name="T53" fmla="*/ 69 h 218"/>
                <a:gd name="T54" fmla="*/ 201 w 220"/>
                <a:gd name="T55" fmla="*/ 48 h 218"/>
                <a:gd name="T56" fmla="*/ 188 w 220"/>
                <a:gd name="T57" fmla="*/ 32 h 218"/>
                <a:gd name="T58" fmla="*/ 172 w 220"/>
                <a:gd name="T59" fmla="*/ 18 h 218"/>
                <a:gd name="T60" fmla="*/ 151 w 220"/>
                <a:gd name="T61" fmla="*/ 9 h 218"/>
                <a:gd name="T62" fmla="*/ 133 w 220"/>
                <a:gd name="T63" fmla="*/ 2 h 218"/>
                <a:gd name="T64" fmla="*/ 110 w 220"/>
                <a:gd name="T65" fmla="*/ 0 h 2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0"/>
                <a:gd name="T100" fmla="*/ 0 h 218"/>
                <a:gd name="T101" fmla="*/ 220 w 220"/>
                <a:gd name="T102" fmla="*/ 218 h 21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0" h="218">
                  <a:moveTo>
                    <a:pt x="110" y="0"/>
                  </a:moveTo>
                  <a:lnTo>
                    <a:pt x="87" y="2"/>
                  </a:lnTo>
                  <a:lnTo>
                    <a:pt x="66" y="9"/>
                  </a:lnTo>
                  <a:lnTo>
                    <a:pt x="48" y="18"/>
                  </a:lnTo>
                  <a:lnTo>
                    <a:pt x="32" y="32"/>
                  </a:lnTo>
                  <a:lnTo>
                    <a:pt x="18" y="48"/>
                  </a:lnTo>
                  <a:lnTo>
                    <a:pt x="9" y="69"/>
                  </a:lnTo>
                  <a:lnTo>
                    <a:pt x="2" y="87"/>
                  </a:lnTo>
                  <a:lnTo>
                    <a:pt x="0" y="110"/>
                  </a:lnTo>
                  <a:lnTo>
                    <a:pt x="2" y="131"/>
                  </a:lnTo>
                  <a:lnTo>
                    <a:pt x="9" y="151"/>
                  </a:lnTo>
                  <a:lnTo>
                    <a:pt x="18" y="170"/>
                  </a:lnTo>
                  <a:lnTo>
                    <a:pt x="32" y="186"/>
                  </a:lnTo>
                  <a:lnTo>
                    <a:pt x="48" y="200"/>
                  </a:lnTo>
                  <a:lnTo>
                    <a:pt x="66" y="209"/>
                  </a:lnTo>
                  <a:lnTo>
                    <a:pt x="87" y="216"/>
                  </a:lnTo>
                  <a:lnTo>
                    <a:pt x="110" y="218"/>
                  </a:lnTo>
                  <a:lnTo>
                    <a:pt x="133" y="216"/>
                  </a:lnTo>
                  <a:lnTo>
                    <a:pt x="151" y="209"/>
                  </a:lnTo>
                  <a:lnTo>
                    <a:pt x="172" y="200"/>
                  </a:lnTo>
                  <a:lnTo>
                    <a:pt x="188" y="186"/>
                  </a:lnTo>
                  <a:lnTo>
                    <a:pt x="201" y="170"/>
                  </a:lnTo>
                  <a:lnTo>
                    <a:pt x="211" y="151"/>
                  </a:lnTo>
                  <a:lnTo>
                    <a:pt x="218" y="131"/>
                  </a:lnTo>
                  <a:lnTo>
                    <a:pt x="220" y="110"/>
                  </a:lnTo>
                  <a:lnTo>
                    <a:pt x="218" y="87"/>
                  </a:lnTo>
                  <a:lnTo>
                    <a:pt x="211" y="69"/>
                  </a:lnTo>
                  <a:lnTo>
                    <a:pt x="201" y="48"/>
                  </a:lnTo>
                  <a:lnTo>
                    <a:pt x="188" y="32"/>
                  </a:lnTo>
                  <a:lnTo>
                    <a:pt x="172" y="18"/>
                  </a:lnTo>
                  <a:lnTo>
                    <a:pt x="151" y="9"/>
                  </a:lnTo>
                  <a:lnTo>
                    <a:pt x="133" y="2"/>
                  </a:lnTo>
                  <a:lnTo>
                    <a:pt x="11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23" name="Freeform 12"/>
            <p:cNvSpPr>
              <a:spLocks/>
            </p:cNvSpPr>
            <p:nvPr/>
          </p:nvSpPr>
          <p:spPr bwMode="auto">
            <a:xfrm>
              <a:off x="1357" y="1552"/>
              <a:ext cx="851" cy="1031"/>
            </a:xfrm>
            <a:custGeom>
              <a:avLst/>
              <a:gdLst>
                <a:gd name="T0" fmla="*/ 851 w 851"/>
                <a:gd name="T1" fmla="*/ 466 h 1031"/>
                <a:gd name="T2" fmla="*/ 849 w 851"/>
                <a:gd name="T3" fmla="*/ 466 h 1031"/>
                <a:gd name="T4" fmla="*/ 440 w 851"/>
                <a:gd name="T5" fmla="*/ 466 h 1031"/>
                <a:gd name="T6" fmla="*/ 626 w 851"/>
                <a:gd name="T7" fmla="*/ 280 h 1031"/>
                <a:gd name="T8" fmla="*/ 615 w 851"/>
                <a:gd name="T9" fmla="*/ 266 h 1031"/>
                <a:gd name="T10" fmla="*/ 424 w 851"/>
                <a:gd name="T11" fmla="*/ 455 h 1031"/>
                <a:gd name="T12" fmla="*/ 424 w 851"/>
                <a:gd name="T13" fmla="*/ 0 h 1031"/>
                <a:gd name="T14" fmla="*/ 422 w 851"/>
                <a:gd name="T15" fmla="*/ 0 h 1031"/>
                <a:gd name="T16" fmla="*/ 422 w 851"/>
                <a:gd name="T17" fmla="*/ 0 h 1031"/>
                <a:gd name="T18" fmla="*/ 403 w 851"/>
                <a:gd name="T19" fmla="*/ 0 h 1031"/>
                <a:gd name="T20" fmla="*/ 403 w 851"/>
                <a:gd name="T21" fmla="*/ 0 h 1031"/>
                <a:gd name="T22" fmla="*/ 401 w 851"/>
                <a:gd name="T23" fmla="*/ 0 h 1031"/>
                <a:gd name="T24" fmla="*/ 401 w 851"/>
                <a:gd name="T25" fmla="*/ 452 h 1031"/>
                <a:gd name="T26" fmla="*/ 236 w 851"/>
                <a:gd name="T27" fmla="*/ 287 h 1031"/>
                <a:gd name="T28" fmla="*/ 224 w 851"/>
                <a:gd name="T29" fmla="*/ 301 h 1031"/>
                <a:gd name="T30" fmla="*/ 390 w 851"/>
                <a:gd name="T31" fmla="*/ 466 h 1031"/>
                <a:gd name="T32" fmla="*/ 0 w 851"/>
                <a:gd name="T33" fmla="*/ 466 h 1031"/>
                <a:gd name="T34" fmla="*/ 0 w 851"/>
                <a:gd name="T35" fmla="*/ 484 h 1031"/>
                <a:gd name="T36" fmla="*/ 0 w 851"/>
                <a:gd name="T37" fmla="*/ 491 h 1031"/>
                <a:gd name="T38" fmla="*/ 390 w 851"/>
                <a:gd name="T39" fmla="*/ 491 h 1031"/>
                <a:gd name="T40" fmla="*/ 234 w 851"/>
                <a:gd name="T41" fmla="*/ 645 h 1031"/>
                <a:gd name="T42" fmla="*/ 247 w 851"/>
                <a:gd name="T43" fmla="*/ 659 h 1031"/>
                <a:gd name="T44" fmla="*/ 401 w 851"/>
                <a:gd name="T45" fmla="*/ 505 h 1031"/>
                <a:gd name="T46" fmla="*/ 401 w 851"/>
                <a:gd name="T47" fmla="*/ 1031 h 1031"/>
                <a:gd name="T48" fmla="*/ 424 w 851"/>
                <a:gd name="T49" fmla="*/ 1031 h 1031"/>
                <a:gd name="T50" fmla="*/ 424 w 851"/>
                <a:gd name="T51" fmla="*/ 503 h 1031"/>
                <a:gd name="T52" fmla="*/ 603 w 851"/>
                <a:gd name="T53" fmla="*/ 679 h 1031"/>
                <a:gd name="T54" fmla="*/ 617 w 851"/>
                <a:gd name="T55" fmla="*/ 668 h 1031"/>
                <a:gd name="T56" fmla="*/ 440 w 851"/>
                <a:gd name="T57" fmla="*/ 491 h 1031"/>
                <a:gd name="T58" fmla="*/ 851 w 851"/>
                <a:gd name="T59" fmla="*/ 491 h 1031"/>
                <a:gd name="T60" fmla="*/ 851 w 851"/>
                <a:gd name="T61" fmla="*/ 466 h 103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851"/>
                <a:gd name="T94" fmla="*/ 0 h 1031"/>
                <a:gd name="T95" fmla="*/ 851 w 851"/>
                <a:gd name="T96" fmla="*/ 1031 h 103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851" h="1031">
                  <a:moveTo>
                    <a:pt x="851" y="466"/>
                  </a:moveTo>
                  <a:lnTo>
                    <a:pt x="849" y="466"/>
                  </a:lnTo>
                  <a:lnTo>
                    <a:pt x="440" y="466"/>
                  </a:lnTo>
                  <a:lnTo>
                    <a:pt x="626" y="280"/>
                  </a:lnTo>
                  <a:lnTo>
                    <a:pt x="615" y="266"/>
                  </a:lnTo>
                  <a:lnTo>
                    <a:pt x="424" y="455"/>
                  </a:lnTo>
                  <a:lnTo>
                    <a:pt x="424" y="0"/>
                  </a:lnTo>
                  <a:lnTo>
                    <a:pt x="422" y="0"/>
                  </a:lnTo>
                  <a:lnTo>
                    <a:pt x="403" y="0"/>
                  </a:lnTo>
                  <a:lnTo>
                    <a:pt x="401" y="0"/>
                  </a:lnTo>
                  <a:lnTo>
                    <a:pt x="401" y="452"/>
                  </a:lnTo>
                  <a:lnTo>
                    <a:pt x="236" y="287"/>
                  </a:lnTo>
                  <a:lnTo>
                    <a:pt x="224" y="301"/>
                  </a:lnTo>
                  <a:lnTo>
                    <a:pt x="390" y="466"/>
                  </a:lnTo>
                  <a:lnTo>
                    <a:pt x="0" y="466"/>
                  </a:lnTo>
                  <a:lnTo>
                    <a:pt x="0" y="484"/>
                  </a:lnTo>
                  <a:lnTo>
                    <a:pt x="0" y="491"/>
                  </a:lnTo>
                  <a:lnTo>
                    <a:pt x="390" y="491"/>
                  </a:lnTo>
                  <a:lnTo>
                    <a:pt x="234" y="645"/>
                  </a:lnTo>
                  <a:lnTo>
                    <a:pt x="247" y="659"/>
                  </a:lnTo>
                  <a:lnTo>
                    <a:pt x="401" y="505"/>
                  </a:lnTo>
                  <a:lnTo>
                    <a:pt x="401" y="1031"/>
                  </a:lnTo>
                  <a:lnTo>
                    <a:pt x="424" y="1031"/>
                  </a:lnTo>
                  <a:lnTo>
                    <a:pt x="424" y="503"/>
                  </a:lnTo>
                  <a:lnTo>
                    <a:pt x="603" y="679"/>
                  </a:lnTo>
                  <a:lnTo>
                    <a:pt x="617" y="668"/>
                  </a:lnTo>
                  <a:lnTo>
                    <a:pt x="440" y="491"/>
                  </a:lnTo>
                  <a:lnTo>
                    <a:pt x="851" y="491"/>
                  </a:lnTo>
                  <a:lnTo>
                    <a:pt x="851" y="46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1508" name="Rectangle 26"/>
          <p:cNvSpPr>
            <a:spLocks noChangeArrowheads="1"/>
          </p:cNvSpPr>
          <p:nvPr/>
        </p:nvSpPr>
        <p:spPr bwMode="auto">
          <a:xfrm>
            <a:off x="1763713" y="1844675"/>
            <a:ext cx="52562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>
                <a:solidFill>
                  <a:srgbClr val="4B1700"/>
                </a:solidFill>
                <a:latin typeface="Comic Sans MS" pitchFamily="66" charset="0"/>
              </a:rPr>
              <a:t>    </a:t>
            </a:r>
            <a:endParaRPr lang="ru-RU" sz="2000" b="1">
              <a:solidFill>
                <a:srgbClr val="242827"/>
              </a:solidFill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28728" y="928670"/>
            <a:ext cx="6215106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Согласные звуки и буквы.</a:t>
            </a:r>
          </a:p>
        </p:txBody>
      </p:sp>
      <p:pic>
        <p:nvPicPr>
          <p:cNvPr id="15" name="i-main-pic" descr="&amp;Kcy;&amp;acy;&amp;rcy;&amp;tcy;&amp;icy;&amp;ncy;&amp;kcy;&amp;acy; 205 &amp;icy;&amp;zcy; 10473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rot="209240">
            <a:off x="4887893" y="1871833"/>
            <a:ext cx="2928958" cy="34290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1511" name="TextBox 15"/>
          <p:cNvSpPr txBox="1">
            <a:spLocks noChangeArrowheads="1"/>
          </p:cNvSpPr>
          <p:nvPr/>
        </p:nvSpPr>
        <p:spPr bwMode="auto">
          <a:xfrm>
            <a:off x="2286000" y="2286000"/>
            <a:ext cx="46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071538" y="1500174"/>
            <a:ext cx="3929090" cy="317009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русском языке 36 согласных звуков. Так же как и некоторые гласные, большинство согласных могут обозначать два звука: </a:t>
            </a:r>
            <a:r>
              <a:rPr lang="ru-RU" sz="2000" b="1" u="sng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твёрдый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и </a:t>
            </a:r>
            <a:r>
              <a:rPr lang="ru-RU" sz="2000" b="1" u="sng" dirty="0">
                <a:ln w="11430"/>
                <a:solidFill>
                  <a:srgbClr val="007A3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мягкий. 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Остальные согласные звуки могут быть или </a:t>
            </a:r>
            <a:r>
              <a:rPr lang="ru-RU" sz="2000" b="1" u="sng" dirty="0">
                <a:ln w="11430"/>
                <a:solidFill>
                  <a:srgbClr val="007A3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только мягкими 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или </a:t>
            </a:r>
            <a:r>
              <a:rPr lang="ru-RU" sz="2000" b="1" u="sng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только твёрдыми.</a:t>
            </a:r>
          </a:p>
        </p:txBody>
      </p:sp>
      <p:pic>
        <p:nvPicPr>
          <p:cNvPr id="21513" name="Рисунок 27" descr="http://im8-tub-ru.yandex.net/i?id=366060769-22-7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688930">
            <a:off x="1674200" y="4827434"/>
            <a:ext cx="1247025" cy="11561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1514" name="Рисунок 28" descr="http://im5-tub-ru.yandex.net/i?id=386006186-71-7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638792">
            <a:off x="3242127" y="4821111"/>
            <a:ext cx="1260649" cy="11879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фон тумба"/>
          <p:cNvPicPr>
            <a:picLocks noChangeAspect="1" noChangeArrowheads="1"/>
          </p:cNvPicPr>
          <p:nvPr/>
        </p:nvPicPr>
        <p:blipFill>
          <a:blip r:embed="rId2">
            <a:lum bright="24000" contrast="-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531" name="Group 3"/>
          <p:cNvGrpSpPr>
            <a:grpSpLocks noChangeAspect="1"/>
          </p:cNvGrpSpPr>
          <p:nvPr/>
        </p:nvGrpSpPr>
        <p:grpSpPr bwMode="auto">
          <a:xfrm>
            <a:off x="0" y="0"/>
            <a:ext cx="9144000" cy="6858000"/>
            <a:chOff x="567" y="981"/>
            <a:chExt cx="4581" cy="3164"/>
          </a:xfrm>
        </p:grpSpPr>
        <p:sp>
          <p:nvSpPr>
            <p:cNvPr id="22536" name="AutoShape 4"/>
            <p:cNvSpPr>
              <a:spLocks noChangeAspect="1" noChangeArrowheads="1" noTextEdit="1"/>
            </p:cNvSpPr>
            <p:nvPr/>
          </p:nvSpPr>
          <p:spPr bwMode="auto">
            <a:xfrm>
              <a:off x="567" y="981"/>
              <a:ext cx="4581" cy="3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37" name="Freeform 5"/>
            <p:cNvSpPr>
              <a:spLocks/>
            </p:cNvSpPr>
            <p:nvPr/>
          </p:nvSpPr>
          <p:spPr bwMode="auto">
            <a:xfrm>
              <a:off x="1060" y="1165"/>
              <a:ext cx="3535" cy="2806"/>
            </a:xfrm>
            <a:custGeom>
              <a:avLst/>
              <a:gdLst>
                <a:gd name="T0" fmla="*/ 3459 w 3535"/>
                <a:gd name="T1" fmla="*/ 2186 h 2806"/>
                <a:gd name="T2" fmla="*/ 3517 w 3535"/>
                <a:gd name="T3" fmla="*/ 1803 h 2806"/>
                <a:gd name="T4" fmla="*/ 3535 w 3535"/>
                <a:gd name="T5" fmla="*/ 1420 h 2806"/>
                <a:gd name="T6" fmla="*/ 3514 w 3535"/>
                <a:gd name="T7" fmla="*/ 1016 h 2806"/>
                <a:gd name="T8" fmla="*/ 3455 w 3535"/>
                <a:gd name="T9" fmla="*/ 621 h 2806"/>
                <a:gd name="T10" fmla="*/ 3358 w 3535"/>
                <a:gd name="T11" fmla="*/ 348 h 2806"/>
                <a:gd name="T12" fmla="*/ 3243 w 3535"/>
                <a:gd name="T13" fmla="*/ 289 h 2806"/>
                <a:gd name="T14" fmla="*/ 3117 w 3535"/>
                <a:gd name="T15" fmla="*/ 234 h 2806"/>
                <a:gd name="T16" fmla="*/ 2982 w 3535"/>
                <a:gd name="T17" fmla="*/ 183 h 2806"/>
                <a:gd name="T18" fmla="*/ 2839 w 3535"/>
                <a:gd name="T19" fmla="*/ 140 h 2806"/>
                <a:gd name="T20" fmla="*/ 2688 w 3535"/>
                <a:gd name="T21" fmla="*/ 101 h 2806"/>
                <a:gd name="T22" fmla="*/ 2530 w 3535"/>
                <a:gd name="T23" fmla="*/ 68 h 2806"/>
                <a:gd name="T24" fmla="*/ 2364 w 3535"/>
                <a:gd name="T25" fmla="*/ 43 h 2806"/>
                <a:gd name="T26" fmla="*/ 2195 w 3535"/>
                <a:gd name="T27" fmla="*/ 22 h 2806"/>
                <a:gd name="T28" fmla="*/ 2018 w 3535"/>
                <a:gd name="T29" fmla="*/ 9 h 2806"/>
                <a:gd name="T30" fmla="*/ 1834 w 3535"/>
                <a:gd name="T31" fmla="*/ 2 h 2806"/>
                <a:gd name="T32" fmla="*/ 1646 w 3535"/>
                <a:gd name="T33" fmla="*/ 2 h 2806"/>
                <a:gd name="T34" fmla="*/ 1462 w 3535"/>
                <a:gd name="T35" fmla="*/ 13 h 2806"/>
                <a:gd name="T36" fmla="*/ 1286 w 3535"/>
                <a:gd name="T37" fmla="*/ 29 h 2806"/>
                <a:gd name="T38" fmla="*/ 1114 w 3535"/>
                <a:gd name="T39" fmla="*/ 52 h 2806"/>
                <a:gd name="T40" fmla="*/ 951 w 3535"/>
                <a:gd name="T41" fmla="*/ 80 h 2806"/>
                <a:gd name="T42" fmla="*/ 792 w 3535"/>
                <a:gd name="T43" fmla="*/ 114 h 2806"/>
                <a:gd name="T44" fmla="*/ 643 w 3535"/>
                <a:gd name="T45" fmla="*/ 156 h 2806"/>
                <a:gd name="T46" fmla="*/ 503 w 3535"/>
                <a:gd name="T47" fmla="*/ 201 h 2806"/>
                <a:gd name="T48" fmla="*/ 370 w 3535"/>
                <a:gd name="T49" fmla="*/ 252 h 2806"/>
                <a:gd name="T50" fmla="*/ 248 w 3535"/>
                <a:gd name="T51" fmla="*/ 312 h 2806"/>
                <a:gd name="T52" fmla="*/ 136 w 3535"/>
                <a:gd name="T53" fmla="*/ 374 h 2806"/>
                <a:gd name="T54" fmla="*/ 53 w 3535"/>
                <a:gd name="T55" fmla="*/ 750 h 2806"/>
                <a:gd name="T56" fmla="*/ 10 w 3535"/>
                <a:gd name="T57" fmla="*/ 1147 h 2806"/>
                <a:gd name="T58" fmla="*/ 3 w 3535"/>
                <a:gd name="T59" fmla="*/ 1548 h 2806"/>
                <a:gd name="T60" fmla="*/ 33 w 3535"/>
                <a:gd name="T61" fmla="*/ 1934 h 2806"/>
                <a:gd name="T62" fmla="*/ 101 w 3535"/>
                <a:gd name="T63" fmla="*/ 2310 h 2806"/>
                <a:gd name="T64" fmla="*/ 205 w 3535"/>
                <a:gd name="T65" fmla="*/ 2478 h 2806"/>
                <a:gd name="T66" fmla="*/ 324 w 3535"/>
                <a:gd name="T67" fmla="*/ 2535 h 2806"/>
                <a:gd name="T68" fmla="*/ 455 w 3535"/>
                <a:gd name="T69" fmla="*/ 2590 h 2806"/>
                <a:gd name="T70" fmla="*/ 593 w 3535"/>
                <a:gd name="T71" fmla="*/ 2638 h 2806"/>
                <a:gd name="T72" fmla="*/ 739 w 3535"/>
                <a:gd name="T73" fmla="*/ 2679 h 2806"/>
                <a:gd name="T74" fmla="*/ 893 w 3535"/>
                <a:gd name="T75" fmla="*/ 2716 h 2806"/>
                <a:gd name="T76" fmla="*/ 1056 w 3535"/>
                <a:gd name="T77" fmla="*/ 2746 h 2806"/>
                <a:gd name="T78" fmla="*/ 1226 w 3535"/>
                <a:gd name="T79" fmla="*/ 2771 h 2806"/>
                <a:gd name="T80" fmla="*/ 1400 w 3535"/>
                <a:gd name="T81" fmla="*/ 2790 h 2806"/>
                <a:gd name="T82" fmla="*/ 1584 w 3535"/>
                <a:gd name="T83" fmla="*/ 2801 h 2806"/>
                <a:gd name="T84" fmla="*/ 1772 w 3535"/>
                <a:gd name="T85" fmla="*/ 2806 h 2806"/>
                <a:gd name="T86" fmla="*/ 1958 w 3535"/>
                <a:gd name="T87" fmla="*/ 2801 h 2806"/>
                <a:gd name="T88" fmla="*/ 2137 w 3535"/>
                <a:gd name="T89" fmla="*/ 2790 h 2806"/>
                <a:gd name="T90" fmla="*/ 2312 w 3535"/>
                <a:gd name="T91" fmla="*/ 2771 h 2806"/>
                <a:gd name="T92" fmla="*/ 2479 w 3535"/>
                <a:gd name="T93" fmla="*/ 2746 h 2806"/>
                <a:gd name="T94" fmla="*/ 2640 w 3535"/>
                <a:gd name="T95" fmla="*/ 2716 h 2806"/>
                <a:gd name="T96" fmla="*/ 2794 w 3535"/>
                <a:gd name="T97" fmla="*/ 2682 h 2806"/>
                <a:gd name="T98" fmla="*/ 2940 w 3535"/>
                <a:gd name="T99" fmla="*/ 2638 h 2806"/>
                <a:gd name="T100" fmla="*/ 3078 w 3535"/>
                <a:gd name="T101" fmla="*/ 2592 h 2806"/>
                <a:gd name="T102" fmla="*/ 3207 w 3535"/>
                <a:gd name="T103" fmla="*/ 2539 h 2806"/>
                <a:gd name="T104" fmla="*/ 3326 w 3535"/>
                <a:gd name="T105" fmla="*/ 2480 h 280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535"/>
                <a:gd name="T160" fmla="*/ 0 h 2806"/>
                <a:gd name="T161" fmla="*/ 3535 w 3535"/>
                <a:gd name="T162" fmla="*/ 2806 h 280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535" h="2806">
                  <a:moveTo>
                    <a:pt x="3399" y="2439"/>
                  </a:moveTo>
                  <a:lnTo>
                    <a:pt x="3432" y="2312"/>
                  </a:lnTo>
                  <a:lnTo>
                    <a:pt x="3459" y="2186"/>
                  </a:lnTo>
                  <a:lnTo>
                    <a:pt x="3482" y="2060"/>
                  </a:lnTo>
                  <a:lnTo>
                    <a:pt x="3500" y="1931"/>
                  </a:lnTo>
                  <a:lnTo>
                    <a:pt x="3517" y="1803"/>
                  </a:lnTo>
                  <a:lnTo>
                    <a:pt x="3526" y="1677"/>
                  </a:lnTo>
                  <a:lnTo>
                    <a:pt x="3533" y="1548"/>
                  </a:lnTo>
                  <a:lnTo>
                    <a:pt x="3535" y="1420"/>
                  </a:lnTo>
                  <a:lnTo>
                    <a:pt x="3533" y="1284"/>
                  </a:lnTo>
                  <a:lnTo>
                    <a:pt x="3526" y="1149"/>
                  </a:lnTo>
                  <a:lnTo>
                    <a:pt x="3514" y="1016"/>
                  </a:lnTo>
                  <a:lnTo>
                    <a:pt x="3500" y="883"/>
                  </a:lnTo>
                  <a:lnTo>
                    <a:pt x="3480" y="750"/>
                  </a:lnTo>
                  <a:lnTo>
                    <a:pt x="3455" y="621"/>
                  </a:lnTo>
                  <a:lnTo>
                    <a:pt x="3427" y="493"/>
                  </a:lnTo>
                  <a:lnTo>
                    <a:pt x="3395" y="369"/>
                  </a:lnTo>
                  <a:lnTo>
                    <a:pt x="3358" y="348"/>
                  </a:lnTo>
                  <a:lnTo>
                    <a:pt x="3321" y="328"/>
                  </a:lnTo>
                  <a:lnTo>
                    <a:pt x="3282" y="307"/>
                  </a:lnTo>
                  <a:lnTo>
                    <a:pt x="3243" y="289"/>
                  </a:lnTo>
                  <a:lnTo>
                    <a:pt x="3202" y="268"/>
                  </a:lnTo>
                  <a:lnTo>
                    <a:pt x="3161" y="250"/>
                  </a:lnTo>
                  <a:lnTo>
                    <a:pt x="3117" y="234"/>
                  </a:lnTo>
                  <a:lnTo>
                    <a:pt x="3074" y="215"/>
                  </a:lnTo>
                  <a:lnTo>
                    <a:pt x="3028" y="199"/>
                  </a:lnTo>
                  <a:lnTo>
                    <a:pt x="2982" y="183"/>
                  </a:lnTo>
                  <a:lnTo>
                    <a:pt x="2936" y="169"/>
                  </a:lnTo>
                  <a:lnTo>
                    <a:pt x="2888" y="153"/>
                  </a:lnTo>
                  <a:lnTo>
                    <a:pt x="2839" y="140"/>
                  </a:lnTo>
                  <a:lnTo>
                    <a:pt x="2789" y="126"/>
                  </a:lnTo>
                  <a:lnTo>
                    <a:pt x="2741" y="114"/>
                  </a:lnTo>
                  <a:lnTo>
                    <a:pt x="2688" y="101"/>
                  </a:lnTo>
                  <a:lnTo>
                    <a:pt x="2638" y="91"/>
                  </a:lnTo>
                  <a:lnTo>
                    <a:pt x="2585" y="80"/>
                  </a:lnTo>
                  <a:lnTo>
                    <a:pt x="2530" y="68"/>
                  </a:lnTo>
                  <a:lnTo>
                    <a:pt x="2477" y="59"/>
                  </a:lnTo>
                  <a:lnTo>
                    <a:pt x="2422" y="52"/>
                  </a:lnTo>
                  <a:lnTo>
                    <a:pt x="2364" y="43"/>
                  </a:lnTo>
                  <a:lnTo>
                    <a:pt x="2309" y="36"/>
                  </a:lnTo>
                  <a:lnTo>
                    <a:pt x="2252" y="29"/>
                  </a:lnTo>
                  <a:lnTo>
                    <a:pt x="2195" y="22"/>
                  </a:lnTo>
                  <a:lnTo>
                    <a:pt x="2135" y="18"/>
                  </a:lnTo>
                  <a:lnTo>
                    <a:pt x="2078" y="13"/>
                  </a:lnTo>
                  <a:lnTo>
                    <a:pt x="2018" y="9"/>
                  </a:lnTo>
                  <a:lnTo>
                    <a:pt x="1956" y="6"/>
                  </a:lnTo>
                  <a:lnTo>
                    <a:pt x="1896" y="2"/>
                  </a:lnTo>
                  <a:lnTo>
                    <a:pt x="1834" y="2"/>
                  </a:lnTo>
                  <a:lnTo>
                    <a:pt x="1772" y="0"/>
                  </a:lnTo>
                  <a:lnTo>
                    <a:pt x="1710" y="2"/>
                  </a:lnTo>
                  <a:lnTo>
                    <a:pt x="1646" y="2"/>
                  </a:lnTo>
                  <a:lnTo>
                    <a:pt x="1584" y="6"/>
                  </a:lnTo>
                  <a:lnTo>
                    <a:pt x="1524" y="9"/>
                  </a:lnTo>
                  <a:lnTo>
                    <a:pt x="1462" y="13"/>
                  </a:lnTo>
                  <a:lnTo>
                    <a:pt x="1403" y="18"/>
                  </a:lnTo>
                  <a:lnTo>
                    <a:pt x="1343" y="22"/>
                  </a:lnTo>
                  <a:lnTo>
                    <a:pt x="1286" y="29"/>
                  </a:lnTo>
                  <a:lnTo>
                    <a:pt x="1228" y="36"/>
                  </a:lnTo>
                  <a:lnTo>
                    <a:pt x="1171" y="43"/>
                  </a:lnTo>
                  <a:lnTo>
                    <a:pt x="1114" y="52"/>
                  </a:lnTo>
                  <a:lnTo>
                    <a:pt x="1058" y="59"/>
                  </a:lnTo>
                  <a:lnTo>
                    <a:pt x="1003" y="71"/>
                  </a:lnTo>
                  <a:lnTo>
                    <a:pt x="951" y="80"/>
                  </a:lnTo>
                  <a:lnTo>
                    <a:pt x="896" y="91"/>
                  </a:lnTo>
                  <a:lnTo>
                    <a:pt x="845" y="103"/>
                  </a:lnTo>
                  <a:lnTo>
                    <a:pt x="792" y="114"/>
                  </a:lnTo>
                  <a:lnTo>
                    <a:pt x="742" y="128"/>
                  </a:lnTo>
                  <a:lnTo>
                    <a:pt x="691" y="142"/>
                  </a:lnTo>
                  <a:lnTo>
                    <a:pt x="643" y="156"/>
                  </a:lnTo>
                  <a:lnTo>
                    <a:pt x="595" y="169"/>
                  </a:lnTo>
                  <a:lnTo>
                    <a:pt x="549" y="185"/>
                  </a:lnTo>
                  <a:lnTo>
                    <a:pt x="503" y="201"/>
                  </a:lnTo>
                  <a:lnTo>
                    <a:pt x="457" y="218"/>
                  </a:lnTo>
                  <a:lnTo>
                    <a:pt x="414" y="236"/>
                  </a:lnTo>
                  <a:lnTo>
                    <a:pt x="370" y="252"/>
                  </a:lnTo>
                  <a:lnTo>
                    <a:pt x="329" y="273"/>
                  </a:lnTo>
                  <a:lnTo>
                    <a:pt x="287" y="291"/>
                  </a:lnTo>
                  <a:lnTo>
                    <a:pt x="248" y="312"/>
                  </a:lnTo>
                  <a:lnTo>
                    <a:pt x="209" y="330"/>
                  </a:lnTo>
                  <a:lnTo>
                    <a:pt x="173" y="353"/>
                  </a:lnTo>
                  <a:lnTo>
                    <a:pt x="136" y="374"/>
                  </a:lnTo>
                  <a:lnTo>
                    <a:pt x="104" y="497"/>
                  </a:lnTo>
                  <a:lnTo>
                    <a:pt x="76" y="624"/>
                  </a:lnTo>
                  <a:lnTo>
                    <a:pt x="53" y="750"/>
                  </a:lnTo>
                  <a:lnTo>
                    <a:pt x="35" y="881"/>
                  </a:lnTo>
                  <a:lnTo>
                    <a:pt x="19" y="1014"/>
                  </a:lnTo>
                  <a:lnTo>
                    <a:pt x="10" y="1147"/>
                  </a:lnTo>
                  <a:lnTo>
                    <a:pt x="3" y="1282"/>
                  </a:lnTo>
                  <a:lnTo>
                    <a:pt x="0" y="1420"/>
                  </a:lnTo>
                  <a:lnTo>
                    <a:pt x="3" y="1548"/>
                  </a:lnTo>
                  <a:lnTo>
                    <a:pt x="10" y="1677"/>
                  </a:lnTo>
                  <a:lnTo>
                    <a:pt x="19" y="1805"/>
                  </a:lnTo>
                  <a:lnTo>
                    <a:pt x="33" y="1934"/>
                  </a:lnTo>
                  <a:lnTo>
                    <a:pt x="51" y="2060"/>
                  </a:lnTo>
                  <a:lnTo>
                    <a:pt x="74" y="2186"/>
                  </a:lnTo>
                  <a:lnTo>
                    <a:pt x="101" y="2310"/>
                  </a:lnTo>
                  <a:lnTo>
                    <a:pt x="131" y="2434"/>
                  </a:lnTo>
                  <a:lnTo>
                    <a:pt x="168" y="2455"/>
                  </a:lnTo>
                  <a:lnTo>
                    <a:pt x="205" y="2478"/>
                  </a:lnTo>
                  <a:lnTo>
                    <a:pt x="244" y="2496"/>
                  </a:lnTo>
                  <a:lnTo>
                    <a:pt x="285" y="2517"/>
                  </a:lnTo>
                  <a:lnTo>
                    <a:pt x="324" y="2535"/>
                  </a:lnTo>
                  <a:lnTo>
                    <a:pt x="368" y="2556"/>
                  </a:lnTo>
                  <a:lnTo>
                    <a:pt x="409" y="2572"/>
                  </a:lnTo>
                  <a:lnTo>
                    <a:pt x="455" y="2590"/>
                  </a:lnTo>
                  <a:lnTo>
                    <a:pt x="498" y="2606"/>
                  </a:lnTo>
                  <a:lnTo>
                    <a:pt x="544" y="2622"/>
                  </a:lnTo>
                  <a:lnTo>
                    <a:pt x="593" y="2638"/>
                  </a:lnTo>
                  <a:lnTo>
                    <a:pt x="641" y="2652"/>
                  </a:lnTo>
                  <a:lnTo>
                    <a:pt x="689" y="2666"/>
                  </a:lnTo>
                  <a:lnTo>
                    <a:pt x="739" y="2679"/>
                  </a:lnTo>
                  <a:lnTo>
                    <a:pt x="790" y="2693"/>
                  </a:lnTo>
                  <a:lnTo>
                    <a:pt x="840" y="2705"/>
                  </a:lnTo>
                  <a:lnTo>
                    <a:pt x="893" y="2716"/>
                  </a:lnTo>
                  <a:lnTo>
                    <a:pt x="946" y="2728"/>
                  </a:lnTo>
                  <a:lnTo>
                    <a:pt x="1001" y="2737"/>
                  </a:lnTo>
                  <a:lnTo>
                    <a:pt x="1056" y="2746"/>
                  </a:lnTo>
                  <a:lnTo>
                    <a:pt x="1111" y="2755"/>
                  </a:lnTo>
                  <a:lnTo>
                    <a:pt x="1169" y="2764"/>
                  </a:lnTo>
                  <a:lnTo>
                    <a:pt x="1226" y="2771"/>
                  </a:lnTo>
                  <a:lnTo>
                    <a:pt x="1283" y="2778"/>
                  </a:lnTo>
                  <a:lnTo>
                    <a:pt x="1341" y="2783"/>
                  </a:lnTo>
                  <a:lnTo>
                    <a:pt x="1400" y="2790"/>
                  </a:lnTo>
                  <a:lnTo>
                    <a:pt x="1462" y="2794"/>
                  </a:lnTo>
                  <a:lnTo>
                    <a:pt x="1522" y="2796"/>
                  </a:lnTo>
                  <a:lnTo>
                    <a:pt x="1584" y="2801"/>
                  </a:lnTo>
                  <a:lnTo>
                    <a:pt x="1646" y="2803"/>
                  </a:lnTo>
                  <a:lnTo>
                    <a:pt x="1708" y="2806"/>
                  </a:lnTo>
                  <a:lnTo>
                    <a:pt x="1772" y="2806"/>
                  </a:lnTo>
                  <a:lnTo>
                    <a:pt x="1834" y="2806"/>
                  </a:lnTo>
                  <a:lnTo>
                    <a:pt x="1896" y="2803"/>
                  </a:lnTo>
                  <a:lnTo>
                    <a:pt x="1958" y="2801"/>
                  </a:lnTo>
                  <a:lnTo>
                    <a:pt x="2018" y="2796"/>
                  </a:lnTo>
                  <a:lnTo>
                    <a:pt x="2078" y="2794"/>
                  </a:lnTo>
                  <a:lnTo>
                    <a:pt x="2137" y="2790"/>
                  </a:lnTo>
                  <a:lnTo>
                    <a:pt x="2195" y="2783"/>
                  </a:lnTo>
                  <a:lnTo>
                    <a:pt x="2254" y="2778"/>
                  </a:lnTo>
                  <a:lnTo>
                    <a:pt x="2312" y="2771"/>
                  </a:lnTo>
                  <a:lnTo>
                    <a:pt x="2367" y="2764"/>
                  </a:lnTo>
                  <a:lnTo>
                    <a:pt x="2424" y="2755"/>
                  </a:lnTo>
                  <a:lnTo>
                    <a:pt x="2479" y="2746"/>
                  </a:lnTo>
                  <a:lnTo>
                    <a:pt x="2532" y="2737"/>
                  </a:lnTo>
                  <a:lnTo>
                    <a:pt x="2587" y="2728"/>
                  </a:lnTo>
                  <a:lnTo>
                    <a:pt x="2640" y="2716"/>
                  </a:lnTo>
                  <a:lnTo>
                    <a:pt x="2693" y="2705"/>
                  </a:lnTo>
                  <a:lnTo>
                    <a:pt x="2743" y="2693"/>
                  </a:lnTo>
                  <a:lnTo>
                    <a:pt x="2794" y="2682"/>
                  </a:lnTo>
                  <a:lnTo>
                    <a:pt x="2844" y="2668"/>
                  </a:lnTo>
                  <a:lnTo>
                    <a:pt x="2892" y="2654"/>
                  </a:lnTo>
                  <a:lnTo>
                    <a:pt x="2940" y="2638"/>
                  </a:lnTo>
                  <a:lnTo>
                    <a:pt x="2986" y="2624"/>
                  </a:lnTo>
                  <a:lnTo>
                    <a:pt x="3032" y="2608"/>
                  </a:lnTo>
                  <a:lnTo>
                    <a:pt x="3078" y="2592"/>
                  </a:lnTo>
                  <a:lnTo>
                    <a:pt x="3122" y="2574"/>
                  </a:lnTo>
                  <a:lnTo>
                    <a:pt x="3163" y="2558"/>
                  </a:lnTo>
                  <a:lnTo>
                    <a:pt x="3207" y="2539"/>
                  </a:lnTo>
                  <a:lnTo>
                    <a:pt x="3246" y="2519"/>
                  </a:lnTo>
                  <a:lnTo>
                    <a:pt x="3287" y="2500"/>
                  </a:lnTo>
                  <a:lnTo>
                    <a:pt x="3326" y="2480"/>
                  </a:lnTo>
                  <a:lnTo>
                    <a:pt x="3363" y="2459"/>
                  </a:lnTo>
                  <a:lnTo>
                    <a:pt x="3399" y="2439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BDE5ED"/>
                </a:gs>
              </a:gsLst>
              <a:path path="rect">
                <a:fillToRect l="50000" t="50000" r="50000" b="50000"/>
              </a:path>
            </a:gra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38" name="Freeform 6" descr="Газетная бумага"/>
            <p:cNvSpPr>
              <a:spLocks/>
            </p:cNvSpPr>
            <p:nvPr/>
          </p:nvSpPr>
          <p:spPr bwMode="auto">
            <a:xfrm>
              <a:off x="925" y="1311"/>
              <a:ext cx="670" cy="2513"/>
            </a:xfrm>
            <a:custGeom>
              <a:avLst/>
              <a:gdLst>
                <a:gd name="T0" fmla="*/ 230 w 670"/>
                <a:gd name="T1" fmla="*/ 2306 h 2513"/>
                <a:gd name="T2" fmla="*/ 170 w 670"/>
                <a:gd name="T3" fmla="*/ 2052 h 2513"/>
                <a:gd name="T4" fmla="*/ 129 w 670"/>
                <a:gd name="T5" fmla="*/ 1795 h 2513"/>
                <a:gd name="T6" fmla="*/ 103 w 670"/>
                <a:gd name="T7" fmla="*/ 1535 h 2513"/>
                <a:gd name="T8" fmla="*/ 94 w 670"/>
                <a:gd name="T9" fmla="*/ 1274 h 2513"/>
                <a:gd name="T10" fmla="*/ 103 w 670"/>
                <a:gd name="T11" fmla="*/ 996 h 2513"/>
                <a:gd name="T12" fmla="*/ 131 w 670"/>
                <a:gd name="T13" fmla="*/ 725 h 2513"/>
                <a:gd name="T14" fmla="*/ 174 w 670"/>
                <a:gd name="T15" fmla="*/ 464 h 2513"/>
                <a:gd name="T16" fmla="*/ 234 w 670"/>
                <a:gd name="T17" fmla="*/ 209 h 2513"/>
                <a:gd name="T18" fmla="*/ 243 w 670"/>
                <a:gd name="T19" fmla="*/ 198 h 2513"/>
                <a:gd name="T20" fmla="*/ 292 w 670"/>
                <a:gd name="T21" fmla="*/ 170 h 2513"/>
                <a:gd name="T22" fmla="*/ 340 w 670"/>
                <a:gd name="T23" fmla="*/ 143 h 2513"/>
                <a:gd name="T24" fmla="*/ 390 w 670"/>
                <a:gd name="T25" fmla="*/ 117 h 2513"/>
                <a:gd name="T26" fmla="*/ 443 w 670"/>
                <a:gd name="T27" fmla="*/ 92 h 2513"/>
                <a:gd name="T28" fmla="*/ 498 w 670"/>
                <a:gd name="T29" fmla="*/ 67 h 2513"/>
                <a:gd name="T30" fmla="*/ 553 w 670"/>
                <a:gd name="T31" fmla="*/ 44 h 2513"/>
                <a:gd name="T32" fmla="*/ 611 w 670"/>
                <a:gd name="T33" fmla="*/ 21 h 2513"/>
                <a:gd name="T34" fmla="*/ 670 w 670"/>
                <a:gd name="T35" fmla="*/ 0 h 2513"/>
                <a:gd name="T36" fmla="*/ 594 w 670"/>
                <a:gd name="T37" fmla="*/ 23 h 2513"/>
                <a:gd name="T38" fmla="*/ 521 w 670"/>
                <a:gd name="T39" fmla="*/ 49 h 2513"/>
                <a:gd name="T40" fmla="*/ 452 w 670"/>
                <a:gd name="T41" fmla="*/ 74 h 2513"/>
                <a:gd name="T42" fmla="*/ 383 w 670"/>
                <a:gd name="T43" fmla="*/ 101 h 2513"/>
                <a:gd name="T44" fmla="*/ 319 w 670"/>
                <a:gd name="T45" fmla="*/ 131 h 2513"/>
                <a:gd name="T46" fmla="*/ 255 w 670"/>
                <a:gd name="T47" fmla="*/ 161 h 2513"/>
                <a:gd name="T48" fmla="*/ 195 w 670"/>
                <a:gd name="T49" fmla="*/ 193 h 2513"/>
                <a:gd name="T50" fmla="*/ 138 w 670"/>
                <a:gd name="T51" fmla="*/ 228 h 2513"/>
                <a:gd name="T52" fmla="*/ 78 w 670"/>
                <a:gd name="T53" fmla="*/ 478 h 2513"/>
                <a:gd name="T54" fmla="*/ 34 w 670"/>
                <a:gd name="T55" fmla="*/ 735 h 2513"/>
                <a:gd name="T56" fmla="*/ 9 w 670"/>
                <a:gd name="T57" fmla="*/ 1001 h 2513"/>
                <a:gd name="T58" fmla="*/ 0 w 670"/>
                <a:gd name="T59" fmla="*/ 1274 h 2513"/>
                <a:gd name="T60" fmla="*/ 9 w 670"/>
                <a:gd name="T61" fmla="*/ 1531 h 2513"/>
                <a:gd name="T62" fmla="*/ 34 w 670"/>
                <a:gd name="T63" fmla="*/ 1788 h 2513"/>
                <a:gd name="T64" fmla="*/ 76 w 670"/>
                <a:gd name="T65" fmla="*/ 2040 h 2513"/>
                <a:gd name="T66" fmla="*/ 133 w 670"/>
                <a:gd name="T67" fmla="*/ 2288 h 2513"/>
                <a:gd name="T68" fmla="*/ 191 w 670"/>
                <a:gd name="T69" fmla="*/ 2322 h 2513"/>
                <a:gd name="T70" fmla="*/ 250 w 670"/>
                <a:gd name="T71" fmla="*/ 2354 h 2513"/>
                <a:gd name="T72" fmla="*/ 314 w 670"/>
                <a:gd name="T73" fmla="*/ 2384 h 2513"/>
                <a:gd name="T74" fmla="*/ 379 w 670"/>
                <a:gd name="T75" fmla="*/ 2414 h 2513"/>
                <a:gd name="T76" fmla="*/ 448 w 670"/>
                <a:gd name="T77" fmla="*/ 2442 h 2513"/>
                <a:gd name="T78" fmla="*/ 516 w 670"/>
                <a:gd name="T79" fmla="*/ 2467 h 2513"/>
                <a:gd name="T80" fmla="*/ 590 w 670"/>
                <a:gd name="T81" fmla="*/ 2490 h 2513"/>
                <a:gd name="T82" fmla="*/ 666 w 670"/>
                <a:gd name="T83" fmla="*/ 2513 h 2513"/>
                <a:gd name="T84" fmla="*/ 606 w 670"/>
                <a:gd name="T85" fmla="*/ 2492 h 2513"/>
                <a:gd name="T86" fmla="*/ 549 w 670"/>
                <a:gd name="T87" fmla="*/ 2471 h 2513"/>
                <a:gd name="T88" fmla="*/ 493 w 670"/>
                <a:gd name="T89" fmla="*/ 2449 h 2513"/>
                <a:gd name="T90" fmla="*/ 438 w 670"/>
                <a:gd name="T91" fmla="*/ 2423 h 2513"/>
                <a:gd name="T92" fmla="*/ 386 w 670"/>
                <a:gd name="T93" fmla="*/ 2398 h 2513"/>
                <a:gd name="T94" fmla="*/ 335 w 670"/>
                <a:gd name="T95" fmla="*/ 2373 h 2513"/>
                <a:gd name="T96" fmla="*/ 287 w 670"/>
                <a:gd name="T97" fmla="*/ 2345 h 2513"/>
                <a:gd name="T98" fmla="*/ 239 w 670"/>
                <a:gd name="T99" fmla="*/ 2318 h 251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70"/>
                <a:gd name="T151" fmla="*/ 0 h 2513"/>
                <a:gd name="T152" fmla="*/ 670 w 670"/>
                <a:gd name="T153" fmla="*/ 2513 h 251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70" h="2513">
                  <a:moveTo>
                    <a:pt x="232" y="2313"/>
                  </a:moveTo>
                  <a:lnTo>
                    <a:pt x="230" y="2306"/>
                  </a:lnTo>
                  <a:lnTo>
                    <a:pt x="197" y="2180"/>
                  </a:lnTo>
                  <a:lnTo>
                    <a:pt x="170" y="2052"/>
                  </a:lnTo>
                  <a:lnTo>
                    <a:pt x="147" y="1925"/>
                  </a:lnTo>
                  <a:lnTo>
                    <a:pt x="129" y="1795"/>
                  </a:lnTo>
                  <a:lnTo>
                    <a:pt x="112" y="1666"/>
                  </a:lnTo>
                  <a:lnTo>
                    <a:pt x="103" y="1535"/>
                  </a:lnTo>
                  <a:lnTo>
                    <a:pt x="96" y="1405"/>
                  </a:lnTo>
                  <a:lnTo>
                    <a:pt x="94" y="1274"/>
                  </a:lnTo>
                  <a:lnTo>
                    <a:pt x="96" y="1134"/>
                  </a:lnTo>
                  <a:lnTo>
                    <a:pt x="103" y="996"/>
                  </a:lnTo>
                  <a:lnTo>
                    <a:pt x="115" y="861"/>
                  </a:lnTo>
                  <a:lnTo>
                    <a:pt x="131" y="725"/>
                  </a:lnTo>
                  <a:lnTo>
                    <a:pt x="149" y="595"/>
                  </a:lnTo>
                  <a:lnTo>
                    <a:pt x="174" y="464"/>
                  </a:lnTo>
                  <a:lnTo>
                    <a:pt x="202" y="335"/>
                  </a:lnTo>
                  <a:lnTo>
                    <a:pt x="234" y="209"/>
                  </a:lnTo>
                  <a:lnTo>
                    <a:pt x="236" y="202"/>
                  </a:lnTo>
                  <a:lnTo>
                    <a:pt x="243" y="198"/>
                  </a:lnTo>
                  <a:lnTo>
                    <a:pt x="266" y="184"/>
                  </a:lnTo>
                  <a:lnTo>
                    <a:pt x="292" y="170"/>
                  </a:lnTo>
                  <a:lnTo>
                    <a:pt x="314" y="156"/>
                  </a:lnTo>
                  <a:lnTo>
                    <a:pt x="340" y="143"/>
                  </a:lnTo>
                  <a:lnTo>
                    <a:pt x="365" y="129"/>
                  </a:lnTo>
                  <a:lnTo>
                    <a:pt x="390" y="117"/>
                  </a:lnTo>
                  <a:lnTo>
                    <a:pt x="415" y="104"/>
                  </a:lnTo>
                  <a:lnTo>
                    <a:pt x="443" y="92"/>
                  </a:lnTo>
                  <a:lnTo>
                    <a:pt x="471" y="78"/>
                  </a:lnTo>
                  <a:lnTo>
                    <a:pt x="498" y="67"/>
                  </a:lnTo>
                  <a:lnTo>
                    <a:pt x="526" y="55"/>
                  </a:lnTo>
                  <a:lnTo>
                    <a:pt x="553" y="44"/>
                  </a:lnTo>
                  <a:lnTo>
                    <a:pt x="581" y="33"/>
                  </a:lnTo>
                  <a:lnTo>
                    <a:pt x="611" y="21"/>
                  </a:lnTo>
                  <a:lnTo>
                    <a:pt x="640" y="12"/>
                  </a:lnTo>
                  <a:lnTo>
                    <a:pt x="670" y="0"/>
                  </a:lnTo>
                  <a:lnTo>
                    <a:pt x="631" y="12"/>
                  </a:lnTo>
                  <a:lnTo>
                    <a:pt x="594" y="23"/>
                  </a:lnTo>
                  <a:lnTo>
                    <a:pt x="558" y="35"/>
                  </a:lnTo>
                  <a:lnTo>
                    <a:pt x="521" y="49"/>
                  </a:lnTo>
                  <a:lnTo>
                    <a:pt x="487" y="60"/>
                  </a:lnTo>
                  <a:lnTo>
                    <a:pt x="452" y="74"/>
                  </a:lnTo>
                  <a:lnTo>
                    <a:pt x="418" y="88"/>
                  </a:lnTo>
                  <a:lnTo>
                    <a:pt x="383" y="101"/>
                  </a:lnTo>
                  <a:lnTo>
                    <a:pt x="351" y="117"/>
                  </a:lnTo>
                  <a:lnTo>
                    <a:pt x="319" y="131"/>
                  </a:lnTo>
                  <a:lnTo>
                    <a:pt x="287" y="147"/>
                  </a:lnTo>
                  <a:lnTo>
                    <a:pt x="255" y="161"/>
                  </a:lnTo>
                  <a:lnTo>
                    <a:pt x="225" y="177"/>
                  </a:lnTo>
                  <a:lnTo>
                    <a:pt x="195" y="193"/>
                  </a:lnTo>
                  <a:lnTo>
                    <a:pt x="165" y="211"/>
                  </a:lnTo>
                  <a:lnTo>
                    <a:pt x="138" y="228"/>
                  </a:lnTo>
                  <a:lnTo>
                    <a:pt x="106" y="351"/>
                  </a:lnTo>
                  <a:lnTo>
                    <a:pt x="78" y="478"/>
                  </a:lnTo>
                  <a:lnTo>
                    <a:pt x="53" y="604"/>
                  </a:lnTo>
                  <a:lnTo>
                    <a:pt x="34" y="735"/>
                  </a:lnTo>
                  <a:lnTo>
                    <a:pt x="18" y="868"/>
                  </a:lnTo>
                  <a:lnTo>
                    <a:pt x="9" y="1001"/>
                  </a:lnTo>
                  <a:lnTo>
                    <a:pt x="2" y="1136"/>
                  </a:lnTo>
                  <a:lnTo>
                    <a:pt x="0" y="1274"/>
                  </a:lnTo>
                  <a:lnTo>
                    <a:pt x="2" y="1402"/>
                  </a:lnTo>
                  <a:lnTo>
                    <a:pt x="9" y="1531"/>
                  </a:lnTo>
                  <a:lnTo>
                    <a:pt x="18" y="1659"/>
                  </a:lnTo>
                  <a:lnTo>
                    <a:pt x="34" y="1788"/>
                  </a:lnTo>
                  <a:lnTo>
                    <a:pt x="53" y="1914"/>
                  </a:lnTo>
                  <a:lnTo>
                    <a:pt x="76" y="2040"/>
                  </a:lnTo>
                  <a:lnTo>
                    <a:pt x="103" y="2164"/>
                  </a:lnTo>
                  <a:lnTo>
                    <a:pt x="133" y="2288"/>
                  </a:lnTo>
                  <a:lnTo>
                    <a:pt x="161" y="2304"/>
                  </a:lnTo>
                  <a:lnTo>
                    <a:pt x="191" y="2322"/>
                  </a:lnTo>
                  <a:lnTo>
                    <a:pt x="220" y="2338"/>
                  </a:lnTo>
                  <a:lnTo>
                    <a:pt x="250" y="2354"/>
                  </a:lnTo>
                  <a:lnTo>
                    <a:pt x="282" y="2368"/>
                  </a:lnTo>
                  <a:lnTo>
                    <a:pt x="314" y="2384"/>
                  </a:lnTo>
                  <a:lnTo>
                    <a:pt x="347" y="2398"/>
                  </a:lnTo>
                  <a:lnTo>
                    <a:pt x="379" y="2414"/>
                  </a:lnTo>
                  <a:lnTo>
                    <a:pt x="413" y="2428"/>
                  </a:lnTo>
                  <a:lnTo>
                    <a:pt x="448" y="2442"/>
                  </a:lnTo>
                  <a:lnTo>
                    <a:pt x="482" y="2453"/>
                  </a:lnTo>
                  <a:lnTo>
                    <a:pt x="516" y="2467"/>
                  </a:lnTo>
                  <a:lnTo>
                    <a:pt x="553" y="2478"/>
                  </a:lnTo>
                  <a:lnTo>
                    <a:pt x="590" y="2490"/>
                  </a:lnTo>
                  <a:lnTo>
                    <a:pt x="627" y="2501"/>
                  </a:lnTo>
                  <a:lnTo>
                    <a:pt x="666" y="2513"/>
                  </a:lnTo>
                  <a:lnTo>
                    <a:pt x="636" y="2504"/>
                  </a:lnTo>
                  <a:lnTo>
                    <a:pt x="606" y="2492"/>
                  </a:lnTo>
                  <a:lnTo>
                    <a:pt x="576" y="2481"/>
                  </a:lnTo>
                  <a:lnTo>
                    <a:pt x="549" y="2471"/>
                  </a:lnTo>
                  <a:lnTo>
                    <a:pt x="521" y="2460"/>
                  </a:lnTo>
                  <a:lnTo>
                    <a:pt x="493" y="2449"/>
                  </a:lnTo>
                  <a:lnTo>
                    <a:pt x="466" y="2437"/>
                  </a:lnTo>
                  <a:lnTo>
                    <a:pt x="438" y="2423"/>
                  </a:lnTo>
                  <a:lnTo>
                    <a:pt x="411" y="2412"/>
                  </a:lnTo>
                  <a:lnTo>
                    <a:pt x="386" y="2398"/>
                  </a:lnTo>
                  <a:lnTo>
                    <a:pt x="360" y="2387"/>
                  </a:lnTo>
                  <a:lnTo>
                    <a:pt x="335" y="2373"/>
                  </a:lnTo>
                  <a:lnTo>
                    <a:pt x="310" y="2359"/>
                  </a:lnTo>
                  <a:lnTo>
                    <a:pt x="287" y="2345"/>
                  </a:lnTo>
                  <a:lnTo>
                    <a:pt x="262" y="2332"/>
                  </a:lnTo>
                  <a:lnTo>
                    <a:pt x="239" y="2318"/>
                  </a:lnTo>
                  <a:lnTo>
                    <a:pt x="232" y="2313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39" name="Freeform 7" descr="Газетная бумага"/>
            <p:cNvSpPr>
              <a:spLocks/>
            </p:cNvSpPr>
            <p:nvPr/>
          </p:nvSpPr>
          <p:spPr bwMode="auto">
            <a:xfrm>
              <a:off x="4058" y="1311"/>
              <a:ext cx="629" cy="2515"/>
            </a:xfrm>
            <a:custGeom>
              <a:avLst/>
              <a:gdLst>
                <a:gd name="T0" fmla="*/ 626 w 629"/>
                <a:gd name="T1" fmla="*/ 1129 h 2515"/>
                <a:gd name="T2" fmla="*/ 610 w 629"/>
                <a:gd name="T3" fmla="*/ 852 h 2515"/>
                <a:gd name="T4" fmla="*/ 576 w 629"/>
                <a:gd name="T5" fmla="*/ 585 h 2515"/>
                <a:gd name="T6" fmla="*/ 530 w 629"/>
                <a:gd name="T7" fmla="*/ 331 h 2515"/>
                <a:gd name="T8" fmla="*/ 475 w 629"/>
                <a:gd name="T9" fmla="*/ 191 h 2515"/>
                <a:gd name="T10" fmla="*/ 420 w 629"/>
                <a:gd name="T11" fmla="*/ 161 h 2515"/>
                <a:gd name="T12" fmla="*/ 360 w 629"/>
                <a:gd name="T13" fmla="*/ 133 h 2515"/>
                <a:gd name="T14" fmla="*/ 300 w 629"/>
                <a:gd name="T15" fmla="*/ 106 h 2515"/>
                <a:gd name="T16" fmla="*/ 236 w 629"/>
                <a:gd name="T17" fmla="*/ 81 h 2515"/>
                <a:gd name="T18" fmla="*/ 172 w 629"/>
                <a:gd name="T19" fmla="*/ 55 h 2515"/>
                <a:gd name="T20" fmla="*/ 105 w 629"/>
                <a:gd name="T21" fmla="*/ 33 h 2515"/>
                <a:gd name="T22" fmla="*/ 34 w 629"/>
                <a:gd name="T23" fmla="*/ 12 h 2515"/>
                <a:gd name="T24" fmla="*/ 30 w 629"/>
                <a:gd name="T25" fmla="*/ 12 h 2515"/>
                <a:gd name="T26" fmla="*/ 87 w 629"/>
                <a:gd name="T27" fmla="*/ 33 h 2515"/>
                <a:gd name="T28" fmla="*/ 144 w 629"/>
                <a:gd name="T29" fmla="*/ 55 h 2515"/>
                <a:gd name="T30" fmla="*/ 200 w 629"/>
                <a:gd name="T31" fmla="*/ 78 h 2515"/>
                <a:gd name="T32" fmla="*/ 252 w 629"/>
                <a:gd name="T33" fmla="*/ 101 h 2515"/>
                <a:gd name="T34" fmla="*/ 305 w 629"/>
                <a:gd name="T35" fmla="*/ 127 h 2515"/>
                <a:gd name="T36" fmla="*/ 353 w 629"/>
                <a:gd name="T37" fmla="*/ 152 h 2515"/>
                <a:gd name="T38" fmla="*/ 401 w 629"/>
                <a:gd name="T39" fmla="*/ 179 h 2515"/>
                <a:gd name="T40" fmla="*/ 431 w 629"/>
                <a:gd name="T41" fmla="*/ 198 h 2515"/>
                <a:gd name="T42" fmla="*/ 466 w 629"/>
                <a:gd name="T43" fmla="*/ 331 h 2515"/>
                <a:gd name="T44" fmla="*/ 521 w 629"/>
                <a:gd name="T45" fmla="*/ 592 h 2515"/>
                <a:gd name="T46" fmla="*/ 555 w 629"/>
                <a:gd name="T47" fmla="*/ 861 h 2515"/>
                <a:gd name="T48" fmla="*/ 574 w 629"/>
                <a:gd name="T49" fmla="*/ 1136 h 2515"/>
                <a:gd name="T50" fmla="*/ 574 w 629"/>
                <a:gd name="T51" fmla="*/ 1405 h 2515"/>
                <a:gd name="T52" fmla="*/ 558 w 629"/>
                <a:gd name="T53" fmla="*/ 1664 h 2515"/>
                <a:gd name="T54" fmla="*/ 523 w 629"/>
                <a:gd name="T55" fmla="*/ 1923 h 2515"/>
                <a:gd name="T56" fmla="*/ 470 w 629"/>
                <a:gd name="T57" fmla="*/ 2182 h 2515"/>
                <a:gd name="T58" fmla="*/ 436 w 629"/>
                <a:gd name="T59" fmla="*/ 2318 h 2515"/>
                <a:gd name="T60" fmla="*/ 406 w 629"/>
                <a:gd name="T61" fmla="*/ 2336 h 2515"/>
                <a:gd name="T62" fmla="*/ 358 w 629"/>
                <a:gd name="T63" fmla="*/ 2364 h 2515"/>
                <a:gd name="T64" fmla="*/ 310 w 629"/>
                <a:gd name="T65" fmla="*/ 2389 h 2515"/>
                <a:gd name="T66" fmla="*/ 257 w 629"/>
                <a:gd name="T67" fmla="*/ 2414 h 2515"/>
                <a:gd name="T68" fmla="*/ 204 w 629"/>
                <a:gd name="T69" fmla="*/ 2437 h 2515"/>
                <a:gd name="T70" fmla="*/ 149 w 629"/>
                <a:gd name="T71" fmla="*/ 2460 h 2515"/>
                <a:gd name="T72" fmla="*/ 92 w 629"/>
                <a:gd name="T73" fmla="*/ 2483 h 2515"/>
                <a:gd name="T74" fmla="*/ 34 w 629"/>
                <a:gd name="T75" fmla="*/ 2504 h 2515"/>
                <a:gd name="T76" fmla="*/ 39 w 629"/>
                <a:gd name="T77" fmla="*/ 2504 h 2515"/>
                <a:gd name="T78" fmla="*/ 108 w 629"/>
                <a:gd name="T79" fmla="*/ 2483 h 2515"/>
                <a:gd name="T80" fmla="*/ 174 w 629"/>
                <a:gd name="T81" fmla="*/ 2460 h 2515"/>
                <a:gd name="T82" fmla="*/ 239 w 629"/>
                <a:gd name="T83" fmla="*/ 2435 h 2515"/>
                <a:gd name="T84" fmla="*/ 300 w 629"/>
                <a:gd name="T85" fmla="*/ 2410 h 2515"/>
                <a:gd name="T86" fmla="*/ 362 w 629"/>
                <a:gd name="T87" fmla="*/ 2382 h 2515"/>
                <a:gd name="T88" fmla="*/ 420 w 629"/>
                <a:gd name="T89" fmla="*/ 2354 h 2515"/>
                <a:gd name="T90" fmla="*/ 475 w 629"/>
                <a:gd name="T91" fmla="*/ 2327 h 2515"/>
                <a:gd name="T92" fmla="*/ 530 w 629"/>
                <a:gd name="T93" fmla="*/ 2192 h 2515"/>
                <a:gd name="T94" fmla="*/ 576 w 629"/>
                <a:gd name="T95" fmla="*/ 1939 h 2515"/>
                <a:gd name="T96" fmla="*/ 608 w 629"/>
                <a:gd name="T97" fmla="*/ 1680 h 2515"/>
                <a:gd name="T98" fmla="*/ 626 w 629"/>
                <a:gd name="T99" fmla="*/ 1409 h 251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29"/>
                <a:gd name="T151" fmla="*/ 0 h 2515"/>
                <a:gd name="T152" fmla="*/ 629 w 629"/>
                <a:gd name="T153" fmla="*/ 2515 h 251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29" h="2515">
                  <a:moveTo>
                    <a:pt x="629" y="1272"/>
                  </a:moveTo>
                  <a:lnTo>
                    <a:pt x="626" y="1129"/>
                  </a:lnTo>
                  <a:lnTo>
                    <a:pt x="620" y="989"/>
                  </a:lnTo>
                  <a:lnTo>
                    <a:pt x="610" y="852"/>
                  </a:lnTo>
                  <a:lnTo>
                    <a:pt x="594" y="719"/>
                  </a:lnTo>
                  <a:lnTo>
                    <a:pt x="576" y="585"/>
                  </a:lnTo>
                  <a:lnTo>
                    <a:pt x="555" y="457"/>
                  </a:lnTo>
                  <a:lnTo>
                    <a:pt x="530" y="331"/>
                  </a:lnTo>
                  <a:lnTo>
                    <a:pt x="502" y="207"/>
                  </a:lnTo>
                  <a:lnTo>
                    <a:pt x="475" y="191"/>
                  </a:lnTo>
                  <a:lnTo>
                    <a:pt x="447" y="177"/>
                  </a:lnTo>
                  <a:lnTo>
                    <a:pt x="420" y="161"/>
                  </a:lnTo>
                  <a:lnTo>
                    <a:pt x="390" y="147"/>
                  </a:lnTo>
                  <a:lnTo>
                    <a:pt x="360" y="133"/>
                  </a:lnTo>
                  <a:lnTo>
                    <a:pt x="330" y="120"/>
                  </a:lnTo>
                  <a:lnTo>
                    <a:pt x="300" y="106"/>
                  </a:lnTo>
                  <a:lnTo>
                    <a:pt x="268" y="92"/>
                  </a:lnTo>
                  <a:lnTo>
                    <a:pt x="236" y="81"/>
                  </a:lnTo>
                  <a:lnTo>
                    <a:pt x="204" y="69"/>
                  </a:lnTo>
                  <a:lnTo>
                    <a:pt x="172" y="55"/>
                  </a:lnTo>
                  <a:lnTo>
                    <a:pt x="138" y="44"/>
                  </a:lnTo>
                  <a:lnTo>
                    <a:pt x="105" y="33"/>
                  </a:lnTo>
                  <a:lnTo>
                    <a:pt x="71" y="21"/>
                  </a:lnTo>
                  <a:lnTo>
                    <a:pt x="34" y="12"/>
                  </a:lnTo>
                  <a:lnTo>
                    <a:pt x="0" y="0"/>
                  </a:lnTo>
                  <a:lnTo>
                    <a:pt x="30" y="12"/>
                  </a:lnTo>
                  <a:lnTo>
                    <a:pt x="60" y="21"/>
                  </a:lnTo>
                  <a:lnTo>
                    <a:pt x="87" y="33"/>
                  </a:lnTo>
                  <a:lnTo>
                    <a:pt x="117" y="44"/>
                  </a:lnTo>
                  <a:lnTo>
                    <a:pt x="144" y="55"/>
                  </a:lnTo>
                  <a:lnTo>
                    <a:pt x="172" y="67"/>
                  </a:lnTo>
                  <a:lnTo>
                    <a:pt x="200" y="78"/>
                  </a:lnTo>
                  <a:lnTo>
                    <a:pt x="227" y="90"/>
                  </a:lnTo>
                  <a:lnTo>
                    <a:pt x="252" y="101"/>
                  </a:lnTo>
                  <a:lnTo>
                    <a:pt x="278" y="115"/>
                  </a:lnTo>
                  <a:lnTo>
                    <a:pt x="305" y="127"/>
                  </a:lnTo>
                  <a:lnTo>
                    <a:pt x="328" y="140"/>
                  </a:lnTo>
                  <a:lnTo>
                    <a:pt x="353" y="152"/>
                  </a:lnTo>
                  <a:lnTo>
                    <a:pt x="379" y="166"/>
                  </a:lnTo>
                  <a:lnTo>
                    <a:pt x="401" y="179"/>
                  </a:lnTo>
                  <a:lnTo>
                    <a:pt x="424" y="193"/>
                  </a:lnTo>
                  <a:lnTo>
                    <a:pt x="431" y="198"/>
                  </a:lnTo>
                  <a:lnTo>
                    <a:pt x="434" y="205"/>
                  </a:lnTo>
                  <a:lnTo>
                    <a:pt x="466" y="331"/>
                  </a:lnTo>
                  <a:lnTo>
                    <a:pt x="496" y="459"/>
                  </a:lnTo>
                  <a:lnTo>
                    <a:pt x="521" y="592"/>
                  </a:lnTo>
                  <a:lnTo>
                    <a:pt x="539" y="725"/>
                  </a:lnTo>
                  <a:lnTo>
                    <a:pt x="555" y="861"/>
                  </a:lnTo>
                  <a:lnTo>
                    <a:pt x="567" y="998"/>
                  </a:lnTo>
                  <a:lnTo>
                    <a:pt x="574" y="1136"/>
                  </a:lnTo>
                  <a:lnTo>
                    <a:pt x="576" y="1274"/>
                  </a:lnTo>
                  <a:lnTo>
                    <a:pt x="574" y="1405"/>
                  </a:lnTo>
                  <a:lnTo>
                    <a:pt x="567" y="1533"/>
                  </a:lnTo>
                  <a:lnTo>
                    <a:pt x="558" y="1664"/>
                  </a:lnTo>
                  <a:lnTo>
                    <a:pt x="541" y="1795"/>
                  </a:lnTo>
                  <a:lnTo>
                    <a:pt x="523" y="1923"/>
                  </a:lnTo>
                  <a:lnTo>
                    <a:pt x="498" y="2054"/>
                  </a:lnTo>
                  <a:lnTo>
                    <a:pt x="470" y="2182"/>
                  </a:lnTo>
                  <a:lnTo>
                    <a:pt x="438" y="2311"/>
                  </a:lnTo>
                  <a:lnTo>
                    <a:pt x="436" y="2318"/>
                  </a:lnTo>
                  <a:lnTo>
                    <a:pt x="429" y="2322"/>
                  </a:lnTo>
                  <a:lnTo>
                    <a:pt x="406" y="2336"/>
                  </a:lnTo>
                  <a:lnTo>
                    <a:pt x="383" y="2350"/>
                  </a:lnTo>
                  <a:lnTo>
                    <a:pt x="358" y="2364"/>
                  </a:lnTo>
                  <a:lnTo>
                    <a:pt x="333" y="2375"/>
                  </a:lnTo>
                  <a:lnTo>
                    <a:pt x="310" y="2389"/>
                  </a:lnTo>
                  <a:lnTo>
                    <a:pt x="282" y="2400"/>
                  </a:lnTo>
                  <a:lnTo>
                    <a:pt x="257" y="2414"/>
                  </a:lnTo>
                  <a:lnTo>
                    <a:pt x="232" y="2426"/>
                  </a:lnTo>
                  <a:lnTo>
                    <a:pt x="204" y="2437"/>
                  </a:lnTo>
                  <a:lnTo>
                    <a:pt x="177" y="2449"/>
                  </a:lnTo>
                  <a:lnTo>
                    <a:pt x="149" y="2460"/>
                  </a:lnTo>
                  <a:lnTo>
                    <a:pt x="121" y="2471"/>
                  </a:lnTo>
                  <a:lnTo>
                    <a:pt x="92" y="2483"/>
                  </a:lnTo>
                  <a:lnTo>
                    <a:pt x="64" y="2494"/>
                  </a:lnTo>
                  <a:lnTo>
                    <a:pt x="34" y="2504"/>
                  </a:lnTo>
                  <a:lnTo>
                    <a:pt x="4" y="2515"/>
                  </a:lnTo>
                  <a:lnTo>
                    <a:pt x="39" y="2504"/>
                  </a:lnTo>
                  <a:lnTo>
                    <a:pt x="73" y="2494"/>
                  </a:lnTo>
                  <a:lnTo>
                    <a:pt x="108" y="2483"/>
                  </a:lnTo>
                  <a:lnTo>
                    <a:pt x="142" y="2471"/>
                  </a:lnTo>
                  <a:lnTo>
                    <a:pt x="174" y="2460"/>
                  </a:lnTo>
                  <a:lnTo>
                    <a:pt x="206" y="2449"/>
                  </a:lnTo>
                  <a:lnTo>
                    <a:pt x="239" y="2435"/>
                  </a:lnTo>
                  <a:lnTo>
                    <a:pt x="271" y="2423"/>
                  </a:lnTo>
                  <a:lnTo>
                    <a:pt x="300" y="2410"/>
                  </a:lnTo>
                  <a:lnTo>
                    <a:pt x="333" y="2396"/>
                  </a:lnTo>
                  <a:lnTo>
                    <a:pt x="362" y="2382"/>
                  </a:lnTo>
                  <a:lnTo>
                    <a:pt x="390" y="2368"/>
                  </a:lnTo>
                  <a:lnTo>
                    <a:pt x="420" y="2354"/>
                  </a:lnTo>
                  <a:lnTo>
                    <a:pt x="447" y="2341"/>
                  </a:lnTo>
                  <a:lnTo>
                    <a:pt x="475" y="2327"/>
                  </a:lnTo>
                  <a:lnTo>
                    <a:pt x="502" y="2311"/>
                  </a:lnTo>
                  <a:lnTo>
                    <a:pt x="530" y="2192"/>
                  </a:lnTo>
                  <a:lnTo>
                    <a:pt x="555" y="2068"/>
                  </a:lnTo>
                  <a:lnTo>
                    <a:pt x="576" y="1939"/>
                  </a:lnTo>
                  <a:lnTo>
                    <a:pt x="594" y="1811"/>
                  </a:lnTo>
                  <a:lnTo>
                    <a:pt x="608" y="1680"/>
                  </a:lnTo>
                  <a:lnTo>
                    <a:pt x="620" y="1545"/>
                  </a:lnTo>
                  <a:lnTo>
                    <a:pt x="626" y="1409"/>
                  </a:lnTo>
                  <a:lnTo>
                    <a:pt x="629" y="1272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0" name="Freeform 8" descr="Гранит"/>
            <p:cNvSpPr>
              <a:spLocks/>
            </p:cNvSpPr>
            <p:nvPr/>
          </p:nvSpPr>
          <p:spPr bwMode="auto">
            <a:xfrm>
              <a:off x="567" y="981"/>
              <a:ext cx="3980" cy="3164"/>
            </a:xfrm>
            <a:custGeom>
              <a:avLst/>
              <a:gdLst>
                <a:gd name="T0" fmla="*/ 2265 w 3980"/>
                <a:gd name="T1" fmla="*/ 3031 h 3164"/>
                <a:gd name="T2" fmla="*/ 2132 w 3980"/>
                <a:gd name="T3" fmla="*/ 3031 h 3164"/>
                <a:gd name="T4" fmla="*/ 1806 w 3980"/>
                <a:gd name="T5" fmla="*/ 3017 h 3164"/>
                <a:gd name="T6" fmla="*/ 1499 w 3980"/>
                <a:gd name="T7" fmla="*/ 2983 h 3164"/>
                <a:gd name="T8" fmla="*/ 1212 w 3980"/>
                <a:gd name="T9" fmla="*/ 2932 h 3164"/>
                <a:gd name="T10" fmla="*/ 948 w 3980"/>
                <a:gd name="T11" fmla="*/ 2863 h 3164"/>
                <a:gd name="T12" fmla="*/ 711 w 3980"/>
                <a:gd name="T13" fmla="*/ 2776 h 3164"/>
                <a:gd name="T14" fmla="*/ 503 w 3980"/>
                <a:gd name="T15" fmla="*/ 2671 h 3164"/>
                <a:gd name="T16" fmla="*/ 395 w 3980"/>
                <a:gd name="T17" fmla="*/ 2382 h 3164"/>
                <a:gd name="T18" fmla="*/ 321 w 3980"/>
                <a:gd name="T19" fmla="*/ 1735 h 3164"/>
                <a:gd name="T20" fmla="*/ 356 w 3980"/>
                <a:gd name="T21" fmla="*/ 1055 h 3164"/>
                <a:gd name="T22" fmla="*/ 461 w 3980"/>
                <a:gd name="T23" fmla="*/ 532 h 3164"/>
                <a:gd name="T24" fmla="*/ 629 w 3980"/>
                <a:gd name="T25" fmla="*/ 441 h 3164"/>
                <a:gd name="T26" fmla="*/ 854 w 3980"/>
                <a:gd name="T27" fmla="*/ 346 h 3164"/>
                <a:gd name="T28" fmla="*/ 1106 w 3980"/>
                <a:gd name="T29" fmla="*/ 268 h 3164"/>
                <a:gd name="T30" fmla="*/ 1384 w 3980"/>
                <a:gd name="T31" fmla="*/ 211 h 3164"/>
                <a:gd name="T32" fmla="*/ 1682 w 3980"/>
                <a:gd name="T33" fmla="*/ 170 h 3164"/>
                <a:gd name="T34" fmla="*/ 1999 w 3980"/>
                <a:gd name="T35" fmla="*/ 149 h 3164"/>
                <a:gd name="T36" fmla="*/ 2231 w 3980"/>
                <a:gd name="T37" fmla="*/ 145 h 3164"/>
                <a:gd name="T38" fmla="*/ 2316 w 3980"/>
                <a:gd name="T39" fmla="*/ 145 h 3164"/>
                <a:gd name="T40" fmla="*/ 2577 w 3980"/>
                <a:gd name="T41" fmla="*/ 149 h 3164"/>
                <a:gd name="T42" fmla="*/ 2869 w 3980"/>
                <a:gd name="T43" fmla="*/ 172 h 3164"/>
                <a:gd name="T44" fmla="*/ 3147 w 3980"/>
                <a:gd name="T45" fmla="*/ 211 h 3164"/>
                <a:gd name="T46" fmla="*/ 3406 w 3980"/>
                <a:gd name="T47" fmla="*/ 266 h 3164"/>
                <a:gd name="T48" fmla="*/ 3645 w 3980"/>
                <a:gd name="T49" fmla="*/ 337 h 3164"/>
                <a:gd name="T50" fmla="*/ 3863 w 3980"/>
                <a:gd name="T51" fmla="*/ 424 h 3164"/>
                <a:gd name="T52" fmla="*/ 3971 w 3980"/>
                <a:gd name="T53" fmla="*/ 452 h 3164"/>
                <a:gd name="T54" fmla="*/ 3828 w 3980"/>
                <a:gd name="T55" fmla="*/ 346 h 3164"/>
                <a:gd name="T56" fmla="*/ 3580 w 3980"/>
                <a:gd name="T57" fmla="*/ 236 h 3164"/>
                <a:gd name="T58" fmla="*/ 3305 w 3980"/>
                <a:gd name="T59" fmla="*/ 149 h 3164"/>
                <a:gd name="T60" fmla="*/ 3004 w 3980"/>
                <a:gd name="T61" fmla="*/ 80 h 3164"/>
                <a:gd name="T62" fmla="*/ 2683 w 3980"/>
                <a:gd name="T63" fmla="*/ 34 h 3164"/>
                <a:gd name="T64" fmla="*/ 2343 w 3980"/>
                <a:gd name="T65" fmla="*/ 7 h 3164"/>
                <a:gd name="T66" fmla="*/ 1992 w 3980"/>
                <a:gd name="T67" fmla="*/ 0 h 3164"/>
                <a:gd name="T68" fmla="*/ 1641 w 3980"/>
                <a:gd name="T69" fmla="*/ 16 h 3164"/>
                <a:gd name="T70" fmla="*/ 1308 w 3980"/>
                <a:gd name="T71" fmla="*/ 50 h 3164"/>
                <a:gd name="T72" fmla="*/ 991 w 3980"/>
                <a:gd name="T73" fmla="*/ 106 h 3164"/>
                <a:gd name="T74" fmla="*/ 700 w 3980"/>
                <a:gd name="T75" fmla="*/ 184 h 3164"/>
                <a:gd name="T76" fmla="*/ 434 w 3980"/>
                <a:gd name="T77" fmla="*/ 280 h 3164"/>
                <a:gd name="T78" fmla="*/ 197 w 3980"/>
                <a:gd name="T79" fmla="*/ 399 h 3164"/>
                <a:gd name="T80" fmla="*/ 39 w 3980"/>
                <a:gd name="T81" fmla="*/ 984 h 3164"/>
                <a:gd name="T82" fmla="*/ 2 w 3980"/>
                <a:gd name="T83" fmla="*/ 1755 h 3164"/>
                <a:gd name="T84" fmla="*/ 87 w 3980"/>
                <a:gd name="T85" fmla="*/ 2478 h 3164"/>
                <a:gd name="T86" fmla="*/ 285 w 3980"/>
                <a:gd name="T87" fmla="*/ 2818 h 3164"/>
                <a:gd name="T88" fmla="*/ 532 w 3980"/>
                <a:gd name="T89" fmla="*/ 2928 h 3164"/>
                <a:gd name="T90" fmla="*/ 810 w 3980"/>
                <a:gd name="T91" fmla="*/ 3015 h 3164"/>
                <a:gd name="T92" fmla="*/ 1113 w 3980"/>
                <a:gd name="T93" fmla="*/ 3084 h 3164"/>
                <a:gd name="T94" fmla="*/ 1439 w 3980"/>
                <a:gd name="T95" fmla="*/ 3132 h 3164"/>
                <a:gd name="T96" fmla="*/ 1779 w 3980"/>
                <a:gd name="T97" fmla="*/ 3157 h 3164"/>
                <a:gd name="T98" fmla="*/ 2134 w 3980"/>
                <a:gd name="T99" fmla="*/ 3164 h 3164"/>
                <a:gd name="T100" fmla="*/ 2481 w 3980"/>
                <a:gd name="T101" fmla="*/ 3150 h 3164"/>
                <a:gd name="T102" fmla="*/ 2814 w 3980"/>
                <a:gd name="T103" fmla="*/ 3114 h 3164"/>
                <a:gd name="T104" fmla="*/ 3128 w 3980"/>
                <a:gd name="T105" fmla="*/ 3058 h 3164"/>
                <a:gd name="T106" fmla="*/ 3422 w 3980"/>
                <a:gd name="T107" fmla="*/ 2983 h 3164"/>
                <a:gd name="T108" fmla="*/ 3686 w 3980"/>
                <a:gd name="T109" fmla="*/ 2889 h 3164"/>
                <a:gd name="T110" fmla="*/ 3922 w 3980"/>
                <a:gd name="T111" fmla="*/ 2772 h 3164"/>
                <a:gd name="T112" fmla="*/ 3980 w 3980"/>
                <a:gd name="T113" fmla="*/ 2694 h 3164"/>
                <a:gd name="T114" fmla="*/ 3778 w 3980"/>
                <a:gd name="T115" fmla="*/ 2788 h 3164"/>
                <a:gd name="T116" fmla="*/ 3553 w 3980"/>
                <a:gd name="T117" fmla="*/ 2868 h 3164"/>
                <a:gd name="T118" fmla="*/ 3305 w 3980"/>
                <a:gd name="T119" fmla="*/ 2932 h 3164"/>
                <a:gd name="T120" fmla="*/ 3039 w 3980"/>
                <a:gd name="T121" fmla="*/ 2983 h 3164"/>
                <a:gd name="T122" fmla="*/ 2754 w 3980"/>
                <a:gd name="T123" fmla="*/ 3015 h 3164"/>
                <a:gd name="T124" fmla="*/ 2456 w 3980"/>
                <a:gd name="T125" fmla="*/ 3029 h 316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980"/>
                <a:gd name="T190" fmla="*/ 0 h 3164"/>
                <a:gd name="T191" fmla="*/ 3980 w 3980"/>
                <a:gd name="T192" fmla="*/ 3164 h 316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980" h="3164">
                  <a:moveTo>
                    <a:pt x="2332" y="3031"/>
                  </a:moveTo>
                  <a:lnTo>
                    <a:pt x="2316" y="3031"/>
                  </a:lnTo>
                  <a:lnTo>
                    <a:pt x="2297" y="3031"/>
                  </a:lnTo>
                  <a:lnTo>
                    <a:pt x="2281" y="3031"/>
                  </a:lnTo>
                  <a:lnTo>
                    <a:pt x="2265" y="3031"/>
                  </a:lnTo>
                  <a:lnTo>
                    <a:pt x="2249" y="3031"/>
                  </a:lnTo>
                  <a:lnTo>
                    <a:pt x="2231" y="3031"/>
                  </a:lnTo>
                  <a:lnTo>
                    <a:pt x="2215" y="3031"/>
                  </a:lnTo>
                  <a:lnTo>
                    <a:pt x="2199" y="3031"/>
                  </a:lnTo>
                  <a:lnTo>
                    <a:pt x="2132" y="3031"/>
                  </a:lnTo>
                  <a:lnTo>
                    <a:pt x="2066" y="3029"/>
                  </a:lnTo>
                  <a:lnTo>
                    <a:pt x="1999" y="3026"/>
                  </a:lnTo>
                  <a:lnTo>
                    <a:pt x="1935" y="3024"/>
                  </a:lnTo>
                  <a:lnTo>
                    <a:pt x="1870" y="3022"/>
                  </a:lnTo>
                  <a:lnTo>
                    <a:pt x="1806" y="3017"/>
                  </a:lnTo>
                  <a:lnTo>
                    <a:pt x="1742" y="3013"/>
                  </a:lnTo>
                  <a:lnTo>
                    <a:pt x="1680" y="3006"/>
                  </a:lnTo>
                  <a:lnTo>
                    <a:pt x="1618" y="2999"/>
                  </a:lnTo>
                  <a:lnTo>
                    <a:pt x="1558" y="2992"/>
                  </a:lnTo>
                  <a:lnTo>
                    <a:pt x="1499" y="2983"/>
                  </a:lnTo>
                  <a:lnTo>
                    <a:pt x="1439" y="2976"/>
                  </a:lnTo>
                  <a:lnTo>
                    <a:pt x="1382" y="2964"/>
                  </a:lnTo>
                  <a:lnTo>
                    <a:pt x="1324" y="2955"/>
                  </a:lnTo>
                  <a:lnTo>
                    <a:pt x="1267" y="2944"/>
                  </a:lnTo>
                  <a:lnTo>
                    <a:pt x="1212" y="2932"/>
                  </a:lnTo>
                  <a:lnTo>
                    <a:pt x="1157" y="2921"/>
                  </a:lnTo>
                  <a:lnTo>
                    <a:pt x="1104" y="2907"/>
                  </a:lnTo>
                  <a:lnTo>
                    <a:pt x="1051" y="2893"/>
                  </a:lnTo>
                  <a:lnTo>
                    <a:pt x="998" y="2877"/>
                  </a:lnTo>
                  <a:lnTo>
                    <a:pt x="948" y="2863"/>
                  </a:lnTo>
                  <a:lnTo>
                    <a:pt x="897" y="2847"/>
                  </a:lnTo>
                  <a:lnTo>
                    <a:pt x="849" y="2829"/>
                  </a:lnTo>
                  <a:lnTo>
                    <a:pt x="803" y="2813"/>
                  </a:lnTo>
                  <a:lnTo>
                    <a:pt x="755" y="2795"/>
                  </a:lnTo>
                  <a:lnTo>
                    <a:pt x="711" y="2776"/>
                  </a:lnTo>
                  <a:lnTo>
                    <a:pt x="666" y="2756"/>
                  </a:lnTo>
                  <a:lnTo>
                    <a:pt x="624" y="2735"/>
                  </a:lnTo>
                  <a:lnTo>
                    <a:pt x="581" y="2714"/>
                  </a:lnTo>
                  <a:lnTo>
                    <a:pt x="542" y="2694"/>
                  </a:lnTo>
                  <a:lnTo>
                    <a:pt x="503" y="2671"/>
                  </a:lnTo>
                  <a:lnTo>
                    <a:pt x="464" y="2648"/>
                  </a:lnTo>
                  <a:lnTo>
                    <a:pt x="457" y="2643"/>
                  </a:lnTo>
                  <a:lnTo>
                    <a:pt x="454" y="2636"/>
                  </a:lnTo>
                  <a:lnTo>
                    <a:pt x="422" y="2510"/>
                  </a:lnTo>
                  <a:lnTo>
                    <a:pt x="395" y="2382"/>
                  </a:lnTo>
                  <a:lnTo>
                    <a:pt x="372" y="2255"/>
                  </a:lnTo>
                  <a:lnTo>
                    <a:pt x="353" y="2125"/>
                  </a:lnTo>
                  <a:lnTo>
                    <a:pt x="337" y="1996"/>
                  </a:lnTo>
                  <a:lnTo>
                    <a:pt x="328" y="1865"/>
                  </a:lnTo>
                  <a:lnTo>
                    <a:pt x="321" y="1735"/>
                  </a:lnTo>
                  <a:lnTo>
                    <a:pt x="319" y="1604"/>
                  </a:lnTo>
                  <a:lnTo>
                    <a:pt x="321" y="1464"/>
                  </a:lnTo>
                  <a:lnTo>
                    <a:pt x="328" y="1326"/>
                  </a:lnTo>
                  <a:lnTo>
                    <a:pt x="340" y="1191"/>
                  </a:lnTo>
                  <a:lnTo>
                    <a:pt x="356" y="1055"/>
                  </a:lnTo>
                  <a:lnTo>
                    <a:pt x="374" y="925"/>
                  </a:lnTo>
                  <a:lnTo>
                    <a:pt x="399" y="794"/>
                  </a:lnTo>
                  <a:lnTo>
                    <a:pt x="427" y="665"/>
                  </a:lnTo>
                  <a:lnTo>
                    <a:pt x="459" y="539"/>
                  </a:lnTo>
                  <a:lnTo>
                    <a:pt x="461" y="532"/>
                  </a:lnTo>
                  <a:lnTo>
                    <a:pt x="468" y="528"/>
                  </a:lnTo>
                  <a:lnTo>
                    <a:pt x="507" y="505"/>
                  </a:lnTo>
                  <a:lnTo>
                    <a:pt x="546" y="482"/>
                  </a:lnTo>
                  <a:lnTo>
                    <a:pt x="585" y="461"/>
                  </a:lnTo>
                  <a:lnTo>
                    <a:pt x="629" y="441"/>
                  </a:lnTo>
                  <a:lnTo>
                    <a:pt x="670" y="420"/>
                  </a:lnTo>
                  <a:lnTo>
                    <a:pt x="714" y="399"/>
                  </a:lnTo>
                  <a:lnTo>
                    <a:pt x="760" y="381"/>
                  </a:lnTo>
                  <a:lnTo>
                    <a:pt x="806" y="363"/>
                  </a:lnTo>
                  <a:lnTo>
                    <a:pt x="854" y="346"/>
                  </a:lnTo>
                  <a:lnTo>
                    <a:pt x="902" y="328"/>
                  </a:lnTo>
                  <a:lnTo>
                    <a:pt x="952" y="312"/>
                  </a:lnTo>
                  <a:lnTo>
                    <a:pt x="1003" y="298"/>
                  </a:lnTo>
                  <a:lnTo>
                    <a:pt x="1053" y="282"/>
                  </a:lnTo>
                  <a:lnTo>
                    <a:pt x="1106" y="268"/>
                  </a:lnTo>
                  <a:lnTo>
                    <a:pt x="1161" y="255"/>
                  </a:lnTo>
                  <a:lnTo>
                    <a:pt x="1214" y="243"/>
                  </a:lnTo>
                  <a:lnTo>
                    <a:pt x="1269" y="232"/>
                  </a:lnTo>
                  <a:lnTo>
                    <a:pt x="1327" y="220"/>
                  </a:lnTo>
                  <a:lnTo>
                    <a:pt x="1384" y="211"/>
                  </a:lnTo>
                  <a:lnTo>
                    <a:pt x="1441" y="200"/>
                  </a:lnTo>
                  <a:lnTo>
                    <a:pt x="1501" y="193"/>
                  </a:lnTo>
                  <a:lnTo>
                    <a:pt x="1561" y="184"/>
                  </a:lnTo>
                  <a:lnTo>
                    <a:pt x="1620" y="177"/>
                  </a:lnTo>
                  <a:lnTo>
                    <a:pt x="1682" y="170"/>
                  </a:lnTo>
                  <a:lnTo>
                    <a:pt x="1744" y="163"/>
                  </a:lnTo>
                  <a:lnTo>
                    <a:pt x="1806" y="158"/>
                  </a:lnTo>
                  <a:lnTo>
                    <a:pt x="1870" y="154"/>
                  </a:lnTo>
                  <a:lnTo>
                    <a:pt x="1935" y="151"/>
                  </a:lnTo>
                  <a:lnTo>
                    <a:pt x="1999" y="149"/>
                  </a:lnTo>
                  <a:lnTo>
                    <a:pt x="2066" y="147"/>
                  </a:lnTo>
                  <a:lnTo>
                    <a:pt x="2132" y="145"/>
                  </a:lnTo>
                  <a:lnTo>
                    <a:pt x="2199" y="145"/>
                  </a:lnTo>
                  <a:lnTo>
                    <a:pt x="2215" y="145"/>
                  </a:lnTo>
                  <a:lnTo>
                    <a:pt x="2231" y="145"/>
                  </a:lnTo>
                  <a:lnTo>
                    <a:pt x="2249" y="145"/>
                  </a:lnTo>
                  <a:lnTo>
                    <a:pt x="2265" y="145"/>
                  </a:lnTo>
                  <a:lnTo>
                    <a:pt x="2281" y="145"/>
                  </a:lnTo>
                  <a:lnTo>
                    <a:pt x="2297" y="145"/>
                  </a:lnTo>
                  <a:lnTo>
                    <a:pt x="2316" y="145"/>
                  </a:lnTo>
                  <a:lnTo>
                    <a:pt x="2332" y="145"/>
                  </a:lnTo>
                  <a:lnTo>
                    <a:pt x="2394" y="145"/>
                  </a:lnTo>
                  <a:lnTo>
                    <a:pt x="2456" y="147"/>
                  </a:lnTo>
                  <a:lnTo>
                    <a:pt x="2515" y="147"/>
                  </a:lnTo>
                  <a:lnTo>
                    <a:pt x="2577" y="149"/>
                  </a:lnTo>
                  <a:lnTo>
                    <a:pt x="2637" y="154"/>
                  </a:lnTo>
                  <a:lnTo>
                    <a:pt x="2694" y="156"/>
                  </a:lnTo>
                  <a:lnTo>
                    <a:pt x="2754" y="161"/>
                  </a:lnTo>
                  <a:lnTo>
                    <a:pt x="2811" y="167"/>
                  </a:lnTo>
                  <a:lnTo>
                    <a:pt x="2869" y="172"/>
                  </a:lnTo>
                  <a:lnTo>
                    <a:pt x="2926" y="179"/>
                  </a:lnTo>
                  <a:lnTo>
                    <a:pt x="2984" y="186"/>
                  </a:lnTo>
                  <a:lnTo>
                    <a:pt x="3039" y="195"/>
                  </a:lnTo>
                  <a:lnTo>
                    <a:pt x="3094" y="202"/>
                  </a:lnTo>
                  <a:lnTo>
                    <a:pt x="3147" y="211"/>
                  </a:lnTo>
                  <a:lnTo>
                    <a:pt x="3199" y="220"/>
                  </a:lnTo>
                  <a:lnTo>
                    <a:pt x="3252" y="232"/>
                  </a:lnTo>
                  <a:lnTo>
                    <a:pt x="3305" y="243"/>
                  </a:lnTo>
                  <a:lnTo>
                    <a:pt x="3355" y="255"/>
                  </a:lnTo>
                  <a:lnTo>
                    <a:pt x="3406" y="266"/>
                  </a:lnTo>
                  <a:lnTo>
                    <a:pt x="3456" y="280"/>
                  </a:lnTo>
                  <a:lnTo>
                    <a:pt x="3505" y="294"/>
                  </a:lnTo>
                  <a:lnTo>
                    <a:pt x="3553" y="307"/>
                  </a:lnTo>
                  <a:lnTo>
                    <a:pt x="3599" y="324"/>
                  </a:lnTo>
                  <a:lnTo>
                    <a:pt x="3645" y="337"/>
                  </a:lnTo>
                  <a:lnTo>
                    <a:pt x="3691" y="353"/>
                  </a:lnTo>
                  <a:lnTo>
                    <a:pt x="3734" y="372"/>
                  </a:lnTo>
                  <a:lnTo>
                    <a:pt x="3778" y="388"/>
                  </a:lnTo>
                  <a:lnTo>
                    <a:pt x="3819" y="406"/>
                  </a:lnTo>
                  <a:lnTo>
                    <a:pt x="3863" y="424"/>
                  </a:lnTo>
                  <a:lnTo>
                    <a:pt x="3902" y="445"/>
                  </a:lnTo>
                  <a:lnTo>
                    <a:pt x="3941" y="463"/>
                  </a:lnTo>
                  <a:lnTo>
                    <a:pt x="3980" y="484"/>
                  </a:lnTo>
                  <a:lnTo>
                    <a:pt x="3975" y="468"/>
                  </a:lnTo>
                  <a:lnTo>
                    <a:pt x="3971" y="452"/>
                  </a:lnTo>
                  <a:lnTo>
                    <a:pt x="3966" y="436"/>
                  </a:lnTo>
                  <a:lnTo>
                    <a:pt x="3961" y="420"/>
                  </a:lnTo>
                  <a:lnTo>
                    <a:pt x="3918" y="395"/>
                  </a:lnTo>
                  <a:lnTo>
                    <a:pt x="3874" y="369"/>
                  </a:lnTo>
                  <a:lnTo>
                    <a:pt x="3828" y="346"/>
                  </a:lnTo>
                  <a:lnTo>
                    <a:pt x="3780" y="321"/>
                  </a:lnTo>
                  <a:lnTo>
                    <a:pt x="3732" y="301"/>
                  </a:lnTo>
                  <a:lnTo>
                    <a:pt x="3684" y="278"/>
                  </a:lnTo>
                  <a:lnTo>
                    <a:pt x="3631" y="257"/>
                  </a:lnTo>
                  <a:lnTo>
                    <a:pt x="3580" y="236"/>
                  </a:lnTo>
                  <a:lnTo>
                    <a:pt x="3528" y="218"/>
                  </a:lnTo>
                  <a:lnTo>
                    <a:pt x="3472" y="200"/>
                  </a:lnTo>
                  <a:lnTo>
                    <a:pt x="3417" y="181"/>
                  </a:lnTo>
                  <a:lnTo>
                    <a:pt x="3362" y="165"/>
                  </a:lnTo>
                  <a:lnTo>
                    <a:pt x="3305" y="149"/>
                  </a:lnTo>
                  <a:lnTo>
                    <a:pt x="3245" y="133"/>
                  </a:lnTo>
                  <a:lnTo>
                    <a:pt x="3188" y="119"/>
                  </a:lnTo>
                  <a:lnTo>
                    <a:pt x="3126" y="106"/>
                  </a:lnTo>
                  <a:lnTo>
                    <a:pt x="3066" y="94"/>
                  </a:lnTo>
                  <a:lnTo>
                    <a:pt x="3004" y="80"/>
                  </a:lnTo>
                  <a:lnTo>
                    <a:pt x="2942" y="69"/>
                  </a:lnTo>
                  <a:lnTo>
                    <a:pt x="2878" y="60"/>
                  </a:lnTo>
                  <a:lnTo>
                    <a:pt x="2814" y="50"/>
                  </a:lnTo>
                  <a:lnTo>
                    <a:pt x="2750" y="41"/>
                  </a:lnTo>
                  <a:lnTo>
                    <a:pt x="2683" y="34"/>
                  </a:lnTo>
                  <a:lnTo>
                    <a:pt x="2616" y="28"/>
                  </a:lnTo>
                  <a:lnTo>
                    <a:pt x="2550" y="21"/>
                  </a:lnTo>
                  <a:lnTo>
                    <a:pt x="2481" y="16"/>
                  </a:lnTo>
                  <a:lnTo>
                    <a:pt x="2412" y="11"/>
                  </a:lnTo>
                  <a:lnTo>
                    <a:pt x="2343" y="7"/>
                  </a:lnTo>
                  <a:lnTo>
                    <a:pt x="2274" y="5"/>
                  </a:lnTo>
                  <a:lnTo>
                    <a:pt x="2206" y="2"/>
                  </a:lnTo>
                  <a:lnTo>
                    <a:pt x="2134" y="0"/>
                  </a:lnTo>
                  <a:lnTo>
                    <a:pt x="2063" y="0"/>
                  </a:lnTo>
                  <a:lnTo>
                    <a:pt x="1992" y="0"/>
                  </a:lnTo>
                  <a:lnTo>
                    <a:pt x="1921" y="2"/>
                  </a:lnTo>
                  <a:lnTo>
                    <a:pt x="1850" y="5"/>
                  </a:lnTo>
                  <a:lnTo>
                    <a:pt x="1781" y="7"/>
                  </a:lnTo>
                  <a:lnTo>
                    <a:pt x="1710" y="11"/>
                  </a:lnTo>
                  <a:lnTo>
                    <a:pt x="1641" y="16"/>
                  </a:lnTo>
                  <a:lnTo>
                    <a:pt x="1574" y="21"/>
                  </a:lnTo>
                  <a:lnTo>
                    <a:pt x="1506" y="28"/>
                  </a:lnTo>
                  <a:lnTo>
                    <a:pt x="1439" y="34"/>
                  </a:lnTo>
                  <a:lnTo>
                    <a:pt x="1372" y="41"/>
                  </a:lnTo>
                  <a:lnTo>
                    <a:pt x="1308" y="50"/>
                  </a:lnTo>
                  <a:lnTo>
                    <a:pt x="1242" y="60"/>
                  </a:lnTo>
                  <a:lnTo>
                    <a:pt x="1180" y="71"/>
                  </a:lnTo>
                  <a:lnTo>
                    <a:pt x="1115" y="83"/>
                  </a:lnTo>
                  <a:lnTo>
                    <a:pt x="1053" y="94"/>
                  </a:lnTo>
                  <a:lnTo>
                    <a:pt x="991" y="106"/>
                  </a:lnTo>
                  <a:lnTo>
                    <a:pt x="932" y="119"/>
                  </a:lnTo>
                  <a:lnTo>
                    <a:pt x="872" y="135"/>
                  </a:lnTo>
                  <a:lnTo>
                    <a:pt x="815" y="149"/>
                  </a:lnTo>
                  <a:lnTo>
                    <a:pt x="757" y="165"/>
                  </a:lnTo>
                  <a:lnTo>
                    <a:pt x="700" y="184"/>
                  </a:lnTo>
                  <a:lnTo>
                    <a:pt x="645" y="202"/>
                  </a:lnTo>
                  <a:lnTo>
                    <a:pt x="590" y="220"/>
                  </a:lnTo>
                  <a:lnTo>
                    <a:pt x="537" y="239"/>
                  </a:lnTo>
                  <a:lnTo>
                    <a:pt x="484" y="259"/>
                  </a:lnTo>
                  <a:lnTo>
                    <a:pt x="434" y="280"/>
                  </a:lnTo>
                  <a:lnTo>
                    <a:pt x="383" y="303"/>
                  </a:lnTo>
                  <a:lnTo>
                    <a:pt x="335" y="326"/>
                  </a:lnTo>
                  <a:lnTo>
                    <a:pt x="289" y="349"/>
                  </a:lnTo>
                  <a:lnTo>
                    <a:pt x="241" y="374"/>
                  </a:lnTo>
                  <a:lnTo>
                    <a:pt x="197" y="399"/>
                  </a:lnTo>
                  <a:lnTo>
                    <a:pt x="154" y="424"/>
                  </a:lnTo>
                  <a:lnTo>
                    <a:pt x="119" y="558"/>
                  </a:lnTo>
                  <a:lnTo>
                    <a:pt x="87" y="698"/>
                  </a:lnTo>
                  <a:lnTo>
                    <a:pt x="62" y="840"/>
                  </a:lnTo>
                  <a:lnTo>
                    <a:pt x="39" y="984"/>
                  </a:lnTo>
                  <a:lnTo>
                    <a:pt x="23" y="1133"/>
                  </a:lnTo>
                  <a:lnTo>
                    <a:pt x="9" y="1287"/>
                  </a:lnTo>
                  <a:lnTo>
                    <a:pt x="2" y="1443"/>
                  </a:lnTo>
                  <a:lnTo>
                    <a:pt x="0" y="1602"/>
                  </a:lnTo>
                  <a:lnTo>
                    <a:pt x="2" y="1755"/>
                  </a:lnTo>
                  <a:lnTo>
                    <a:pt x="11" y="1904"/>
                  </a:lnTo>
                  <a:lnTo>
                    <a:pt x="23" y="2054"/>
                  </a:lnTo>
                  <a:lnTo>
                    <a:pt x="41" y="2198"/>
                  </a:lnTo>
                  <a:lnTo>
                    <a:pt x="62" y="2338"/>
                  </a:lnTo>
                  <a:lnTo>
                    <a:pt x="87" y="2478"/>
                  </a:lnTo>
                  <a:lnTo>
                    <a:pt x="117" y="2611"/>
                  </a:lnTo>
                  <a:lnTo>
                    <a:pt x="149" y="2742"/>
                  </a:lnTo>
                  <a:lnTo>
                    <a:pt x="193" y="2767"/>
                  </a:lnTo>
                  <a:lnTo>
                    <a:pt x="236" y="2792"/>
                  </a:lnTo>
                  <a:lnTo>
                    <a:pt x="285" y="2818"/>
                  </a:lnTo>
                  <a:lnTo>
                    <a:pt x="330" y="2840"/>
                  </a:lnTo>
                  <a:lnTo>
                    <a:pt x="379" y="2863"/>
                  </a:lnTo>
                  <a:lnTo>
                    <a:pt x="429" y="2886"/>
                  </a:lnTo>
                  <a:lnTo>
                    <a:pt x="482" y="2907"/>
                  </a:lnTo>
                  <a:lnTo>
                    <a:pt x="532" y="2928"/>
                  </a:lnTo>
                  <a:lnTo>
                    <a:pt x="588" y="2946"/>
                  </a:lnTo>
                  <a:lnTo>
                    <a:pt x="640" y="2964"/>
                  </a:lnTo>
                  <a:lnTo>
                    <a:pt x="698" y="2983"/>
                  </a:lnTo>
                  <a:lnTo>
                    <a:pt x="753" y="2999"/>
                  </a:lnTo>
                  <a:lnTo>
                    <a:pt x="810" y="3015"/>
                  </a:lnTo>
                  <a:lnTo>
                    <a:pt x="870" y="3031"/>
                  </a:lnTo>
                  <a:lnTo>
                    <a:pt x="930" y="3045"/>
                  </a:lnTo>
                  <a:lnTo>
                    <a:pt x="989" y="3058"/>
                  </a:lnTo>
                  <a:lnTo>
                    <a:pt x="1051" y="3072"/>
                  </a:lnTo>
                  <a:lnTo>
                    <a:pt x="1113" y="3084"/>
                  </a:lnTo>
                  <a:lnTo>
                    <a:pt x="1177" y="3095"/>
                  </a:lnTo>
                  <a:lnTo>
                    <a:pt x="1242" y="3104"/>
                  </a:lnTo>
                  <a:lnTo>
                    <a:pt x="1306" y="3114"/>
                  </a:lnTo>
                  <a:lnTo>
                    <a:pt x="1372" y="3123"/>
                  </a:lnTo>
                  <a:lnTo>
                    <a:pt x="1439" y="3132"/>
                  </a:lnTo>
                  <a:lnTo>
                    <a:pt x="1506" y="3139"/>
                  </a:lnTo>
                  <a:lnTo>
                    <a:pt x="1572" y="3143"/>
                  </a:lnTo>
                  <a:lnTo>
                    <a:pt x="1641" y="3150"/>
                  </a:lnTo>
                  <a:lnTo>
                    <a:pt x="1710" y="3155"/>
                  </a:lnTo>
                  <a:lnTo>
                    <a:pt x="1779" y="3157"/>
                  </a:lnTo>
                  <a:lnTo>
                    <a:pt x="1850" y="3159"/>
                  </a:lnTo>
                  <a:lnTo>
                    <a:pt x="1921" y="3162"/>
                  </a:lnTo>
                  <a:lnTo>
                    <a:pt x="1992" y="3164"/>
                  </a:lnTo>
                  <a:lnTo>
                    <a:pt x="2063" y="3164"/>
                  </a:lnTo>
                  <a:lnTo>
                    <a:pt x="2134" y="3164"/>
                  </a:lnTo>
                  <a:lnTo>
                    <a:pt x="2206" y="3162"/>
                  </a:lnTo>
                  <a:lnTo>
                    <a:pt x="2274" y="3159"/>
                  </a:lnTo>
                  <a:lnTo>
                    <a:pt x="2346" y="3157"/>
                  </a:lnTo>
                  <a:lnTo>
                    <a:pt x="2414" y="3155"/>
                  </a:lnTo>
                  <a:lnTo>
                    <a:pt x="2481" y="3150"/>
                  </a:lnTo>
                  <a:lnTo>
                    <a:pt x="2550" y="3143"/>
                  </a:lnTo>
                  <a:lnTo>
                    <a:pt x="2616" y="3139"/>
                  </a:lnTo>
                  <a:lnTo>
                    <a:pt x="2683" y="3132"/>
                  </a:lnTo>
                  <a:lnTo>
                    <a:pt x="2750" y="3123"/>
                  </a:lnTo>
                  <a:lnTo>
                    <a:pt x="2814" y="3114"/>
                  </a:lnTo>
                  <a:lnTo>
                    <a:pt x="2880" y="3104"/>
                  </a:lnTo>
                  <a:lnTo>
                    <a:pt x="2942" y="3095"/>
                  </a:lnTo>
                  <a:lnTo>
                    <a:pt x="3007" y="3084"/>
                  </a:lnTo>
                  <a:lnTo>
                    <a:pt x="3069" y="3072"/>
                  </a:lnTo>
                  <a:lnTo>
                    <a:pt x="3128" y="3058"/>
                  </a:lnTo>
                  <a:lnTo>
                    <a:pt x="3190" y="3047"/>
                  </a:lnTo>
                  <a:lnTo>
                    <a:pt x="3250" y="3031"/>
                  </a:lnTo>
                  <a:lnTo>
                    <a:pt x="3307" y="3017"/>
                  </a:lnTo>
                  <a:lnTo>
                    <a:pt x="3365" y="3001"/>
                  </a:lnTo>
                  <a:lnTo>
                    <a:pt x="3422" y="2983"/>
                  </a:lnTo>
                  <a:lnTo>
                    <a:pt x="3477" y="2967"/>
                  </a:lnTo>
                  <a:lnTo>
                    <a:pt x="3530" y="2948"/>
                  </a:lnTo>
                  <a:lnTo>
                    <a:pt x="3583" y="2928"/>
                  </a:lnTo>
                  <a:lnTo>
                    <a:pt x="3635" y="2909"/>
                  </a:lnTo>
                  <a:lnTo>
                    <a:pt x="3686" y="2889"/>
                  </a:lnTo>
                  <a:lnTo>
                    <a:pt x="3736" y="2866"/>
                  </a:lnTo>
                  <a:lnTo>
                    <a:pt x="3785" y="2845"/>
                  </a:lnTo>
                  <a:lnTo>
                    <a:pt x="3833" y="2820"/>
                  </a:lnTo>
                  <a:lnTo>
                    <a:pt x="3879" y="2797"/>
                  </a:lnTo>
                  <a:lnTo>
                    <a:pt x="3922" y="2772"/>
                  </a:lnTo>
                  <a:lnTo>
                    <a:pt x="3966" y="2746"/>
                  </a:lnTo>
                  <a:lnTo>
                    <a:pt x="3971" y="2735"/>
                  </a:lnTo>
                  <a:lnTo>
                    <a:pt x="3973" y="2721"/>
                  </a:lnTo>
                  <a:lnTo>
                    <a:pt x="3977" y="2707"/>
                  </a:lnTo>
                  <a:lnTo>
                    <a:pt x="3980" y="2694"/>
                  </a:lnTo>
                  <a:lnTo>
                    <a:pt x="3941" y="2714"/>
                  </a:lnTo>
                  <a:lnTo>
                    <a:pt x="3902" y="2733"/>
                  </a:lnTo>
                  <a:lnTo>
                    <a:pt x="3863" y="2753"/>
                  </a:lnTo>
                  <a:lnTo>
                    <a:pt x="3821" y="2772"/>
                  </a:lnTo>
                  <a:lnTo>
                    <a:pt x="3778" y="2788"/>
                  </a:lnTo>
                  <a:lnTo>
                    <a:pt x="3736" y="2806"/>
                  </a:lnTo>
                  <a:lnTo>
                    <a:pt x="3691" y="2822"/>
                  </a:lnTo>
                  <a:lnTo>
                    <a:pt x="3647" y="2838"/>
                  </a:lnTo>
                  <a:lnTo>
                    <a:pt x="3601" y="2854"/>
                  </a:lnTo>
                  <a:lnTo>
                    <a:pt x="3553" y="2868"/>
                  </a:lnTo>
                  <a:lnTo>
                    <a:pt x="3505" y="2882"/>
                  </a:lnTo>
                  <a:lnTo>
                    <a:pt x="3456" y="2896"/>
                  </a:lnTo>
                  <a:lnTo>
                    <a:pt x="3408" y="2909"/>
                  </a:lnTo>
                  <a:lnTo>
                    <a:pt x="3358" y="2921"/>
                  </a:lnTo>
                  <a:lnTo>
                    <a:pt x="3305" y="2932"/>
                  </a:lnTo>
                  <a:lnTo>
                    <a:pt x="3254" y="2944"/>
                  </a:lnTo>
                  <a:lnTo>
                    <a:pt x="3202" y="2955"/>
                  </a:lnTo>
                  <a:lnTo>
                    <a:pt x="3149" y="2964"/>
                  </a:lnTo>
                  <a:lnTo>
                    <a:pt x="3094" y="2974"/>
                  </a:lnTo>
                  <a:lnTo>
                    <a:pt x="3039" y="2983"/>
                  </a:lnTo>
                  <a:lnTo>
                    <a:pt x="2984" y="2990"/>
                  </a:lnTo>
                  <a:lnTo>
                    <a:pt x="2926" y="2997"/>
                  </a:lnTo>
                  <a:lnTo>
                    <a:pt x="2871" y="3003"/>
                  </a:lnTo>
                  <a:lnTo>
                    <a:pt x="2814" y="3008"/>
                  </a:lnTo>
                  <a:lnTo>
                    <a:pt x="2754" y="3015"/>
                  </a:lnTo>
                  <a:lnTo>
                    <a:pt x="2697" y="3019"/>
                  </a:lnTo>
                  <a:lnTo>
                    <a:pt x="2637" y="3022"/>
                  </a:lnTo>
                  <a:lnTo>
                    <a:pt x="2577" y="3026"/>
                  </a:lnTo>
                  <a:lnTo>
                    <a:pt x="2515" y="3029"/>
                  </a:lnTo>
                  <a:lnTo>
                    <a:pt x="2456" y="3029"/>
                  </a:lnTo>
                  <a:lnTo>
                    <a:pt x="2394" y="3031"/>
                  </a:lnTo>
                  <a:lnTo>
                    <a:pt x="2332" y="3031"/>
                  </a:lnTo>
                  <a:close/>
                </a:path>
              </a:pathLst>
            </a:custGeom>
            <a:blipFill dpi="0" rotWithShape="1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1" name="Freeform 9"/>
            <p:cNvSpPr>
              <a:spLocks/>
            </p:cNvSpPr>
            <p:nvPr/>
          </p:nvSpPr>
          <p:spPr bwMode="auto">
            <a:xfrm>
              <a:off x="4813" y="1757"/>
              <a:ext cx="335" cy="334"/>
            </a:xfrm>
            <a:custGeom>
              <a:avLst/>
              <a:gdLst>
                <a:gd name="T0" fmla="*/ 167 w 335"/>
                <a:gd name="T1" fmla="*/ 0 h 334"/>
                <a:gd name="T2" fmla="*/ 133 w 335"/>
                <a:gd name="T3" fmla="*/ 2 h 334"/>
                <a:gd name="T4" fmla="*/ 103 w 335"/>
                <a:gd name="T5" fmla="*/ 13 h 334"/>
                <a:gd name="T6" fmla="*/ 73 w 335"/>
                <a:gd name="T7" fmla="*/ 27 h 334"/>
                <a:gd name="T8" fmla="*/ 50 w 335"/>
                <a:gd name="T9" fmla="*/ 48 h 334"/>
                <a:gd name="T10" fmla="*/ 30 w 335"/>
                <a:gd name="T11" fmla="*/ 73 h 334"/>
                <a:gd name="T12" fmla="*/ 14 w 335"/>
                <a:gd name="T13" fmla="*/ 100 h 334"/>
                <a:gd name="T14" fmla="*/ 2 w 335"/>
                <a:gd name="T15" fmla="*/ 133 h 334"/>
                <a:gd name="T16" fmla="*/ 0 w 335"/>
                <a:gd name="T17" fmla="*/ 167 h 334"/>
                <a:gd name="T18" fmla="*/ 2 w 335"/>
                <a:gd name="T19" fmla="*/ 201 h 334"/>
                <a:gd name="T20" fmla="*/ 14 w 335"/>
                <a:gd name="T21" fmla="*/ 231 h 334"/>
                <a:gd name="T22" fmla="*/ 30 w 335"/>
                <a:gd name="T23" fmla="*/ 261 h 334"/>
                <a:gd name="T24" fmla="*/ 50 w 335"/>
                <a:gd name="T25" fmla="*/ 284 h 334"/>
                <a:gd name="T26" fmla="*/ 73 w 335"/>
                <a:gd name="T27" fmla="*/ 305 h 334"/>
                <a:gd name="T28" fmla="*/ 103 w 335"/>
                <a:gd name="T29" fmla="*/ 321 h 334"/>
                <a:gd name="T30" fmla="*/ 133 w 335"/>
                <a:gd name="T31" fmla="*/ 332 h 334"/>
                <a:gd name="T32" fmla="*/ 167 w 335"/>
                <a:gd name="T33" fmla="*/ 334 h 334"/>
                <a:gd name="T34" fmla="*/ 202 w 335"/>
                <a:gd name="T35" fmla="*/ 332 h 334"/>
                <a:gd name="T36" fmla="*/ 234 w 335"/>
                <a:gd name="T37" fmla="*/ 321 h 334"/>
                <a:gd name="T38" fmla="*/ 262 w 335"/>
                <a:gd name="T39" fmla="*/ 305 h 334"/>
                <a:gd name="T40" fmla="*/ 287 w 335"/>
                <a:gd name="T41" fmla="*/ 284 h 334"/>
                <a:gd name="T42" fmla="*/ 307 w 335"/>
                <a:gd name="T43" fmla="*/ 261 h 334"/>
                <a:gd name="T44" fmla="*/ 321 w 335"/>
                <a:gd name="T45" fmla="*/ 231 h 334"/>
                <a:gd name="T46" fmla="*/ 333 w 335"/>
                <a:gd name="T47" fmla="*/ 201 h 334"/>
                <a:gd name="T48" fmla="*/ 335 w 335"/>
                <a:gd name="T49" fmla="*/ 167 h 334"/>
                <a:gd name="T50" fmla="*/ 333 w 335"/>
                <a:gd name="T51" fmla="*/ 133 h 334"/>
                <a:gd name="T52" fmla="*/ 321 w 335"/>
                <a:gd name="T53" fmla="*/ 100 h 334"/>
                <a:gd name="T54" fmla="*/ 307 w 335"/>
                <a:gd name="T55" fmla="*/ 73 h 334"/>
                <a:gd name="T56" fmla="*/ 287 w 335"/>
                <a:gd name="T57" fmla="*/ 48 h 334"/>
                <a:gd name="T58" fmla="*/ 262 w 335"/>
                <a:gd name="T59" fmla="*/ 27 h 334"/>
                <a:gd name="T60" fmla="*/ 234 w 335"/>
                <a:gd name="T61" fmla="*/ 13 h 334"/>
                <a:gd name="T62" fmla="*/ 202 w 335"/>
                <a:gd name="T63" fmla="*/ 2 h 334"/>
                <a:gd name="T64" fmla="*/ 167 w 335"/>
                <a:gd name="T65" fmla="*/ 0 h 3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5"/>
                <a:gd name="T100" fmla="*/ 0 h 334"/>
                <a:gd name="T101" fmla="*/ 335 w 335"/>
                <a:gd name="T102" fmla="*/ 334 h 3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5" h="334">
                  <a:moveTo>
                    <a:pt x="167" y="0"/>
                  </a:moveTo>
                  <a:lnTo>
                    <a:pt x="133" y="2"/>
                  </a:lnTo>
                  <a:lnTo>
                    <a:pt x="103" y="13"/>
                  </a:lnTo>
                  <a:lnTo>
                    <a:pt x="73" y="27"/>
                  </a:lnTo>
                  <a:lnTo>
                    <a:pt x="50" y="48"/>
                  </a:lnTo>
                  <a:lnTo>
                    <a:pt x="30" y="73"/>
                  </a:lnTo>
                  <a:lnTo>
                    <a:pt x="14" y="100"/>
                  </a:lnTo>
                  <a:lnTo>
                    <a:pt x="2" y="133"/>
                  </a:lnTo>
                  <a:lnTo>
                    <a:pt x="0" y="167"/>
                  </a:lnTo>
                  <a:lnTo>
                    <a:pt x="2" y="201"/>
                  </a:lnTo>
                  <a:lnTo>
                    <a:pt x="14" y="231"/>
                  </a:lnTo>
                  <a:lnTo>
                    <a:pt x="30" y="261"/>
                  </a:lnTo>
                  <a:lnTo>
                    <a:pt x="50" y="284"/>
                  </a:lnTo>
                  <a:lnTo>
                    <a:pt x="73" y="305"/>
                  </a:lnTo>
                  <a:lnTo>
                    <a:pt x="103" y="321"/>
                  </a:lnTo>
                  <a:lnTo>
                    <a:pt x="133" y="332"/>
                  </a:lnTo>
                  <a:lnTo>
                    <a:pt x="167" y="334"/>
                  </a:lnTo>
                  <a:lnTo>
                    <a:pt x="202" y="332"/>
                  </a:lnTo>
                  <a:lnTo>
                    <a:pt x="234" y="321"/>
                  </a:lnTo>
                  <a:lnTo>
                    <a:pt x="262" y="305"/>
                  </a:lnTo>
                  <a:lnTo>
                    <a:pt x="287" y="284"/>
                  </a:lnTo>
                  <a:lnTo>
                    <a:pt x="307" y="261"/>
                  </a:lnTo>
                  <a:lnTo>
                    <a:pt x="321" y="231"/>
                  </a:lnTo>
                  <a:lnTo>
                    <a:pt x="333" y="201"/>
                  </a:lnTo>
                  <a:lnTo>
                    <a:pt x="335" y="167"/>
                  </a:lnTo>
                  <a:lnTo>
                    <a:pt x="333" y="133"/>
                  </a:lnTo>
                  <a:lnTo>
                    <a:pt x="321" y="100"/>
                  </a:lnTo>
                  <a:lnTo>
                    <a:pt x="307" y="73"/>
                  </a:lnTo>
                  <a:lnTo>
                    <a:pt x="287" y="48"/>
                  </a:lnTo>
                  <a:lnTo>
                    <a:pt x="262" y="27"/>
                  </a:lnTo>
                  <a:lnTo>
                    <a:pt x="234" y="13"/>
                  </a:lnTo>
                  <a:lnTo>
                    <a:pt x="202" y="2"/>
                  </a:lnTo>
                  <a:lnTo>
                    <a:pt x="167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2" name="Freeform 10"/>
            <p:cNvSpPr>
              <a:spLocks/>
            </p:cNvSpPr>
            <p:nvPr/>
          </p:nvSpPr>
          <p:spPr bwMode="auto">
            <a:xfrm>
              <a:off x="4857" y="2259"/>
              <a:ext cx="220" cy="218"/>
            </a:xfrm>
            <a:custGeom>
              <a:avLst/>
              <a:gdLst>
                <a:gd name="T0" fmla="*/ 110 w 220"/>
                <a:gd name="T1" fmla="*/ 0 h 218"/>
                <a:gd name="T2" fmla="*/ 87 w 220"/>
                <a:gd name="T3" fmla="*/ 2 h 218"/>
                <a:gd name="T4" fmla="*/ 66 w 220"/>
                <a:gd name="T5" fmla="*/ 9 h 218"/>
                <a:gd name="T6" fmla="*/ 48 w 220"/>
                <a:gd name="T7" fmla="*/ 18 h 218"/>
                <a:gd name="T8" fmla="*/ 32 w 220"/>
                <a:gd name="T9" fmla="*/ 32 h 218"/>
                <a:gd name="T10" fmla="*/ 18 w 220"/>
                <a:gd name="T11" fmla="*/ 48 h 218"/>
                <a:gd name="T12" fmla="*/ 9 w 220"/>
                <a:gd name="T13" fmla="*/ 67 h 218"/>
                <a:gd name="T14" fmla="*/ 2 w 220"/>
                <a:gd name="T15" fmla="*/ 87 h 218"/>
                <a:gd name="T16" fmla="*/ 0 w 220"/>
                <a:gd name="T17" fmla="*/ 110 h 218"/>
                <a:gd name="T18" fmla="*/ 2 w 220"/>
                <a:gd name="T19" fmla="*/ 131 h 218"/>
                <a:gd name="T20" fmla="*/ 9 w 220"/>
                <a:gd name="T21" fmla="*/ 151 h 218"/>
                <a:gd name="T22" fmla="*/ 18 w 220"/>
                <a:gd name="T23" fmla="*/ 170 h 218"/>
                <a:gd name="T24" fmla="*/ 32 w 220"/>
                <a:gd name="T25" fmla="*/ 186 h 218"/>
                <a:gd name="T26" fmla="*/ 48 w 220"/>
                <a:gd name="T27" fmla="*/ 200 h 218"/>
                <a:gd name="T28" fmla="*/ 66 w 220"/>
                <a:gd name="T29" fmla="*/ 209 h 218"/>
                <a:gd name="T30" fmla="*/ 87 w 220"/>
                <a:gd name="T31" fmla="*/ 216 h 218"/>
                <a:gd name="T32" fmla="*/ 110 w 220"/>
                <a:gd name="T33" fmla="*/ 218 h 218"/>
                <a:gd name="T34" fmla="*/ 133 w 220"/>
                <a:gd name="T35" fmla="*/ 216 h 218"/>
                <a:gd name="T36" fmla="*/ 151 w 220"/>
                <a:gd name="T37" fmla="*/ 209 h 218"/>
                <a:gd name="T38" fmla="*/ 172 w 220"/>
                <a:gd name="T39" fmla="*/ 200 h 218"/>
                <a:gd name="T40" fmla="*/ 188 w 220"/>
                <a:gd name="T41" fmla="*/ 186 h 218"/>
                <a:gd name="T42" fmla="*/ 201 w 220"/>
                <a:gd name="T43" fmla="*/ 170 h 218"/>
                <a:gd name="T44" fmla="*/ 211 w 220"/>
                <a:gd name="T45" fmla="*/ 151 h 218"/>
                <a:gd name="T46" fmla="*/ 218 w 220"/>
                <a:gd name="T47" fmla="*/ 131 h 218"/>
                <a:gd name="T48" fmla="*/ 220 w 220"/>
                <a:gd name="T49" fmla="*/ 110 h 218"/>
                <a:gd name="T50" fmla="*/ 218 w 220"/>
                <a:gd name="T51" fmla="*/ 87 h 218"/>
                <a:gd name="T52" fmla="*/ 211 w 220"/>
                <a:gd name="T53" fmla="*/ 67 h 218"/>
                <a:gd name="T54" fmla="*/ 201 w 220"/>
                <a:gd name="T55" fmla="*/ 48 h 218"/>
                <a:gd name="T56" fmla="*/ 188 w 220"/>
                <a:gd name="T57" fmla="*/ 32 h 218"/>
                <a:gd name="T58" fmla="*/ 172 w 220"/>
                <a:gd name="T59" fmla="*/ 18 h 218"/>
                <a:gd name="T60" fmla="*/ 151 w 220"/>
                <a:gd name="T61" fmla="*/ 9 h 218"/>
                <a:gd name="T62" fmla="*/ 133 w 220"/>
                <a:gd name="T63" fmla="*/ 2 h 218"/>
                <a:gd name="T64" fmla="*/ 110 w 220"/>
                <a:gd name="T65" fmla="*/ 0 h 2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0"/>
                <a:gd name="T100" fmla="*/ 0 h 218"/>
                <a:gd name="T101" fmla="*/ 220 w 220"/>
                <a:gd name="T102" fmla="*/ 218 h 21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0" h="218">
                  <a:moveTo>
                    <a:pt x="110" y="0"/>
                  </a:moveTo>
                  <a:lnTo>
                    <a:pt x="87" y="2"/>
                  </a:lnTo>
                  <a:lnTo>
                    <a:pt x="66" y="9"/>
                  </a:lnTo>
                  <a:lnTo>
                    <a:pt x="48" y="18"/>
                  </a:lnTo>
                  <a:lnTo>
                    <a:pt x="32" y="32"/>
                  </a:lnTo>
                  <a:lnTo>
                    <a:pt x="18" y="48"/>
                  </a:lnTo>
                  <a:lnTo>
                    <a:pt x="9" y="67"/>
                  </a:lnTo>
                  <a:lnTo>
                    <a:pt x="2" y="87"/>
                  </a:lnTo>
                  <a:lnTo>
                    <a:pt x="0" y="110"/>
                  </a:lnTo>
                  <a:lnTo>
                    <a:pt x="2" y="131"/>
                  </a:lnTo>
                  <a:lnTo>
                    <a:pt x="9" y="151"/>
                  </a:lnTo>
                  <a:lnTo>
                    <a:pt x="18" y="170"/>
                  </a:lnTo>
                  <a:lnTo>
                    <a:pt x="32" y="186"/>
                  </a:lnTo>
                  <a:lnTo>
                    <a:pt x="48" y="200"/>
                  </a:lnTo>
                  <a:lnTo>
                    <a:pt x="66" y="209"/>
                  </a:lnTo>
                  <a:lnTo>
                    <a:pt x="87" y="216"/>
                  </a:lnTo>
                  <a:lnTo>
                    <a:pt x="110" y="218"/>
                  </a:lnTo>
                  <a:lnTo>
                    <a:pt x="133" y="216"/>
                  </a:lnTo>
                  <a:lnTo>
                    <a:pt x="151" y="209"/>
                  </a:lnTo>
                  <a:lnTo>
                    <a:pt x="172" y="200"/>
                  </a:lnTo>
                  <a:lnTo>
                    <a:pt x="188" y="186"/>
                  </a:lnTo>
                  <a:lnTo>
                    <a:pt x="201" y="170"/>
                  </a:lnTo>
                  <a:lnTo>
                    <a:pt x="211" y="151"/>
                  </a:lnTo>
                  <a:lnTo>
                    <a:pt x="218" y="131"/>
                  </a:lnTo>
                  <a:lnTo>
                    <a:pt x="220" y="110"/>
                  </a:lnTo>
                  <a:lnTo>
                    <a:pt x="218" y="87"/>
                  </a:lnTo>
                  <a:lnTo>
                    <a:pt x="211" y="67"/>
                  </a:lnTo>
                  <a:lnTo>
                    <a:pt x="201" y="48"/>
                  </a:lnTo>
                  <a:lnTo>
                    <a:pt x="188" y="32"/>
                  </a:lnTo>
                  <a:lnTo>
                    <a:pt x="172" y="18"/>
                  </a:lnTo>
                  <a:lnTo>
                    <a:pt x="151" y="9"/>
                  </a:lnTo>
                  <a:lnTo>
                    <a:pt x="133" y="2"/>
                  </a:lnTo>
                  <a:lnTo>
                    <a:pt x="11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3" name="Freeform 11"/>
            <p:cNvSpPr>
              <a:spLocks/>
            </p:cNvSpPr>
            <p:nvPr/>
          </p:nvSpPr>
          <p:spPr bwMode="auto">
            <a:xfrm>
              <a:off x="4857" y="2617"/>
              <a:ext cx="220" cy="218"/>
            </a:xfrm>
            <a:custGeom>
              <a:avLst/>
              <a:gdLst>
                <a:gd name="T0" fmla="*/ 110 w 220"/>
                <a:gd name="T1" fmla="*/ 0 h 218"/>
                <a:gd name="T2" fmla="*/ 87 w 220"/>
                <a:gd name="T3" fmla="*/ 2 h 218"/>
                <a:gd name="T4" fmla="*/ 66 w 220"/>
                <a:gd name="T5" fmla="*/ 9 h 218"/>
                <a:gd name="T6" fmla="*/ 48 w 220"/>
                <a:gd name="T7" fmla="*/ 18 h 218"/>
                <a:gd name="T8" fmla="*/ 32 w 220"/>
                <a:gd name="T9" fmla="*/ 32 h 218"/>
                <a:gd name="T10" fmla="*/ 18 w 220"/>
                <a:gd name="T11" fmla="*/ 48 h 218"/>
                <a:gd name="T12" fmla="*/ 9 w 220"/>
                <a:gd name="T13" fmla="*/ 69 h 218"/>
                <a:gd name="T14" fmla="*/ 2 w 220"/>
                <a:gd name="T15" fmla="*/ 87 h 218"/>
                <a:gd name="T16" fmla="*/ 0 w 220"/>
                <a:gd name="T17" fmla="*/ 110 h 218"/>
                <a:gd name="T18" fmla="*/ 2 w 220"/>
                <a:gd name="T19" fmla="*/ 131 h 218"/>
                <a:gd name="T20" fmla="*/ 9 w 220"/>
                <a:gd name="T21" fmla="*/ 151 h 218"/>
                <a:gd name="T22" fmla="*/ 18 w 220"/>
                <a:gd name="T23" fmla="*/ 170 h 218"/>
                <a:gd name="T24" fmla="*/ 32 w 220"/>
                <a:gd name="T25" fmla="*/ 186 h 218"/>
                <a:gd name="T26" fmla="*/ 48 w 220"/>
                <a:gd name="T27" fmla="*/ 200 h 218"/>
                <a:gd name="T28" fmla="*/ 66 w 220"/>
                <a:gd name="T29" fmla="*/ 209 h 218"/>
                <a:gd name="T30" fmla="*/ 87 w 220"/>
                <a:gd name="T31" fmla="*/ 216 h 218"/>
                <a:gd name="T32" fmla="*/ 110 w 220"/>
                <a:gd name="T33" fmla="*/ 218 h 218"/>
                <a:gd name="T34" fmla="*/ 133 w 220"/>
                <a:gd name="T35" fmla="*/ 216 h 218"/>
                <a:gd name="T36" fmla="*/ 151 w 220"/>
                <a:gd name="T37" fmla="*/ 209 h 218"/>
                <a:gd name="T38" fmla="*/ 172 w 220"/>
                <a:gd name="T39" fmla="*/ 200 h 218"/>
                <a:gd name="T40" fmla="*/ 188 w 220"/>
                <a:gd name="T41" fmla="*/ 186 h 218"/>
                <a:gd name="T42" fmla="*/ 201 w 220"/>
                <a:gd name="T43" fmla="*/ 170 h 218"/>
                <a:gd name="T44" fmla="*/ 211 w 220"/>
                <a:gd name="T45" fmla="*/ 151 h 218"/>
                <a:gd name="T46" fmla="*/ 218 w 220"/>
                <a:gd name="T47" fmla="*/ 131 h 218"/>
                <a:gd name="T48" fmla="*/ 220 w 220"/>
                <a:gd name="T49" fmla="*/ 110 h 218"/>
                <a:gd name="T50" fmla="*/ 218 w 220"/>
                <a:gd name="T51" fmla="*/ 87 h 218"/>
                <a:gd name="T52" fmla="*/ 211 w 220"/>
                <a:gd name="T53" fmla="*/ 69 h 218"/>
                <a:gd name="T54" fmla="*/ 201 w 220"/>
                <a:gd name="T55" fmla="*/ 48 h 218"/>
                <a:gd name="T56" fmla="*/ 188 w 220"/>
                <a:gd name="T57" fmla="*/ 32 h 218"/>
                <a:gd name="T58" fmla="*/ 172 w 220"/>
                <a:gd name="T59" fmla="*/ 18 h 218"/>
                <a:gd name="T60" fmla="*/ 151 w 220"/>
                <a:gd name="T61" fmla="*/ 9 h 218"/>
                <a:gd name="T62" fmla="*/ 133 w 220"/>
                <a:gd name="T63" fmla="*/ 2 h 218"/>
                <a:gd name="T64" fmla="*/ 110 w 220"/>
                <a:gd name="T65" fmla="*/ 0 h 2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0"/>
                <a:gd name="T100" fmla="*/ 0 h 218"/>
                <a:gd name="T101" fmla="*/ 220 w 220"/>
                <a:gd name="T102" fmla="*/ 218 h 21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0" h="218">
                  <a:moveTo>
                    <a:pt x="110" y="0"/>
                  </a:moveTo>
                  <a:lnTo>
                    <a:pt x="87" y="2"/>
                  </a:lnTo>
                  <a:lnTo>
                    <a:pt x="66" y="9"/>
                  </a:lnTo>
                  <a:lnTo>
                    <a:pt x="48" y="18"/>
                  </a:lnTo>
                  <a:lnTo>
                    <a:pt x="32" y="32"/>
                  </a:lnTo>
                  <a:lnTo>
                    <a:pt x="18" y="48"/>
                  </a:lnTo>
                  <a:lnTo>
                    <a:pt x="9" y="69"/>
                  </a:lnTo>
                  <a:lnTo>
                    <a:pt x="2" y="87"/>
                  </a:lnTo>
                  <a:lnTo>
                    <a:pt x="0" y="110"/>
                  </a:lnTo>
                  <a:lnTo>
                    <a:pt x="2" y="131"/>
                  </a:lnTo>
                  <a:lnTo>
                    <a:pt x="9" y="151"/>
                  </a:lnTo>
                  <a:lnTo>
                    <a:pt x="18" y="170"/>
                  </a:lnTo>
                  <a:lnTo>
                    <a:pt x="32" y="186"/>
                  </a:lnTo>
                  <a:lnTo>
                    <a:pt x="48" y="200"/>
                  </a:lnTo>
                  <a:lnTo>
                    <a:pt x="66" y="209"/>
                  </a:lnTo>
                  <a:lnTo>
                    <a:pt x="87" y="216"/>
                  </a:lnTo>
                  <a:lnTo>
                    <a:pt x="110" y="218"/>
                  </a:lnTo>
                  <a:lnTo>
                    <a:pt x="133" y="216"/>
                  </a:lnTo>
                  <a:lnTo>
                    <a:pt x="151" y="209"/>
                  </a:lnTo>
                  <a:lnTo>
                    <a:pt x="172" y="200"/>
                  </a:lnTo>
                  <a:lnTo>
                    <a:pt x="188" y="186"/>
                  </a:lnTo>
                  <a:lnTo>
                    <a:pt x="201" y="170"/>
                  </a:lnTo>
                  <a:lnTo>
                    <a:pt x="211" y="151"/>
                  </a:lnTo>
                  <a:lnTo>
                    <a:pt x="218" y="131"/>
                  </a:lnTo>
                  <a:lnTo>
                    <a:pt x="220" y="110"/>
                  </a:lnTo>
                  <a:lnTo>
                    <a:pt x="218" y="87"/>
                  </a:lnTo>
                  <a:lnTo>
                    <a:pt x="211" y="69"/>
                  </a:lnTo>
                  <a:lnTo>
                    <a:pt x="201" y="48"/>
                  </a:lnTo>
                  <a:lnTo>
                    <a:pt x="188" y="32"/>
                  </a:lnTo>
                  <a:lnTo>
                    <a:pt x="172" y="18"/>
                  </a:lnTo>
                  <a:lnTo>
                    <a:pt x="151" y="9"/>
                  </a:lnTo>
                  <a:lnTo>
                    <a:pt x="133" y="2"/>
                  </a:lnTo>
                  <a:lnTo>
                    <a:pt x="11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4" name="Freeform 12"/>
            <p:cNvSpPr>
              <a:spLocks/>
            </p:cNvSpPr>
            <p:nvPr/>
          </p:nvSpPr>
          <p:spPr bwMode="auto">
            <a:xfrm>
              <a:off x="1357" y="1552"/>
              <a:ext cx="851" cy="1031"/>
            </a:xfrm>
            <a:custGeom>
              <a:avLst/>
              <a:gdLst>
                <a:gd name="T0" fmla="*/ 851 w 851"/>
                <a:gd name="T1" fmla="*/ 466 h 1031"/>
                <a:gd name="T2" fmla="*/ 849 w 851"/>
                <a:gd name="T3" fmla="*/ 466 h 1031"/>
                <a:gd name="T4" fmla="*/ 440 w 851"/>
                <a:gd name="T5" fmla="*/ 466 h 1031"/>
                <a:gd name="T6" fmla="*/ 626 w 851"/>
                <a:gd name="T7" fmla="*/ 280 h 1031"/>
                <a:gd name="T8" fmla="*/ 615 w 851"/>
                <a:gd name="T9" fmla="*/ 266 h 1031"/>
                <a:gd name="T10" fmla="*/ 424 w 851"/>
                <a:gd name="T11" fmla="*/ 455 h 1031"/>
                <a:gd name="T12" fmla="*/ 424 w 851"/>
                <a:gd name="T13" fmla="*/ 0 h 1031"/>
                <a:gd name="T14" fmla="*/ 422 w 851"/>
                <a:gd name="T15" fmla="*/ 0 h 1031"/>
                <a:gd name="T16" fmla="*/ 422 w 851"/>
                <a:gd name="T17" fmla="*/ 0 h 1031"/>
                <a:gd name="T18" fmla="*/ 403 w 851"/>
                <a:gd name="T19" fmla="*/ 0 h 1031"/>
                <a:gd name="T20" fmla="*/ 403 w 851"/>
                <a:gd name="T21" fmla="*/ 0 h 1031"/>
                <a:gd name="T22" fmla="*/ 401 w 851"/>
                <a:gd name="T23" fmla="*/ 0 h 1031"/>
                <a:gd name="T24" fmla="*/ 401 w 851"/>
                <a:gd name="T25" fmla="*/ 452 h 1031"/>
                <a:gd name="T26" fmla="*/ 236 w 851"/>
                <a:gd name="T27" fmla="*/ 287 h 1031"/>
                <a:gd name="T28" fmla="*/ 224 w 851"/>
                <a:gd name="T29" fmla="*/ 301 h 1031"/>
                <a:gd name="T30" fmla="*/ 390 w 851"/>
                <a:gd name="T31" fmla="*/ 466 h 1031"/>
                <a:gd name="T32" fmla="*/ 0 w 851"/>
                <a:gd name="T33" fmla="*/ 466 h 1031"/>
                <a:gd name="T34" fmla="*/ 0 w 851"/>
                <a:gd name="T35" fmla="*/ 484 h 1031"/>
                <a:gd name="T36" fmla="*/ 0 w 851"/>
                <a:gd name="T37" fmla="*/ 491 h 1031"/>
                <a:gd name="T38" fmla="*/ 390 w 851"/>
                <a:gd name="T39" fmla="*/ 491 h 1031"/>
                <a:gd name="T40" fmla="*/ 234 w 851"/>
                <a:gd name="T41" fmla="*/ 645 h 1031"/>
                <a:gd name="T42" fmla="*/ 247 w 851"/>
                <a:gd name="T43" fmla="*/ 659 h 1031"/>
                <a:gd name="T44" fmla="*/ 401 w 851"/>
                <a:gd name="T45" fmla="*/ 505 h 1031"/>
                <a:gd name="T46" fmla="*/ 401 w 851"/>
                <a:gd name="T47" fmla="*/ 1031 h 1031"/>
                <a:gd name="T48" fmla="*/ 424 w 851"/>
                <a:gd name="T49" fmla="*/ 1031 h 1031"/>
                <a:gd name="T50" fmla="*/ 424 w 851"/>
                <a:gd name="T51" fmla="*/ 503 h 1031"/>
                <a:gd name="T52" fmla="*/ 603 w 851"/>
                <a:gd name="T53" fmla="*/ 679 h 1031"/>
                <a:gd name="T54" fmla="*/ 617 w 851"/>
                <a:gd name="T55" fmla="*/ 668 h 1031"/>
                <a:gd name="T56" fmla="*/ 440 w 851"/>
                <a:gd name="T57" fmla="*/ 491 h 1031"/>
                <a:gd name="T58" fmla="*/ 851 w 851"/>
                <a:gd name="T59" fmla="*/ 491 h 1031"/>
                <a:gd name="T60" fmla="*/ 851 w 851"/>
                <a:gd name="T61" fmla="*/ 466 h 103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851"/>
                <a:gd name="T94" fmla="*/ 0 h 1031"/>
                <a:gd name="T95" fmla="*/ 851 w 851"/>
                <a:gd name="T96" fmla="*/ 1031 h 103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851" h="1031">
                  <a:moveTo>
                    <a:pt x="851" y="466"/>
                  </a:moveTo>
                  <a:lnTo>
                    <a:pt x="849" y="466"/>
                  </a:lnTo>
                  <a:lnTo>
                    <a:pt x="440" y="466"/>
                  </a:lnTo>
                  <a:lnTo>
                    <a:pt x="626" y="280"/>
                  </a:lnTo>
                  <a:lnTo>
                    <a:pt x="615" y="266"/>
                  </a:lnTo>
                  <a:lnTo>
                    <a:pt x="424" y="455"/>
                  </a:lnTo>
                  <a:lnTo>
                    <a:pt x="424" y="0"/>
                  </a:lnTo>
                  <a:lnTo>
                    <a:pt x="422" y="0"/>
                  </a:lnTo>
                  <a:lnTo>
                    <a:pt x="403" y="0"/>
                  </a:lnTo>
                  <a:lnTo>
                    <a:pt x="401" y="0"/>
                  </a:lnTo>
                  <a:lnTo>
                    <a:pt x="401" y="452"/>
                  </a:lnTo>
                  <a:lnTo>
                    <a:pt x="236" y="287"/>
                  </a:lnTo>
                  <a:lnTo>
                    <a:pt x="224" y="301"/>
                  </a:lnTo>
                  <a:lnTo>
                    <a:pt x="390" y="466"/>
                  </a:lnTo>
                  <a:lnTo>
                    <a:pt x="0" y="466"/>
                  </a:lnTo>
                  <a:lnTo>
                    <a:pt x="0" y="484"/>
                  </a:lnTo>
                  <a:lnTo>
                    <a:pt x="0" y="491"/>
                  </a:lnTo>
                  <a:lnTo>
                    <a:pt x="390" y="491"/>
                  </a:lnTo>
                  <a:lnTo>
                    <a:pt x="234" y="645"/>
                  </a:lnTo>
                  <a:lnTo>
                    <a:pt x="247" y="659"/>
                  </a:lnTo>
                  <a:lnTo>
                    <a:pt x="401" y="505"/>
                  </a:lnTo>
                  <a:lnTo>
                    <a:pt x="401" y="1031"/>
                  </a:lnTo>
                  <a:lnTo>
                    <a:pt x="424" y="1031"/>
                  </a:lnTo>
                  <a:lnTo>
                    <a:pt x="424" y="503"/>
                  </a:lnTo>
                  <a:lnTo>
                    <a:pt x="603" y="679"/>
                  </a:lnTo>
                  <a:lnTo>
                    <a:pt x="617" y="668"/>
                  </a:lnTo>
                  <a:lnTo>
                    <a:pt x="440" y="491"/>
                  </a:lnTo>
                  <a:lnTo>
                    <a:pt x="851" y="491"/>
                  </a:lnTo>
                  <a:lnTo>
                    <a:pt x="851" y="46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2532" name="Rectangle 26"/>
          <p:cNvSpPr>
            <a:spLocks noChangeArrowheads="1"/>
          </p:cNvSpPr>
          <p:nvPr/>
        </p:nvSpPr>
        <p:spPr bwMode="auto">
          <a:xfrm>
            <a:off x="1763713" y="1844675"/>
            <a:ext cx="52562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>
                <a:solidFill>
                  <a:srgbClr val="4B1700"/>
                </a:solidFill>
                <a:latin typeface="Comic Sans MS" pitchFamily="66" charset="0"/>
              </a:rPr>
              <a:t>    </a:t>
            </a:r>
            <a:endParaRPr lang="ru-RU" sz="2000" b="1">
              <a:solidFill>
                <a:srgbClr val="242827"/>
              </a:solidFill>
              <a:latin typeface="Comic Sans MS" pitchFamily="66" charset="0"/>
            </a:endParaRPr>
          </a:p>
        </p:txBody>
      </p:sp>
      <p:sp>
        <p:nvSpPr>
          <p:cNvPr id="22533" name="TextBox 15"/>
          <p:cNvSpPr txBox="1">
            <a:spLocks noChangeArrowheads="1"/>
          </p:cNvSpPr>
          <p:nvPr/>
        </p:nvSpPr>
        <p:spPr bwMode="auto">
          <a:xfrm>
            <a:off x="2286000" y="2286000"/>
            <a:ext cx="46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graphicFrame>
        <p:nvGraphicFramePr>
          <p:cNvPr id="20" name="Схема 19"/>
          <p:cNvGraphicFramePr/>
          <p:nvPr/>
        </p:nvGraphicFramePr>
        <p:xfrm>
          <a:off x="1142976" y="1142984"/>
          <a:ext cx="6715172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2535" name="i-main-pic" descr="&amp;Kcy;&amp;acy;&amp;rcy;&amp;tcy;&amp;icy;&amp;ncy;&amp;kcy;&amp;acy; 237 &amp;icy;&amp;zcy; 1047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848459">
            <a:off x="3402018" y="4429460"/>
            <a:ext cx="2571750" cy="185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фон тумба"/>
          <p:cNvPicPr>
            <a:picLocks noChangeAspect="1" noChangeArrowheads="1"/>
          </p:cNvPicPr>
          <p:nvPr/>
        </p:nvPicPr>
        <p:blipFill>
          <a:blip r:embed="rId2">
            <a:lum bright="24000" contrast="-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555" name="Group 3"/>
          <p:cNvGrpSpPr>
            <a:grpSpLocks noChangeAspect="1"/>
          </p:cNvGrpSpPr>
          <p:nvPr/>
        </p:nvGrpSpPr>
        <p:grpSpPr bwMode="auto">
          <a:xfrm>
            <a:off x="0" y="0"/>
            <a:ext cx="9144000" cy="6858000"/>
            <a:chOff x="567" y="981"/>
            <a:chExt cx="4581" cy="3164"/>
          </a:xfrm>
        </p:grpSpPr>
        <p:sp>
          <p:nvSpPr>
            <p:cNvPr id="23562" name="AutoShape 4"/>
            <p:cNvSpPr>
              <a:spLocks noChangeAspect="1" noChangeArrowheads="1" noTextEdit="1"/>
            </p:cNvSpPr>
            <p:nvPr/>
          </p:nvSpPr>
          <p:spPr bwMode="auto">
            <a:xfrm>
              <a:off x="567" y="981"/>
              <a:ext cx="4581" cy="3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3" name="Freeform 5"/>
            <p:cNvSpPr>
              <a:spLocks/>
            </p:cNvSpPr>
            <p:nvPr/>
          </p:nvSpPr>
          <p:spPr bwMode="auto">
            <a:xfrm>
              <a:off x="1032" y="1146"/>
              <a:ext cx="3535" cy="2806"/>
            </a:xfrm>
            <a:custGeom>
              <a:avLst/>
              <a:gdLst>
                <a:gd name="T0" fmla="*/ 3459 w 3535"/>
                <a:gd name="T1" fmla="*/ 2186 h 2806"/>
                <a:gd name="T2" fmla="*/ 3517 w 3535"/>
                <a:gd name="T3" fmla="*/ 1803 h 2806"/>
                <a:gd name="T4" fmla="*/ 3535 w 3535"/>
                <a:gd name="T5" fmla="*/ 1420 h 2806"/>
                <a:gd name="T6" fmla="*/ 3514 w 3535"/>
                <a:gd name="T7" fmla="*/ 1016 h 2806"/>
                <a:gd name="T8" fmla="*/ 3455 w 3535"/>
                <a:gd name="T9" fmla="*/ 621 h 2806"/>
                <a:gd name="T10" fmla="*/ 3358 w 3535"/>
                <a:gd name="T11" fmla="*/ 348 h 2806"/>
                <a:gd name="T12" fmla="*/ 3243 w 3535"/>
                <a:gd name="T13" fmla="*/ 289 h 2806"/>
                <a:gd name="T14" fmla="*/ 3117 w 3535"/>
                <a:gd name="T15" fmla="*/ 234 h 2806"/>
                <a:gd name="T16" fmla="*/ 2982 w 3535"/>
                <a:gd name="T17" fmla="*/ 183 h 2806"/>
                <a:gd name="T18" fmla="*/ 2839 w 3535"/>
                <a:gd name="T19" fmla="*/ 140 h 2806"/>
                <a:gd name="T20" fmla="*/ 2688 w 3535"/>
                <a:gd name="T21" fmla="*/ 101 h 2806"/>
                <a:gd name="T22" fmla="*/ 2530 w 3535"/>
                <a:gd name="T23" fmla="*/ 68 h 2806"/>
                <a:gd name="T24" fmla="*/ 2364 w 3535"/>
                <a:gd name="T25" fmla="*/ 43 h 2806"/>
                <a:gd name="T26" fmla="*/ 2195 w 3535"/>
                <a:gd name="T27" fmla="*/ 22 h 2806"/>
                <a:gd name="T28" fmla="*/ 2018 w 3535"/>
                <a:gd name="T29" fmla="*/ 9 h 2806"/>
                <a:gd name="T30" fmla="*/ 1834 w 3535"/>
                <a:gd name="T31" fmla="*/ 2 h 2806"/>
                <a:gd name="T32" fmla="*/ 1646 w 3535"/>
                <a:gd name="T33" fmla="*/ 2 h 2806"/>
                <a:gd name="T34" fmla="*/ 1462 w 3535"/>
                <a:gd name="T35" fmla="*/ 13 h 2806"/>
                <a:gd name="T36" fmla="*/ 1286 w 3535"/>
                <a:gd name="T37" fmla="*/ 29 h 2806"/>
                <a:gd name="T38" fmla="*/ 1114 w 3535"/>
                <a:gd name="T39" fmla="*/ 52 h 2806"/>
                <a:gd name="T40" fmla="*/ 951 w 3535"/>
                <a:gd name="T41" fmla="*/ 80 h 2806"/>
                <a:gd name="T42" fmla="*/ 792 w 3535"/>
                <a:gd name="T43" fmla="*/ 114 h 2806"/>
                <a:gd name="T44" fmla="*/ 643 w 3535"/>
                <a:gd name="T45" fmla="*/ 156 h 2806"/>
                <a:gd name="T46" fmla="*/ 503 w 3535"/>
                <a:gd name="T47" fmla="*/ 201 h 2806"/>
                <a:gd name="T48" fmla="*/ 370 w 3535"/>
                <a:gd name="T49" fmla="*/ 252 h 2806"/>
                <a:gd name="T50" fmla="*/ 248 w 3535"/>
                <a:gd name="T51" fmla="*/ 312 h 2806"/>
                <a:gd name="T52" fmla="*/ 136 w 3535"/>
                <a:gd name="T53" fmla="*/ 374 h 2806"/>
                <a:gd name="T54" fmla="*/ 53 w 3535"/>
                <a:gd name="T55" fmla="*/ 750 h 2806"/>
                <a:gd name="T56" fmla="*/ 10 w 3535"/>
                <a:gd name="T57" fmla="*/ 1147 h 2806"/>
                <a:gd name="T58" fmla="*/ 3 w 3535"/>
                <a:gd name="T59" fmla="*/ 1548 h 2806"/>
                <a:gd name="T60" fmla="*/ 33 w 3535"/>
                <a:gd name="T61" fmla="*/ 1934 h 2806"/>
                <a:gd name="T62" fmla="*/ 101 w 3535"/>
                <a:gd name="T63" fmla="*/ 2310 h 2806"/>
                <a:gd name="T64" fmla="*/ 205 w 3535"/>
                <a:gd name="T65" fmla="*/ 2478 h 2806"/>
                <a:gd name="T66" fmla="*/ 324 w 3535"/>
                <a:gd name="T67" fmla="*/ 2535 h 2806"/>
                <a:gd name="T68" fmla="*/ 455 w 3535"/>
                <a:gd name="T69" fmla="*/ 2590 h 2806"/>
                <a:gd name="T70" fmla="*/ 593 w 3535"/>
                <a:gd name="T71" fmla="*/ 2638 h 2806"/>
                <a:gd name="T72" fmla="*/ 739 w 3535"/>
                <a:gd name="T73" fmla="*/ 2679 h 2806"/>
                <a:gd name="T74" fmla="*/ 893 w 3535"/>
                <a:gd name="T75" fmla="*/ 2716 h 2806"/>
                <a:gd name="T76" fmla="*/ 1056 w 3535"/>
                <a:gd name="T77" fmla="*/ 2746 h 2806"/>
                <a:gd name="T78" fmla="*/ 1226 w 3535"/>
                <a:gd name="T79" fmla="*/ 2771 h 2806"/>
                <a:gd name="T80" fmla="*/ 1400 w 3535"/>
                <a:gd name="T81" fmla="*/ 2790 h 2806"/>
                <a:gd name="T82" fmla="*/ 1584 w 3535"/>
                <a:gd name="T83" fmla="*/ 2801 h 2806"/>
                <a:gd name="T84" fmla="*/ 1772 w 3535"/>
                <a:gd name="T85" fmla="*/ 2806 h 2806"/>
                <a:gd name="T86" fmla="*/ 1958 w 3535"/>
                <a:gd name="T87" fmla="*/ 2801 h 2806"/>
                <a:gd name="T88" fmla="*/ 2137 w 3535"/>
                <a:gd name="T89" fmla="*/ 2790 h 2806"/>
                <a:gd name="T90" fmla="*/ 2312 w 3535"/>
                <a:gd name="T91" fmla="*/ 2771 h 2806"/>
                <a:gd name="T92" fmla="*/ 2479 w 3535"/>
                <a:gd name="T93" fmla="*/ 2746 h 2806"/>
                <a:gd name="T94" fmla="*/ 2640 w 3535"/>
                <a:gd name="T95" fmla="*/ 2716 h 2806"/>
                <a:gd name="T96" fmla="*/ 2794 w 3535"/>
                <a:gd name="T97" fmla="*/ 2682 h 2806"/>
                <a:gd name="T98" fmla="*/ 2940 w 3535"/>
                <a:gd name="T99" fmla="*/ 2638 h 2806"/>
                <a:gd name="T100" fmla="*/ 3078 w 3535"/>
                <a:gd name="T101" fmla="*/ 2592 h 2806"/>
                <a:gd name="T102" fmla="*/ 3207 w 3535"/>
                <a:gd name="T103" fmla="*/ 2539 h 2806"/>
                <a:gd name="T104" fmla="*/ 3326 w 3535"/>
                <a:gd name="T105" fmla="*/ 2480 h 280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535"/>
                <a:gd name="T160" fmla="*/ 0 h 2806"/>
                <a:gd name="T161" fmla="*/ 3535 w 3535"/>
                <a:gd name="T162" fmla="*/ 2806 h 280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535" h="2806">
                  <a:moveTo>
                    <a:pt x="3399" y="2439"/>
                  </a:moveTo>
                  <a:lnTo>
                    <a:pt x="3432" y="2312"/>
                  </a:lnTo>
                  <a:lnTo>
                    <a:pt x="3459" y="2186"/>
                  </a:lnTo>
                  <a:lnTo>
                    <a:pt x="3482" y="2060"/>
                  </a:lnTo>
                  <a:lnTo>
                    <a:pt x="3500" y="1931"/>
                  </a:lnTo>
                  <a:lnTo>
                    <a:pt x="3517" y="1803"/>
                  </a:lnTo>
                  <a:lnTo>
                    <a:pt x="3526" y="1677"/>
                  </a:lnTo>
                  <a:lnTo>
                    <a:pt x="3533" y="1548"/>
                  </a:lnTo>
                  <a:lnTo>
                    <a:pt x="3535" y="1420"/>
                  </a:lnTo>
                  <a:lnTo>
                    <a:pt x="3533" y="1284"/>
                  </a:lnTo>
                  <a:lnTo>
                    <a:pt x="3526" y="1149"/>
                  </a:lnTo>
                  <a:lnTo>
                    <a:pt x="3514" y="1016"/>
                  </a:lnTo>
                  <a:lnTo>
                    <a:pt x="3500" y="883"/>
                  </a:lnTo>
                  <a:lnTo>
                    <a:pt x="3480" y="750"/>
                  </a:lnTo>
                  <a:lnTo>
                    <a:pt x="3455" y="621"/>
                  </a:lnTo>
                  <a:lnTo>
                    <a:pt x="3427" y="493"/>
                  </a:lnTo>
                  <a:lnTo>
                    <a:pt x="3395" y="369"/>
                  </a:lnTo>
                  <a:lnTo>
                    <a:pt x="3358" y="348"/>
                  </a:lnTo>
                  <a:lnTo>
                    <a:pt x="3321" y="328"/>
                  </a:lnTo>
                  <a:lnTo>
                    <a:pt x="3282" y="307"/>
                  </a:lnTo>
                  <a:lnTo>
                    <a:pt x="3243" y="289"/>
                  </a:lnTo>
                  <a:lnTo>
                    <a:pt x="3202" y="268"/>
                  </a:lnTo>
                  <a:lnTo>
                    <a:pt x="3161" y="250"/>
                  </a:lnTo>
                  <a:lnTo>
                    <a:pt x="3117" y="234"/>
                  </a:lnTo>
                  <a:lnTo>
                    <a:pt x="3074" y="215"/>
                  </a:lnTo>
                  <a:lnTo>
                    <a:pt x="3028" y="199"/>
                  </a:lnTo>
                  <a:lnTo>
                    <a:pt x="2982" y="183"/>
                  </a:lnTo>
                  <a:lnTo>
                    <a:pt x="2936" y="169"/>
                  </a:lnTo>
                  <a:lnTo>
                    <a:pt x="2888" y="153"/>
                  </a:lnTo>
                  <a:lnTo>
                    <a:pt x="2839" y="140"/>
                  </a:lnTo>
                  <a:lnTo>
                    <a:pt x="2789" y="126"/>
                  </a:lnTo>
                  <a:lnTo>
                    <a:pt x="2741" y="114"/>
                  </a:lnTo>
                  <a:lnTo>
                    <a:pt x="2688" y="101"/>
                  </a:lnTo>
                  <a:lnTo>
                    <a:pt x="2638" y="91"/>
                  </a:lnTo>
                  <a:lnTo>
                    <a:pt x="2585" y="80"/>
                  </a:lnTo>
                  <a:lnTo>
                    <a:pt x="2530" y="68"/>
                  </a:lnTo>
                  <a:lnTo>
                    <a:pt x="2477" y="59"/>
                  </a:lnTo>
                  <a:lnTo>
                    <a:pt x="2422" y="52"/>
                  </a:lnTo>
                  <a:lnTo>
                    <a:pt x="2364" y="43"/>
                  </a:lnTo>
                  <a:lnTo>
                    <a:pt x="2309" y="36"/>
                  </a:lnTo>
                  <a:lnTo>
                    <a:pt x="2252" y="29"/>
                  </a:lnTo>
                  <a:lnTo>
                    <a:pt x="2195" y="22"/>
                  </a:lnTo>
                  <a:lnTo>
                    <a:pt x="2135" y="18"/>
                  </a:lnTo>
                  <a:lnTo>
                    <a:pt x="2078" y="13"/>
                  </a:lnTo>
                  <a:lnTo>
                    <a:pt x="2018" y="9"/>
                  </a:lnTo>
                  <a:lnTo>
                    <a:pt x="1956" y="6"/>
                  </a:lnTo>
                  <a:lnTo>
                    <a:pt x="1896" y="2"/>
                  </a:lnTo>
                  <a:lnTo>
                    <a:pt x="1834" y="2"/>
                  </a:lnTo>
                  <a:lnTo>
                    <a:pt x="1772" y="0"/>
                  </a:lnTo>
                  <a:lnTo>
                    <a:pt x="1710" y="2"/>
                  </a:lnTo>
                  <a:lnTo>
                    <a:pt x="1646" y="2"/>
                  </a:lnTo>
                  <a:lnTo>
                    <a:pt x="1584" y="6"/>
                  </a:lnTo>
                  <a:lnTo>
                    <a:pt x="1524" y="9"/>
                  </a:lnTo>
                  <a:lnTo>
                    <a:pt x="1462" y="13"/>
                  </a:lnTo>
                  <a:lnTo>
                    <a:pt x="1403" y="18"/>
                  </a:lnTo>
                  <a:lnTo>
                    <a:pt x="1343" y="22"/>
                  </a:lnTo>
                  <a:lnTo>
                    <a:pt x="1286" y="29"/>
                  </a:lnTo>
                  <a:lnTo>
                    <a:pt x="1228" y="36"/>
                  </a:lnTo>
                  <a:lnTo>
                    <a:pt x="1171" y="43"/>
                  </a:lnTo>
                  <a:lnTo>
                    <a:pt x="1114" y="52"/>
                  </a:lnTo>
                  <a:lnTo>
                    <a:pt x="1058" y="59"/>
                  </a:lnTo>
                  <a:lnTo>
                    <a:pt x="1003" y="71"/>
                  </a:lnTo>
                  <a:lnTo>
                    <a:pt x="951" y="80"/>
                  </a:lnTo>
                  <a:lnTo>
                    <a:pt x="896" y="91"/>
                  </a:lnTo>
                  <a:lnTo>
                    <a:pt x="845" y="103"/>
                  </a:lnTo>
                  <a:lnTo>
                    <a:pt x="792" y="114"/>
                  </a:lnTo>
                  <a:lnTo>
                    <a:pt x="742" y="128"/>
                  </a:lnTo>
                  <a:lnTo>
                    <a:pt x="691" y="142"/>
                  </a:lnTo>
                  <a:lnTo>
                    <a:pt x="643" y="156"/>
                  </a:lnTo>
                  <a:lnTo>
                    <a:pt x="595" y="169"/>
                  </a:lnTo>
                  <a:lnTo>
                    <a:pt x="549" y="185"/>
                  </a:lnTo>
                  <a:lnTo>
                    <a:pt x="503" y="201"/>
                  </a:lnTo>
                  <a:lnTo>
                    <a:pt x="457" y="218"/>
                  </a:lnTo>
                  <a:lnTo>
                    <a:pt x="414" y="236"/>
                  </a:lnTo>
                  <a:lnTo>
                    <a:pt x="370" y="252"/>
                  </a:lnTo>
                  <a:lnTo>
                    <a:pt x="329" y="273"/>
                  </a:lnTo>
                  <a:lnTo>
                    <a:pt x="287" y="291"/>
                  </a:lnTo>
                  <a:lnTo>
                    <a:pt x="248" y="312"/>
                  </a:lnTo>
                  <a:lnTo>
                    <a:pt x="209" y="330"/>
                  </a:lnTo>
                  <a:lnTo>
                    <a:pt x="173" y="353"/>
                  </a:lnTo>
                  <a:lnTo>
                    <a:pt x="136" y="374"/>
                  </a:lnTo>
                  <a:lnTo>
                    <a:pt x="104" y="497"/>
                  </a:lnTo>
                  <a:lnTo>
                    <a:pt x="76" y="624"/>
                  </a:lnTo>
                  <a:lnTo>
                    <a:pt x="53" y="750"/>
                  </a:lnTo>
                  <a:lnTo>
                    <a:pt x="35" y="881"/>
                  </a:lnTo>
                  <a:lnTo>
                    <a:pt x="19" y="1014"/>
                  </a:lnTo>
                  <a:lnTo>
                    <a:pt x="10" y="1147"/>
                  </a:lnTo>
                  <a:lnTo>
                    <a:pt x="3" y="1282"/>
                  </a:lnTo>
                  <a:lnTo>
                    <a:pt x="0" y="1420"/>
                  </a:lnTo>
                  <a:lnTo>
                    <a:pt x="3" y="1548"/>
                  </a:lnTo>
                  <a:lnTo>
                    <a:pt x="10" y="1677"/>
                  </a:lnTo>
                  <a:lnTo>
                    <a:pt x="19" y="1805"/>
                  </a:lnTo>
                  <a:lnTo>
                    <a:pt x="33" y="1934"/>
                  </a:lnTo>
                  <a:lnTo>
                    <a:pt x="51" y="2060"/>
                  </a:lnTo>
                  <a:lnTo>
                    <a:pt x="74" y="2186"/>
                  </a:lnTo>
                  <a:lnTo>
                    <a:pt x="101" y="2310"/>
                  </a:lnTo>
                  <a:lnTo>
                    <a:pt x="131" y="2434"/>
                  </a:lnTo>
                  <a:lnTo>
                    <a:pt x="168" y="2455"/>
                  </a:lnTo>
                  <a:lnTo>
                    <a:pt x="205" y="2478"/>
                  </a:lnTo>
                  <a:lnTo>
                    <a:pt x="244" y="2496"/>
                  </a:lnTo>
                  <a:lnTo>
                    <a:pt x="285" y="2517"/>
                  </a:lnTo>
                  <a:lnTo>
                    <a:pt x="324" y="2535"/>
                  </a:lnTo>
                  <a:lnTo>
                    <a:pt x="368" y="2556"/>
                  </a:lnTo>
                  <a:lnTo>
                    <a:pt x="409" y="2572"/>
                  </a:lnTo>
                  <a:lnTo>
                    <a:pt x="455" y="2590"/>
                  </a:lnTo>
                  <a:lnTo>
                    <a:pt x="498" y="2606"/>
                  </a:lnTo>
                  <a:lnTo>
                    <a:pt x="544" y="2622"/>
                  </a:lnTo>
                  <a:lnTo>
                    <a:pt x="593" y="2638"/>
                  </a:lnTo>
                  <a:lnTo>
                    <a:pt x="641" y="2652"/>
                  </a:lnTo>
                  <a:lnTo>
                    <a:pt x="689" y="2666"/>
                  </a:lnTo>
                  <a:lnTo>
                    <a:pt x="739" y="2679"/>
                  </a:lnTo>
                  <a:lnTo>
                    <a:pt x="790" y="2693"/>
                  </a:lnTo>
                  <a:lnTo>
                    <a:pt x="840" y="2705"/>
                  </a:lnTo>
                  <a:lnTo>
                    <a:pt x="893" y="2716"/>
                  </a:lnTo>
                  <a:lnTo>
                    <a:pt x="946" y="2728"/>
                  </a:lnTo>
                  <a:lnTo>
                    <a:pt x="1001" y="2737"/>
                  </a:lnTo>
                  <a:lnTo>
                    <a:pt x="1056" y="2746"/>
                  </a:lnTo>
                  <a:lnTo>
                    <a:pt x="1111" y="2755"/>
                  </a:lnTo>
                  <a:lnTo>
                    <a:pt x="1169" y="2764"/>
                  </a:lnTo>
                  <a:lnTo>
                    <a:pt x="1226" y="2771"/>
                  </a:lnTo>
                  <a:lnTo>
                    <a:pt x="1283" y="2778"/>
                  </a:lnTo>
                  <a:lnTo>
                    <a:pt x="1341" y="2783"/>
                  </a:lnTo>
                  <a:lnTo>
                    <a:pt x="1400" y="2790"/>
                  </a:lnTo>
                  <a:lnTo>
                    <a:pt x="1462" y="2794"/>
                  </a:lnTo>
                  <a:lnTo>
                    <a:pt x="1522" y="2796"/>
                  </a:lnTo>
                  <a:lnTo>
                    <a:pt x="1584" y="2801"/>
                  </a:lnTo>
                  <a:lnTo>
                    <a:pt x="1646" y="2803"/>
                  </a:lnTo>
                  <a:lnTo>
                    <a:pt x="1708" y="2806"/>
                  </a:lnTo>
                  <a:lnTo>
                    <a:pt x="1772" y="2806"/>
                  </a:lnTo>
                  <a:lnTo>
                    <a:pt x="1834" y="2806"/>
                  </a:lnTo>
                  <a:lnTo>
                    <a:pt x="1896" y="2803"/>
                  </a:lnTo>
                  <a:lnTo>
                    <a:pt x="1958" y="2801"/>
                  </a:lnTo>
                  <a:lnTo>
                    <a:pt x="2018" y="2796"/>
                  </a:lnTo>
                  <a:lnTo>
                    <a:pt x="2078" y="2794"/>
                  </a:lnTo>
                  <a:lnTo>
                    <a:pt x="2137" y="2790"/>
                  </a:lnTo>
                  <a:lnTo>
                    <a:pt x="2195" y="2783"/>
                  </a:lnTo>
                  <a:lnTo>
                    <a:pt x="2254" y="2778"/>
                  </a:lnTo>
                  <a:lnTo>
                    <a:pt x="2312" y="2771"/>
                  </a:lnTo>
                  <a:lnTo>
                    <a:pt x="2367" y="2764"/>
                  </a:lnTo>
                  <a:lnTo>
                    <a:pt x="2424" y="2755"/>
                  </a:lnTo>
                  <a:lnTo>
                    <a:pt x="2479" y="2746"/>
                  </a:lnTo>
                  <a:lnTo>
                    <a:pt x="2532" y="2737"/>
                  </a:lnTo>
                  <a:lnTo>
                    <a:pt x="2587" y="2728"/>
                  </a:lnTo>
                  <a:lnTo>
                    <a:pt x="2640" y="2716"/>
                  </a:lnTo>
                  <a:lnTo>
                    <a:pt x="2693" y="2705"/>
                  </a:lnTo>
                  <a:lnTo>
                    <a:pt x="2743" y="2693"/>
                  </a:lnTo>
                  <a:lnTo>
                    <a:pt x="2794" y="2682"/>
                  </a:lnTo>
                  <a:lnTo>
                    <a:pt x="2844" y="2668"/>
                  </a:lnTo>
                  <a:lnTo>
                    <a:pt x="2892" y="2654"/>
                  </a:lnTo>
                  <a:lnTo>
                    <a:pt x="2940" y="2638"/>
                  </a:lnTo>
                  <a:lnTo>
                    <a:pt x="2986" y="2624"/>
                  </a:lnTo>
                  <a:lnTo>
                    <a:pt x="3032" y="2608"/>
                  </a:lnTo>
                  <a:lnTo>
                    <a:pt x="3078" y="2592"/>
                  </a:lnTo>
                  <a:lnTo>
                    <a:pt x="3122" y="2574"/>
                  </a:lnTo>
                  <a:lnTo>
                    <a:pt x="3163" y="2558"/>
                  </a:lnTo>
                  <a:lnTo>
                    <a:pt x="3207" y="2539"/>
                  </a:lnTo>
                  <a:lnTo>
                    <a:pt x="3246" y="2519"/>
                  </a:lnTo>
                  <a:lnTo>
                    <a:pt x="3287" y="2500"/>
                  </a:lnTo>
                  <a:lnTo>
                    <a:pt x="3326" y="2480"/>
                  </a:lnTo>
                  <a:lnTo>
                    <a:pt x="3363" y="2459"/>
                  </a:lnTo>
                  <a:lnTo>
                    <a:pt x="3399" y="2439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4" name="Freeform 6" descr="Газетная бумага"/>
            <p:cNvSpPr>
              <a:spLocks/>
            </p:cNvSpPr>
            <p:nvPr/>
          </p:nvSpPr>
          <p:spPr bwMode="auto">
            <a:xfrm>
              <a:off x="925" y="1311"/>
              <a:ext cx="670" cy="2513"/>
            </a:xfrm>
            <a:custGeom>
              <a:avLst/>
              <a:gdLst>
                <a:gd name="T0" fmla="*/ 230 w 670"/>
                <a:gd name="T1" fmla="*/ 2306 h 2513"/>
                <a:gd name="T2" fmla="*/ 170 w 670"/>
                <a:gd name="T3" fmla="*/ 2052 h 2513"/>
                <a:gd name="T4" fmla="*/ 129 w 670"/>
                <a:gd name="T5" fmla="*/ 1795 h 2513"/>
                <a:gd name="T6" fmla="*/ 103 w 670"/>
                <a:gd name="T7" fmla="*/ 1535 h 2513"/>
                <a:gd name="T8" fmla="*/ 94 w 670"/>
                <a:gd name="T9" fmla="*/ 1274 h 2513"/>
                <a:gd name="T10" fmla="*/ 103 w 670"/>
                <a:gd name="T11" fmla="*/ 996 h 2513"/>
                <a:gd name="T12" fmla="*/ 131 w 670"/>
                <a:gd name="T13" fmla="*/ 725 h 2513"/>
                <a:gd name="T14" fmla="*/ 174 w 670"/>
                <a:gd name="T15" fmla="*/ 464 h 2513"/>
                <a:gd name="T16" fmla="*/ 234 w 670"/>
                <a:gd name="T17" fmla="*/ 209 h 2513"/>
                <a:gd name="T18" fmla="*/ 243 w 670"/>
                <a:gd name="T19" fmla="*/ 198 h 2513"/>
                <a:gd name="T20" fmla="*/ 292 w 670"/>
                <a:gd name="T21" fmla="*/ 170 h 2513"/>
                <a:gd name="T22" fmla="*/ 340 w 670"/>
                <a:gd name="T23" fmla="*/ 143 h 2513"/>
                <a:gd name="T24" fmla="*/ 390 w 670"/>
                <a:gd name="T25" fmla="*/ 117 h 2513"/>
                <a:gd name="T26" fmla="*/ 443 w 670"/>
                <a:gd name="T27" fmla="*/ 92 h 2513"/>
                <a:gd name="T28" fmla="*/ 498 w 670"/>
                <a:gd name="T29" fmla="*/ 67 h 2513"/>
                <a:gd name="T30" fmla="*/ 553 w 670"/>
                <a:gd name="T31" fmla="*/ 44 h 2513"/>
                <a:gd name="T32" fmla="*/ 611 w 670"/>
                <a:gd name="T33" fmla="*/ 21 h 2513"/>
                <a:gd name="T34" fmla="*/ 670 w 670"/>
                <a:gd name="T35" fmla="*/ 0 h 2513"/>
                <a:gd name="T36" fmla="*/ 594 w 670"/>
                <a:gd name="T37" fmla="*/ 23 h 2513"/>
                <a:gd name="T38" fmla="*/ 521 w 670"/>
                <a:gd name="T39" fmla="*/ 49 h 2513"/>
                <a:gd name="T40" fmla="*/ 452 w 670"/>
                <a:gd name="T41" fmla="*/ 74 h 2513"/>
                <a:gd name="T42" fmla="*/ 383 w 670"/>
                <a:gd name="T43" fmla="*/ 101 h 2513"/>
                <a:gd name="T44" fmla="*/ 319 w 670"/>
                <a:gd name="T45" fmla="*/ 131 h 2513"/>
                <a:gd name="T46" fmla="*/ 255 w 670"/>
                <a:gd name="T47" fmla="*/ 161 h 2513"/>
                <a:gd name="T48" fmla="*/ 195 w 670"/>
                <a:gd name="T49" fmla="*/ 193 h 2513"/>
                <a:gd name="T50" fmla="*/ 138 w 670"/>
                <a:gd name="T51" fmla="*/ 228 h 2513"/>
                <a:gd name="T52" fmla="*/ 78 w 670"/>
                <a:gd name="T53" fmla="*/ 478 h 2513"/>
                <a:gd name="T54" fmla="*/ 34 w 670"/>
                <a:gd name="T55" fmla="*/ 735 h 2513"/>
                <a:gd name="T56" fmla="*/ 9 w 670"/>
                <a:gd name="T57" fmla="*/ 1001 h 2513"/>
                <a:gd name="T58" fmla="*/ 0 w 670"/>
                <a:gd name="T59" fmla="*/ 1274 h 2513"/>
                <a:gd name="T60" fmla="*/ 9 w 670"/>
                <a:gd name="T61" fmla="*/ 1531 h 2513"/>
                <a:gd name="T62" fmla="*/ 34 w 670"/>
                <a:gd name="T63" fmla="*/ 1788 h 2513"/>
                <a:gd name="T64" fmla="*/ 76 w 670"/>
                <a:gd name="T65" fmla="*/ 2040 h 2513"/>
                <a:gd name="T66" fmla="*/ 133 w 670"/>
                <a:gd name="T67" fmla="*/ 2288 h 2513"/>
                <a:gd name="T68" fmla="*/ 191 w 670"/>
                <a:gd name="T69" fmla="*/ 2322 h 2513"/>
                <a:gd name="T70" fmla="*/ 250 w 670"/>
                <a:gd name="T71" fmla="*/ 2354 h 2513"/>
                <a:gd name="T72" fmla="*/ 314 w 670"/>
                <a:gd name="T73" fmla="*/ 2384 h 2513"/>
                <a:gd name="T74" fmla="*/ 379 w 670"/>
                <a:gd name="T75" fmla="*/ 2414 h 2513"/>
                <a:gd name="T76" fmla="*/ 448 w 670"/>
                <a:gd name="T77" fmla="*/ 2442 h 2513"/>
                <a:gd name="T78" fmla="*/ 516 w 670"/>
                <a:gd name="T79" fmla="*/ 2467 h 2513"/>
                <a:gd name="T80" fmla="*/ 590 w 670"/>
                <a:gd name="T81" fmla="*/ 2490 h 2513"/>
                <a:gd name="T82" fmla="*/ 666 w 670"/>
                <a:gd name="T83" fmla="*/ 2513 h 2513"/>
                <a:gd name="T84" fmla="*/ 606 w 670"/>
                <a:gd name="T85" fmla="*/ 2492 h 2513"/>
                <a:gd name="T86" fmla="*/ 549 w 670"/>
                <a:gd name="T87" fmla="*/ 2471 h 2513"/>
                <a:gd name="T88" fmla="*/ 493 w 670"/>
                <a:gd name="T89" fmla="*/ 2449 h 2513"/>
                <a:gd name="T90" fmla="*/ 438 w 670"/>
                <a:gd name="T91" fmla="*/ 2423 h 2513"/>
                <a:gd name="T92" fmla="*/ 386 w 670"/>
                <a:gd name="T93" fmla="*/ 2398 h 2513"/>
                <a:gd name="T94" fmla="*/ 335 w 670"/>
                <a:gd name="T95" fmla="*/ 2373 h 2513"/>
                <a:gd name="T96" fmla="*/ 287 w 670"/>
                <a:gd name="T97" fmla="*/ 2345 h 2513"/>
                <a:gd name="T98" fmla="*/ 239 w 670"/>
                <a:gd name="T99" fmla="*/ 2318 h 251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70"/>
                <a:gd name="T151" fmla="*/ 0 h 2513"/>
                <a:gd name="T152" fmla="*/ 670 w 670"/>
                <a:gd name="T153" fmla="*/ 2513 h 251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70" h="2513">
                  <a:moveTo>
                    <a:pt x="232" y="2313"/>
                  </a:moveTo>
                  <a:lnTo>
                    <a:pt x="230" y="2306"/>
                  </a:lnTo>
                  <a:lnTo>
                    <a:pt x="197" y="2180"/>
                  </a:lnTo>
                  <a:lnTo>
                    <a:pt x="170" y="2052"/>
                  </a:lnTo>
                  <a:lnTo>
                    <a:pt x="147" y="1925"/>
                  </a:lnTo>
                  <a:lnTo>
                    <a:pt x="129" y="1795"/>
                  </a:lnTo>
                  <a:lnTo>
                    <a:pt x="112" y="1666"/>
                  </a:lnTo>
                  <a:lnTo>
                    <a:pt x="103" y="1535"/>
                  </a:lnTo>
                  <a:lnTo>
                    <a:pt x="96" y="1405"/>
                  </a:lnTo>
                  <a:lnTo>
                    <a:pt x="94" y="1274"/>
                  </a:lnTo>
                  <a:lnTo>
                    <a:pt x="96" y="1134"/>
                  </a:lnTo>
                  <a:lnTo>
                    <a:pt x="103" y="996"/>
                  </a:lnTo>
                  <a:lnTo>
                    <a:pt x="115" y="861"/>
                  </a:lnTo>
                  <a:lnTo>
                    <a:pt x="131" y="725"/>
                  </a:lnTo>
                  <a:lnTo>
                    <a:pt x="149" y="595"/>
                  </a:lnTo>
                  <a:lnTo>
                    <a:pt x="174" y="464"/>
                  </a:lnTo>
                  <a:lnTo>
                    <a:pt x="202" y="335"/>
                  </a:lnTo>
                  <a:lnTo>
                    <a:pt x="234" y="209"/>
                  </a:lnTo>
                  <a:lnTo>
                    <a:pt x="236" y="202"/>
                  </a:lnTo>
                  <a:lnTo>
                    <a:pt x="243" y="198"/>
                  </a:lnTo>
                  <a:lnTo>
                    <a:pt x="266" y="184"/>
                  </a:lnTo>
                  <a:lnTo>
                    <a:pt x="292" y="170"/>
                  </a:lnTo>
                  <a:lnTo>
                    <a:pt x="314" y="156"/>
                  </a:lnTo>
                  <a:lnTo>
                    <a:pt x="340" y="143"/>
                  </a:lnTo>
                  <a:lnTo>
                    <a:pt x="365" y="129"/>
                  </a:lnTo>
                  <a:lnTo>
                    <a:pt x="390" y="117"/>
                  </a:lnTo>
                  <a:lnTo>
                    <a:pt x="415" y="104"/>
                  </a:lnTo>
                  <a:lnTo>
                    <a:pt x="443" y="92"/>
                  </a:lnTo>
                  <a:lnTo>
                    <a:pt x="471" y="78"/>
                  </a:lnTo>
                  <a:lnTo>
                    <a:pt x="498" y="67"/>
                  </a:lnTo>
                  <a:lnTo>
                    <a:pt x="526" y="55"/>
                  </a:lnTo>
                  <a:lnTo>
                    <a:pt x="553" y="44"/>
                  </a:lnTo>
                  <a:lnTo>
                    <a:pt x="581" y="33"/>
                  </a:lnTo>
                  <a:lnTo>
                    <a:pt x="611" y="21"/>
                  </a:lnTo>
                  <a:lnTo>
                    <a:pt x="640" y="12"/>
                  </a:lnTo>
                  <a:lnTo>
                    <a:pt x="670" y="0"/>
                  </a:lnTo>
                  <a:lnTo>
                    <a:pt x="631" y="12"/>
                  </a:lnTo>
                  <a:lnTo>
                    <a:pt x="594" y="23"/>
                  </a:lnTo>
                  <a:lnTo>
                    <a:pt x="558" y="35"/>
                  </a:lnTo>
                  <a:lnTo>
                    <a:pt x="521" y="49"/>
                  </a:lnTo>
                  <a:lnTo>
                    <a:pt x="487" y="60"/>
                  </a:lnTo>
                  <a:lnTo>
                    <a:pt x="452" y="74"/>
                  </a:lnTo>
                  <a:lnTo>
                    <a:pt x="418" y="88"/>
                  </a:lnTo>
                  <a:lnTo>
                    <a:pt x="383" y="101"/>
                  </a:lnTo>
                  <a:lnTo>
                    <a:pt x="351" y="117"/>
                  </a:lnTo>
                  <a:lnTo>
                    <a:pt x="319" y="131"/>
                  </a:lnTo>
                  <a:lnTo>
                    <a:pt x="287" y="147"/>
                  </a:lnTo>
                  <a:lnTo>
                    <a:pt x="255" y="161"/>
                  </a:lnTo>
                  <a:lnTo>
                    <a:pt x="225" y="177"/>
                  </a:lnTo>
                  <a:lnTo>
                    <a:pt x="195" y="193"/>
                  </a:lnTo>
                  <a:lnTo>
                    <a:pt x="165" y="211"/>
                  </a:lnTo>
                  <a:lnTo>
                    <a:pt x="138" y="228"/>
                  </a:lnTo>
                  <a:lnTo>
                    <a:pt x="106" y="351"/>
                  </a:lnTo>
                  <a:lnTo>
                    <a:pt x="78" y="478"/>
                  </a:lnTo>
                  <a:lnTo>
                    <a:pt x="53" y="604"/>
                  </a:lnTo>
                  <a:lnTo>
                    <a:pt x="34" y="735"/>
                  </a:lnTo>
                  <a:lnTo>
                    <a:pt x="18" y="868"/>
                  </a:lnTo>
                  <a:lnTo>
                    <a:pt x="9" y="1001"/>
                  </a:lnTo>
                  <a:lnTo>
                    <a:pt x="2" y="1136"/>
                  </a:lnTo>
                  <a:lnTo>
                    <a:pt x="0" y="1274"/>
                  </a:lnTo>
                  <a:lnTo>
                    <a:pt x="2" y="1402"/>
                  </a:lnTo>
                  <a:lnTo>
                    <a:pt x="9" y="1531"/>
                  </a:lnTo>
                  <a:lnTo>
                    <a:pt x="18" y="1659"/>
                  </a:lnTo>
                  <a:lnTo>
                    <a:pt x="34" y="1788"/>
                  </a:lnTo>
                  <a:lnTo>
                    <a:pt x="53" y="1914"/>
                  </a:lnTo>
                  <a:lnTo>
                    <a:pt x="76" y="2040"/>
                  </a:lnTo>
                  <a:lnTo>
                    <a:pt x="103" y="2164"/>
                  </a:lnTo>
                  <a:lnTo>
                    <a:pt x="133" y="2288"/>
                  </a:lnTo>
                  <a:lnTo>
                    <a:pt x="161" y="2304"/>
                  </a:lnTo>
                  <a:lnTo>
                    <a:pt x="191" y="2322"/>
                  </a:lnTo>
                  <a:lnTo>
                    <a:pt x="220" y="2338"/>
                  </a:lnTo>
                  <a:lnTo>
                    <a:pt x="250" y="2354"/>
                  </a:lnTo>
                  <a:lnTo>
                    <a:pt x="282" y="2368"/>
                  </a:lnTo>
                  <a:lnTo>
                    <a:pt x="314" y="2384"/>
                  </a:lnTo>
                  <a:lnTo>
                    <a:pt x="347" y="2398"/>
                  </a:lnTo>
                  <a:lnTo>
                    <a:pt x="379" y="2414"/>
                  </a:lnTo>
                  <a:lnTo>
                    <a:pt x="413" y="2428"/>
                  </a:lnTo>
                  <a:lnTo>
                    <a:pt x="448" y="2442"/>
                  </a:lnTo>
                  <a:lnTo>
                    <a:pt x="482" y="2453"/>
                  </a:lnTo>
                  <a:lnTo>
                    <a:pt x="516" y="2467"/>
                  </a:lnTo>
                  <a:lnTo>
                    <a:pt x="553" y="2478"/>
                  </a:lnTo>
                  <a:lnTo>
                    <a:pt x="590" y="2490"/>
                  </a:lnTo>
                  <a:lnTo>
                    <a:pt x="627" y="2501"/>
                  </a:lnTo>
                  <a:lnTo>
                    <a:pt x="666" y="2513"/>
                  </a:lnTo>
                  <a:lnTo>
                    <a:pt x="636" y="2504"/>
                  </a:lnTo>
                  <a:lnTo>
                    <a:pt x="606" y="2492"/>
                  </a:lnTo>
                  <a:lnTo>
                    <a:pt x="576" y="2481"/>
                  </a:lnTo>
                  <a:lnTo>
                    <a:pt x="549" y="2471"/>
                  </a:lnTo>
                  <a:lnTo>
                    <a:pt x="521" y="2460"/>
                  </a:lnTo>
                  <a:lnTo>
                    <a:pt x="493" y="2449"/>
                  </a:lnTo>
                  <a:lnTo>
                    <a:pt x="466" y="2437"/>
                  </a:lnTo>
                  <a:lnTo>
                    <a:pt x="438" y="2423"/>
                  </a:lnTo>
                  <a:lnTo>
                    <a:pt x="411" y="2412"/>
                  </a:lnTo>
                  <a:lnTo>
                    <a:pt x="386" y="2398"/>
                  </a:lnTo>
                  <a:lnTo>
                    <a:pt x="360" y="2387"/>
                  </a:lnTo>
                  <a:lnTo>
                    <a:pt x="335" y="2373"/>
                  </a:lnTo>
                  <a:lnTo>
                    <a:pt x="310" y="2359"/>
                  </a:lnTo>
                  <a:lnTo>
                    <a:pt x="287" y="2345"/>
                  </a:lnTo>
                  <a:lnTo>
                    <a:pt x="262" y="2332"/>
                  </a:lnTo>
                  <a:lnTo>
                    <a:pt x="239" y="2318"/>
                  </a:lnTo>
                  <a:lnTo>
                    <a:pt x="232" y="2313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5" name="Freeform 7" descr="Газетная бумага"/>
            <p:cNvSpPr>
              <a:spLocks/>
            </p:cNvSpPr>
            <p:nvPr/>
          </p:nvSpPr>
          <p:spPr bwMode="auto">
            <a:xfrm>
              <a:off x="4058" y="1311"/>
              <a:ext cx="629" cy="2515"/>
            </a:xfrm>
            <a:custGeom>
              <a:avLst/>
              <a:gdLst>
                <a:gd name="T0" fmla="*/ 626 w 629"/>
                <a:gd name="T1" fmla="*/ 1129 h 2515"/>
                <a:gd name="T2" fmla="*/ 610 w 629"/>
                <a:gd name="T3" fmla="*/ 852 h 2515"/>
                <a:gd name="T4" fmla="*/ 576 w 629"/>
                <a:gd name="T5" fmla="*/ 585 h 2515"/>
                <a:gd name="T6" fmla="*/ 530 w 629"/>
                <a:gd name="T7" fmla="*/ 331 h 2515"/>
                <a:gd name="T8" fmla="*/ 475 w 629"/>
                <a:gd name="T9" fmla="*/ 191 h 2515"/>
                <a:gd name="T10" fmla="*/ 420 w 629"/>
                <a:gd name="T11" fmla="*/ 161 h 2515"/>
                <a:gd name="T12" fmla="*/ 360 w 629"/>
                <a:gd name="T13" fmla="*/ 133 h 2515"/>
                <a:gd name="T14" fmla="*/ 300 w 629"/>
                <a:gd name="T15" fmla="*/ 106 h 2515"/>
                <a:gd name="T16" fmla="*/ 236 w 629"/>
                <a:gd name="T17" fmla="*/ 81 h 2515"/>
                <a:gd name="T18" fmla="*/ 172 w 629"/>
                <a:gd name="T19" fmla="*/ 55 h 2515"/>
                <a:gd name="T20" fmla="*/ 105 w 629"/>
                <a:gd name="T21" fmla="*/ 33 h 2515"/>
                <a:gd name="T22" fmla="*/ 34 w 629"/>
                <a:gd name="T23" fmla="*/ 12 h 2515"/>
                <a:gd name="T24" fmla="*/ 30 w 629"/>
                <a:gd name="T25" fmla="*/ 12 h 2515"/>
                <a:gd name="T26" fmla="*/ 87 w 629"/>
                <a:gd name="T27" fmla="*/ 33 h 2515"/>
                <a:gd name="T28" fmla="*/ 144 w 629"/>
                <a:gd name="T29" fmla="*/ 55 h 2515"/>
                <a:gd name="T30" fmla="*/ 200 w 629"/>
                <a:gd name="T31" fmla="*/ 78 h 2515"/>
                <a:gd name="T32" fmla="*/ 252 w 629"/>
                <a:gd name="T33" fmla="*/ 101 h 2515"/>
                <a:gd name="T34" fmla="*/ 305 w 629"/>
                <a:gd name="T35" fmla="*/ 127 h 2515"/>
                <a:gd name="T36" fmla="*/ 353 w 629"/>
                <a:gd name="T37" fmla="*/ 152 h 2515"/>
                <a:gd name="T38" fmla="*/ 401 w 629"/>
                <a:gd name="T39" fmla="*/ 179 h 2515"/>
                <a:gd name="T40" fmla="*/ 431 w 629"/>
                <a:gd name="T41" fmla="*/ 198 h 2515"/>
                <a:gd name="T42" fmla="*/ 466 w 629"/>
                <a:gd name="T43" fmla="*/ 331 h 2515"/>
                <a:gd name="T44" fmla="*/ 521 w 629"/>
                <a:gd name="T45" fmla="*/ 592 h 2515"/>
                <a:gd name="T46" fmla="*/ 555 w 629"/>
                <a:gd name="T47" fmla="*/ 861 h 2515"/>
                <a:gd name="T48" fmla="*/ 574 w 629"/>
                <a:gd name="T49" fmla="*/ 1136 h 2515"/>
                <a:gd name="T50" fmla="*/ 574 w 629"/>
                <a:gd name="T51" fmla="*/ 1405 h 2515"/>
                <a:gd name="T52" fmla="*/ 558 w 629"/>
                <a:gd name="T53" fmla="*/ 1664 h 2515"/>
                <a:gd name="T54" fmla="*/ 523 w 629"/>
                <a:gd name="T55" fmla="*/ 1923 h 2515"/>
                <a:gd name="T56" fmla="*/ 470 w 629"/>
                <a:gd name="T57" fmla="*/ 2182 h 2515"/>
                <a:gd name="T58" fmla="*/ 436 w 629"/>
                <a:gd name="T59" fmla="*/ 2318 h 2515"/>
                <a:gd name="T60" fmla="*/ 406 w 629"/>
                <a:gd name="T61" fmla="*/ 2336 h 2515"/>
                <a:gd name="T62" fmla="*/ 358 w 629"/>
                <a:gd name="T63" fmla="*/ 2364 h 2515"/>
                <a:gd name="T64" fmla="*/ 310 w 629"/>
                <a:gd name="T65" fmla="*/ 2389 h 2515"/>
                <a:gd name="T66" fmla="*/ 257 w 629"/>
                <a:gd name="T67" fmla="*/ 2414 h 2515"/>
                <a:gd name="T68" fmla="*/ 204 w 629"/>
                <a:gd name="T69" fmla="*/ 2437 h 2515"/>
                <a:gd name="T70" fmla="*/ 149 w 629"/>
                <a:gd name="T71" fmla="*/ 2460 h 2515"/>
                <a:gd name="T72" fmla="*/ 92 w 629"/>
                <a:gd name="T73" fmla="*/ 2483 h 2515"/>
                <a:gd name="T74" fmla="*/ 34 w 629"/>
                <a:gd name="T75" fmla="*/ 2504 h 2515"/>
                <a:gd name="T76" fmla="*/ 39 w 629"/>
                <a:gd name="T77" fmla="*/ 2504 h 2515"/>
                <a:gd name="T78" fmla="*/ 108 w 629"/>
                <a:gd name="T79" fmla="*/ 2483 h 2515"/>
                <a:gd name="T80" fmla="*/ 174 w 629"/>
                <a:gd name="T81" fmla="*/ 2460 h 2515"/>
                <a:gd name="T82" fmla="*/ 239 w 629"/>
                <a:gd name="T83" fmla="*/ 2435 h 2515"/>
                <a:gd name="T84" fmla="*/ 300 w 629"/>
                <a:gd name="T85" fmla="*/ 2410 h 2515"/>
                <a:gd name="T86" fmla="*/ 362 w 629"/>
                <a:gd name="T87" fmla="*/ 2382 h 2515"/>
                <a:gd name="T88" fmla="*/ 420 w 629"/>
                <a:gd name="T89" fmla="*/ 2354 h 2515"/>
                <a:gd name="T90" fmla="*/ 475 w 629"/>
                <a:gd name="T91" fmla="*/ 2327 h 2515"/>
                <a:gd name="T92" fmla="*/ 530 w 629"/>
                <a:gd name="T93" fmla="*/ 2192 h 2515"/>
                <a:gd name="T94" fmla="*/ 576 w 629"/>
                <a:gd name="T95" fmla="*/ 1939 h 2515"/>
                <a:gd name="T96" fmla="*/ 608 w 629"/>
                <a:gd name="T97" fmla="*/ 1680 h 2515"/>
                <a:gd name="T98" fmla="*/ 626 w 629"/>
                <a:gd name="T99" fmla="*/ 1409 h 251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29"/>
                <a:gd name="T151" fmla="*/ 0 h 2515"/>
                <a:gd name="T152" fmla="*/ 629 w 629"/>
                <a:gd name="T153" fmla="*/ 2515 h 251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29" h="2515">
                  <a:moveTo>
                    <a:pt x="629" y="1272"/>
                  </a:moveTo>
                  <a:lnTo>
                    <a:pt x="626" y="1129"/>
                  </a:lnTo>
                  <a:lnTo>
                    <a:pt x="620" y="989"/>
                  </a:lnTo>
                  <a:lnTo>
                    <a:pt x="610" y="852"/>
                  </a:lnTo>
                  <a:lnTo>
                    <a:pt x="594" y="719"/>
                  </a:lnTo>
                  <a:lnTo>
                    <a:pt x="576" y="585"/>
                  </a:lnTo>
                  <a:lnTo>
                    <a:pt x="555" y="457"/>
                  </a:lnTo>
                  <a:lnTo>
                    <a:pt x="530" y="331"/>
                  </a:lnTo>
                  <a:lnTo>
                    <a:pt x="502" y="207"/>
                  </a:lnTo>
                  <a:lnTo>
                    <a:pt x="475" y="191"/>
                  </a:lnTo>
                  <a:lnTo>
                    <a:pt x="447" y="177"/>
                  </a:lnTo>
                  <a:lnTo>
                    <a:pt x="420" y="161"/>
                  </a:lnTo>
                  <a:lnTo>
                    <a:pt x="390" y="147"/>
                  </a:lnTo>
                  <a:lnTo>
                    <a:pt x="360" y="133"/>
                  </a:lnTo>
                  <a:lnTo>
                    <a:pt x="330" y="120"/>
                  </a:lnTo>
                  <a:lnTo>
                    <a:pt x="300" y="106"/>
                  </a:lnTo>
                  <a:lnTo>
                    <a:pt x="268" y="92"/>
                  </a:lnTo>
                  <a:lnTo>
                    <a:pt x="236" y="81"/>
                  </a:lnTo>
                  <a:lnTo>
                    <a:pt x="204" y="69"/>
                  </a:lnTo>
                  <a:lnTo>
                    <a:pt x="172" y="55"/>
                  </a:lnTo>
                  <a:lnTo>
                    <a:pt x="138" y="44"/>
                  </a:lnTo>
                  <a:lnTo>
                    <a:pt x="105" y="33"/>
                  </a:lnTo>
                  <a:lnTo>
                    <a:pt x="71" y="21"/>
                  </a:lnTo>
                  <a:lnTo>
                    <a:pt x="34" y="12"/>
                  </a:lnTo>
                  <a:lnTo>
                    <a:pt x="0" y="0"/>
                  </a:lnTo>
                  <a:lnTo>
                    <a:pt x="30" y="12"/>
                  </a:lnTo>
                  <a:lnTo>
                    <a:pt x="60" y="21"/>
                  </a:lnTo>
                  <a:lnTo>
                    <a:pt x="87" y="33"/>
                  </a:lnTo>
                  <a:lnTo>
                    <a:pt x="117" y="44"/>
                  </a:lnTo>
                  <a:lnTo>
                    <a:pt x="144" y="55"/>
                  </a:lnTo>
                  <a:lnTo>
                    <a:pt x="172" y="67"/>
                  </a:lnTo>
                  <a:lnTo>
                    <a:pt x="200" y="78"/>
                  </a:lnTo>
                  <a:lnTo>
                    <a:pt x="227" y="90"/>
                  </a:lnTo>
                  <a:lnTo>
                    <a:pt x="252" y="101"/>
                  </a:lnTo>
                  <a:lnTo>
                    <a:pt x="278" y="115"/>
                  </a:lnTo>
                  <a:lnTo>
                    <a:pt x="305" y="127"/>
                  </a:lnTo>
                  <a:lnTo>
                    <a:pt x="328" y="140"/>
                  </a:lnTo>
                  <a:lnTo>
                    <a:pt x="353" y="152"/>
                  </a:lnTo>
                  <a:lnTo>
                    <a:pt x="379" y="166"/>
                  </a:lnTo>
                  <a:lnTo>
                    <a:pt x="401" y="179"/>
                  </a:lnTo>
                  <a:lnTo>
                    <a:pt x="424" y="193"/>
                  </a:lnTo>
                  <a:lnTo>
                    <a:pt x="431" y="198"/>
                  </a:lnTo>
                  <a:lnTo>
                    <a:pt x="434" y="205"/>
                  </a:lnTo>
                  <a:lnTo>
                    <a:pt x="466" y="331"/>
                  </a:lnTo>
                  <a:lnTo>
                    <a:pt x="496" y="459"/>
                  </a:lnTo>
                  <a:lnTo>
                    <a:pt x="521" y="592"/>
                  </a:lnTo>
                  <a:lnTo>
                    <a:pt x="539" y="725"/>
                  </a:lnTo>
                  <a:lnTo>
                    <a:pt x="555" y="861"/>
                  </a:lnTo>
                  <a:lnTo>
                    <a:pt x="567" y="998"/>
                  </a:lnTo>
                  <a:lnTo>
                    <a:pt x="574" y="1136"/>
                  </a:lnTo>
                  <a:lnTo>
                    <a:pt x="576" y="1274"/>
                  </a:lnTo>
                  <a:lnTo>
                    <a:pt x="574" y="1405"/>
                  </a:lnTo>
                  <a:lnTo>
                    <a:pt x="567" y="1533"/>
                  </a:lnTo>
                  <a:lnTo>
                    <a:pt x="558" y="1664"/>
                  </a:lnTo>
                  <a:lnTo>
                    <a:pt x="541" y="1795"/>
                  </a:lnTo>
                  <a:lnTo>
                    <a:pt x="523" y="1923"/>
                  </a:lnTo>
                  <a:lnTo>
                    <a:pt x="498" y="2054"/>
                  </a:lnTo>
                  <a:lnTo>
                    <a:pt x="470" y="2182"/>
                  </a:lnTo>
                  <a:lnTo>
                    <a:pt x="438" y="2311"/>
                  </a:lnTo>
                  <a:lnTo>
                    <a:pt x="436" y="2318"/>
                  </a:lnTo>
                  <a:lnTo>
                    <a:pt x="429" y="2322"/>
                  </a:lnTo>
                  <a:lnTo>
                    <a:pt x="406" y="2336"/>
                  </a:lnTo>
                  <a:lnTo>
                    <a:pt x="383" y="2350"/>
                  </a:lnTo>
                  <a:lnTo>
                    <a:pt x="358" y="2364"/>
                  </a:lnTo>
                  <a:lnTo>
                    <a:pt x="333" y="2375"/>
                  </a:lnTo>
                  <a:lnTo>
                    <a:pt x="310" y="2389"/>
                  </a:lnTo>
                  <a:lnTo>
                    <a:pt x="282" y="2400"/>
                  </a:lnTo>
                  <a:lnTo>
                    <a:pt x="257" y="2414"/>
                  </a:lnTo>
                  <a:lnTo>
                    <a:pt x="232" y="2426"/>
                  </a:lnTo>
                  <a:lnTo>
                    <a:pt x="204" y="2437"/>
                  </a:lnTo>
                  <a:lnTo>
                    <a:pt x="177" y="2449"/>
                  </a:lnTo>
                  <a:lnTo>
                    <a:pt x="149" y="2460"/>
                  </a:lnTo>
                  <a:lnTo>
                    <a:pt x="121" y="2471"/>
                  </a:lnTo>
                  <a:lnTo>
                    <a:pt x="92" y="2483"/>
                  </a:lnTo>
                  <a:lnTo>
                    <a:pt x="64" y="2494"/>
                  </a:lnTo>
                  <a:lnTo>
                    <a:pt x="34" y="2504"/>
                  </a:lnTo>
                  <a:lnTo>
                    <a:pt x="4" y="2515"/>
                  </a:lnTo>
                  <a:lnTo>
                    <a:pt x="39" y="2504"/>
                  </a:lnTo>
                  <a:lnTo>
                    <a:pt x="73" y="2494"/>
                  </a:lnTo>
                  <a:lnTo>
                    <a:pt x="108" y="2483"/>
                  </a:lnTo>
                  <a:lnTo>
                    <a:pt x="142" y="2471"/>
                  </a:lnTo>
                  <a:lnTo>
                    <a:pt x="174" y="2460"/>
                  </a:lnTo>
                  <a:lnTo>
                    <a:pt x="206" y="2449"/>
                  </a:lnTo>
                  <a:lnTo>
                    <a:pt x="239" y="2435"/>
                  </a:lnTo>
                  <a:lnTo>
                    <a:pt x="271" y="2423"/>
                  </a:lnTo>
                  <a:lnTo>
                    <a:pt x="300" y="2410"/>
                  </a:lnTo>
                  <a:lnTo>
                    <a:pt x="333" y="2396"/>
                  </a:lnTo>
                  <a:lnTo>
                    <a:pt x="362" y="2382"/>
                  </a:lnTo>
                  <a:lnTo>
                    <a:pt x="390" y="2368"/>
                  </a:lnTo>
                  <a:lnTo>
                    <a:pt x="420" y="2354"/>
                  </a:lnTo>
                  <a:lnTo>
                    <a:pt x="447" y="2341"/>
                  </a:lnTo>
                  <a:lnTo>
                    <a:pt x="475" y="2327"/>
                  </a:lnTo>
                  <a:lnTo>
                    <a:pt x="502" y="2311"/>
                  </a:lnTo>
                  <a:lnTo>
                    <a:pt x="530" y="2192"/>
                  </a:lnTo>
                  <a:lnTo>
                    <a:pt x="555" y="2068"/>
                  </a:lnTo>
                  <a:lnTo>
                    <a:pt x="576" y="1939"/>
                  </a:lnTo>
                  <a:lnTo>
                    <a:pt x="594" y="1811"/>
                  </a:lnTo>
                  <a:lnTo>
                    <a:pt x="608" y="1680"/>
                  </a:lnTo>
                  <a:lnTo>
                    <a:pt x="620" y="1545"/>
                  </a:lnTo>
                  <a:lnTo>
                    <a:pt x="626" y="1409"/>
                  </a:lnTo>
                  <a:lnTo>
                    <a:pt x="629" y="1272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6" name="Freeform 8" descr="Гранит"/>
            <p:cNvSpPr>
              <a:spLocks/>
            </p:cNvSpPr>
            <p:nvPr/>
          </p:nvSpPr>
          <p:spPr bwMode="auto">
            <a:xfrm>
              <a:off x="567" y="981"/>
              <a:ext cx="3980" cy="3164"/>
            </a:xfrm>
            <a:custGeom>
              <a:avLst/>
              <a:gdLst>
                <a:gd name="T0" fmla="*/ 2265 w 3980"/>
                <a:gd name="T1" fmla="*/ 3031 h 3164"/>
                <a:gd name="T2" fmla="*/ 2132 w 3980"/>
                <a:gd name="T3" fmla="*/ 3031 h 3164"/>
                <a:gd name="T4" fmla="*/ 1806 w 3980"/>
                <a:gd name="T5" fmla="*/ 3017 h 3164"/>
                <a:gd name="T6" fmla="*/ 1499 w 3980"/>
                <a:gd name="T7" fmla="*/ 2983 h 3164"/>
                <a:gd name="T8" fmla="*/ 1212 w 3980"/>
                <a:gd name="T9" fmla="*/ 2932 h 3164"/>
                <a:gd name="T10" fmla="*/ 948 w 3980"/>
                <a:gd name="T11" fmla="*/ 2863 h 3164"/>
                <a:gd name="T12" fmla="*/ 711 w 3980"/>
                <a:gd name="T13" fmla="*/ 2776 h 3164"/>
                <a:gd name="T14" fmla="*/ 503 w 3980"/>
                <a:gd name="T15" fmla="*/ 2671 h 3164"/>
                <a:gd name="T16" fmla="*/ 395 w 3980"/>
                <a:gd name="T17" fmla="*/ 2382 h 3164"/>
                <a:gd name="T18" fmla="*/ 321 w 3980"/>
                <a:gd name="T19" fmla="*/ 1735 h 3164"/>
                <a:gd name="T20" fmla="*/ 356 w 3980"/>
                <a:gd name="T21" fmla="*/ 1055 h 3164"/>
                <a:gd name="T22" fmla="*/ 461 w 3980"/>
                <a:gd name="T23" fmla="*/ 532 h 3164"/>
                <a:gd name="T24" fmla="*/ 629 w 3980"/>
                <a:gd name="T25" fmla="*/ 441 h 3164"/>
                <a:gd name="T26" fmla="*/ 854 w 3980"/>
                <a:gd name="T27" fmla="*/ 346 h 3164"/>
                <a:gd name="T28" fmla="*/ 1106 w 3980"/>
                <a:gd name="T29" fmla="*/ 268 h 3164"/>
                <a:gd name="T30" fmla="*/ 1384 w 3980"/>
                <a:gd name="T31" fmla="*/ 211 h 3164"/>
                <a:gd name="T32" fmla="*/ 1682 w 3980"/>
                <a:gd name="T33" fmla="*/ 170 h 3164"/>
                <a:gd name="T34" fmla="*/ 1999 w 3980"/>
                <a:gd name="T35" fmla="*/ 149 h 3164"/>
                <a:gd name="T36" fmla="*/ 2231 w 3980"/>
                <a:gd name="T37" fmla="*/ 145 h 3164"/>
                <a:gd name="T38" fmla="*/ 2316 w 3980"/>
                <a:gd name="T39" fmla="*/ 145 h 3164"/>
                <a:gd name="T40" fmla="*/ 2577 w 3980"/>
                <a:gd name="T41" fmla="*/ 149 h 3164"/>
                <a:gd name="T42" fmla="*/ 2869 w 3980"/>
                <a:gd name="T43" fmla="*/ 172 h 3164"/>
                <a:gd name="T44" fmla="*/ 3147 w 3980"/>
                <a:gd name="T45" fmla="*/ 211 h 3164"/>
                <a:gd name="T46" fmla="*/ 3406 w 3980"/>
                <a:gd name="T47" fmla="*/ 266 h 3164"/>
                <a:gd name="T48" fmla="*/ 3645 w 3980"/>
                <a:gd name="T49" fmla="*/ 337 h 3164"/>
                <a:gd name="T50" fmla="*/ 3863 w 3980"/>
                <a:gd name="T51" fmla="*/ 424 h 3164"/>
                <a:gd name="T52" fmla="*/ 3971 w 3980"/>
                <a:gd name="T53" fmla="*/ 452 h 3164"/>
                <a:gd name="T54" fmla="*/ 3828 w 3980"/>
                <a:gd name="T55" fmla="*/ 346 h 3164"/>
                <a:gd name="T56" fmla="*/ 3580 w 3980"/>
                <a:gd name="T57" fmla="*/ 236 h 3164"/>
                <a:gd name="T58" fmla="*/ 3305 w 3980"/>
                <a:gd name="T59" fmla="*/ 149 h 3164"/>
                <a:gd name="T60" fmla="*/ 3004 w 3980"/>
                <a:gd name="T61" fmla="*/ 80 h 3164"/>
                <a:gd name="T62" fmla="*/ 2683 w 3980"/>
                <a:gd name="T63" fmla="*/ 34 h 3164"/>
                <a:gd name="T64" fmla="*/ 2343 w 3980"/>
                <a:gd name="T65" fmla="*/ 7 h 3164"/>
                <a:gd name="T66" fmla="*/ 1992 w 3980"/>
                <a:gd name="T67" fmla="*/ 0 h 3164"/>
                <a:gd name="T68" fmla="*/ 1641 w 3980"/>
                <a:gd name="T69" fmla="*/ 16 h 3164"/>
                <a:gd name="T70" fmla="*/ 1308 w 3980"/>
                <a:gd name="T71" fmla="*/ 50 h 3164"/>
                <a:gd name="T72" fmla="*/ 991 w 3980"/>
                <a:gd name="T73" fmla="*/ 106 h 3164"/>
                <a:gd name="T74" fmla="*/ 700 w 3980"/>
                <a:gd name="T75" fmla="*/ 184 h 3164"/>
                <a:gd name="T76" fmla="*/ 434 w 3980"/>
                <a:gd name="T77" fmla="*/ 280 h 3164"/>
                <a:gd name="T78" fmla="*/ 197 w 3980"/>
                <a:gd name="T79" fmla="*/ 399 h 3164"/>
                <a:gd name="T80" fmla="*/ 39 w 3980"/>
                <a:gd name="T81" fmla="*/ 984 h 3164"/>
                <a:gd name="T82" fmla="*/ 2 w 3980"/>
                <a:gd name="T83" fmla="*/ 1755 h 3164"/>
                <a:gd name="T84" fmla="*/ 87 w 3980"/>
                <a:gd name="T85" fmla="*/ 2478 h 3164"/>
                <a:gd name="T86" fmla="*/ 285 w 3980"/>
                <a:gd name="T87" fmla="*/ 2818 h 3164"/>
                <a:gd name="T88" fmla="*/ 532 w 3980"/>
                <a:gd name="T89" fmla="*/ 2928 h 3164"/>
                <a:gd name="T90" fmla="*/ 810 w 3980"/>
                <a:gd name="T91" fmla="*/ 3015 h 3164"/>
                <a:gd name="T92" fmla="*/ 1113 w 3980"/>
                <a:gd name="T93" fmla="*/ 3084 h 3164"/>
                <a:gd name="T94" fmla="*/ 1439 w 3980"/>
                <a:gd name="T95" fmla="*/ 3132 h 3164"/>
                <a:gd name="T96" fmla="*/ 1779 w 3980"/>
                <a:gd name="T97" fmla="*/ 3157 h 3164"/>
                <a:gd name="T98" fmla="*/ 2134 w 3980"/>
                <a:gd name="T99" fmla="*/ 3164 h 3164"/>
                <a:gd name="T100" fmla="*/ 2481 w 3980"/>
                <a:gd name="T101" fmla="*/ 3150 h 3164"/>
                <a:gd name="T102" fmla="*/ 2814 w 3980"/>
                <a:gd name="T103" fmla="*/ 3114 h 3164"/>
                <a:gd name="T104" fmla="*/ 3128 w 3980"/>
                <a:gd name="T105" fmla="*/ 3058 h 3164"/>
                <a:gd name="T106" fmla="*/ 3422 w 3980"/>
                <a:gd name="T107" fmla="*/ 2983 h 3164"/>
                <a:gd name="T108" fmla="*/ 3686 w 3980"/>
                <a:gd name="T109" fmla="*/ 2889 h 3164"/>
                <a:gd name="T110" fmla="*/ 3922 w 3980"/>
                <a:gd name="T111" fmla="*/ 2772 h 3164"/>
                <a:gd name="T112" fmla="*/ 3980 w 3980"/>
                <a:gd name="T113" fmla="*/ 2694 h 3164"/>
                <a:gd name="T114" fmla="*/ 3778 w 3980"/>
                <a:gd name="T115" fmla="*/ 2788 h 3164"/>
                <a:gd name="T116" fmla="*/ 3553 w 3980"/>
                <a:gd name="T117" fmla="*/ 2868 h 3164"/>
                <a:gd name="T118" fmla="*/ 3305 w 3980"/>
                <a:gd name="T119" fmla="*/ 2932 h 3164"/>
                <a:gd name="T120" fmla="*/ 3039 w 3980"/>
                <a:gd name="T121" fmla="*/ 2983 h 3164"/>
                <a:gd name="T122" fmla="*/ 2754 w 3980"/>
                <a:gd name="T123" fmla="*/ 3015 h 3164"/>
                <a:gd name="T124" fmla="*/ 2456 w 3980"/>
                <a:gd name="T125" fmla="*/ 3029 h 316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980"/>
                <a:gd name="T190" fmla="*/ 0 h 3164"/>
                <a:gd name="T191" fmla="*/ 3980 w 3980"/>
                <a:gd name="T192" fmla="*/ 3164 h 316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980" h="3164">
                  <a:moveTo>
                    <a:pt x="2332" y="3031"/>
                  </a:moveTo>
                  <a:lnTo>
                    <a:pt x="2316" y="3031"/>
                  </a:lnTo>
                  <a:lnTo>
                    <a:pt x="2297" y="3031"/>
                  </a:lnTo>
                  <a:lnTo>
                    <a:pt x="2281" y="3031"/>
                  </a:lnTo>
                  <a:lnTo>
                    <a:pt x="2265" y="3031"/>
                  </a:lnTo>
                  <a:lnTo>
                    <a:pt x="2249" y="3031"/>
                  </a:lnTo>
                  <a:lnTo>
                    <a:pt x="2231" y="3031"/>
                  </a:lnTo>
                  <a:lnTo>
                    <a:pt x="2215" y="3031"/>
                  </a:lnTo>
                  <a:lnTo>
                    <a:pt x="2199" y="3031"/>
                  </a:lnTo>
                  <a:lnTo>
                    <a:pt x="2132" y="3031"/>
                  </a:lnTo>
                  <a:lnTo>
                    <a:pt x="2066" y="3029"/>
                  </a:lnTo>
                  <a:lnTo>
                    <a:pt x="1999" y="3026"/>
                  </a:lnTo>
                  <a:lnTo>
                    <a:pt x="1935" y="3024"/>
                  </a:lnTo>
                  <a:lnTo>
                    <a:pt x="1870" y="3022"/>
                  </a:lnTo>
                  <a:lnTo>
                    <a:pt x="1806" y="3017"/>
                  </a:lnTo>
                  <a:lnTo>
                    <a:pt x="1742" y="3013"/>
                  </a:lnTo>
                  <a:lnTo>
                    <a:pt x="1680" y="3006"/>
                  </a:lnTo>
                  <a:lnTo>
                    <a:pt x="1618" y="2999"/>
                  </a:lnTo>
                  <a:lnTo>
                    <a:pt x="1558" y="2992"/>
                  </a:lnTo>
                  <a:lnTo>
                    <a:pt x="1499" y="2983"/>
                  </a:lnTo>
                  <a:lnTo>
                    <a:pt x="1439" y="2976"/>
                  </a:lnTo>
                  <a:lnTo>
                    <a:pt x="1382" y="2964"/>
                  </a:lnTo>
                  <a:lnTo>
                    <a:pt x="1324" y="2955"/>
                  </a:lnTo>
                  <a:lnTo>
                    <a:pt x="1267" y="2944"/>
                  </a:lnTo>
                  <a:lnTo>
                    <a:pt x="1212" y="2932"/>
                  </a:lnTo>
                  <a:lnTo>
                    <a:pt x="1157" y="2921"/>
                  </a:lnTo>
                  <a:lnTo>
                    <a:pt x="1104" y="2907"/>
                  </a:lnTo>
                  <a:lnTo>
                    <a:pt x="1051" y="2893"/>
                  </a:lnTo>
                  <a:lnTo>
                    <a:pt x="998" y="2877"/>
                  </a:lnTo>
                  <a:lnTo>
                    <a:pt x="948" y="2863"/>
                  </a:lnTo>
                  <a:lnTo>
                    <a:pt x="897" y="2847"/>
                  </a:lnTo>
                  <a:lnTo>
                    <a:pt x="849" y="2829"/>
                  </a:lnTo>
                  <a:lnTo>
                    <a:pt x="803" y="2813"/>
                  </a:lnTo>
                  <a:lnTo>
                    <a:pt x="755" y="2795"/>
                  </a:lnTo>
                  <a:lnTo>
                    <a:pt x="711" y="2776"/>
                  </a:lnTo>
                  <a:lnTo>
                    <a:pt x="666" y="2756"/>
                  </a:lnTo>
                  <a:lnTo>
                    <a:pt x="624" y="2735"/>
                  </a:lnTo>
                  <a:lnTo>
                    <a:pt x="581" y="2714"/>
                  </a:lnTo>
                  <a:lnTo>
                    <a:pt x="542" y="2694"/>
                  </a:lnTo>
                  <a:lnTo>
                    <a:pt x="503" y="2671"/>
                  </a:lnTo>
                  <a:lnTo>
                    <a:pt x="464" y="2648"/>
                  </a:lnTo>
                  <a:lnTo>
                    <a:pt x="457" y="2643"/>
                  </a:lnTo>
                  <a:lnTo>
                    <a:pt x="454" y="2636"/>
                  </a:lnTo>
                  <a:lnTo>
                    <a:pt x="422" y="2510"/>
                  </a:lnTo>
                  <a:lnTo>
                    <a:pt x="395" y="2382"/>
                  </a:lnTo>
                  <a:lnTo>
                    <a:pt x="372" y="2255"/>
                  </a:lnTo>
                  <a:lnTo>
                    <a:pt x="353" y="2125"/>
                  </a:lnTo>
                  <a:lnTo>
                    <a:pt x="337" y="1996"/>
                  </a:lnTo>
                  <a:lnTo>
                    <a:pt x="328" y="1865"/>
                  </a:lnTo>
                  <a:lnTo>
                    <a:pt x="321" y="1735"/>
                  </a:lnTo>
                  <a:lnTo>
                    <a:pt x="319" y="1604"/>
                  </a:lnTo>
                  <a:lnTo>
                    <a:pt x="321" y="1464"/>
                  </a:lnTo>
                  <a:lnTo>
                    <a:pt x="328" y="1326"/>
                  </a:lnTo>
                  <a:lnTo>
                    <a:pt x="340" y="1191"/>
                  </a:lnTo>
                  <a:lnTo>
                    <a:pt x="356" y="1055"/>
                  </a:lnTo>
                  <a:lnTo>
                    <a:pt x="374" y="925"/>
                  </a:lnTo>
                  <a:lnTo>
                    <a:pt x="399" y="794"/>
                  </a:lnTo>
                  <a:lnTo>
                    <a:pt x="427" y="665"/>
                  </a:lnTo>
                  <a:lnTo>
                    <a:pt x="459" y="539"/>
                  </a:lnTo>
                  <a:lnTo>
                    <a:pt x="461" y="532"/>
                  </a:lnTo>
                  <a:lnTo>
                    <a:pt x="468" y="528"/>
                  </a:lnTo>
                  <a:lnTo>
                    <a:pt x="507" y="505"/>
                  </a:lnTo>
                  <a:lnTo>
                    <a:pt x="546" y="482"/>
                  </a:lnTo>
                  <a:lnTo>
                    <a:pt x="585" y="461"/>
                  </a:lnTo>
                  <a:lnTo>
                    <a:pt x="629" y="441"/>
                  </a:lnTo>
                  <a:lnTo>
                    <a:pt x="670" y="420"/>
                  </a:lnTo>
                  <a:lnTo>
                    <a:pt x="714" y="399"/>
                  </a:lnTo>
                  <a:lnTo>
                    <a:pt x="760" y="381"/>
                  </a:lnTo>
                  <a:lnTo>
                    <a:pt x="806" y="363"/>
                  </a:lnTo>
                  <a:lnTo>
                    <a:pt x="854" y="346"/>
                  </a:lnTo>
                  <a:lnTo>
                    <a:pt x="902" y="328"/>
                  </a:lnTo>
                  <a:lnTo>
                    <a:pt x="952" y="312"/>
                  </a:lnTo>
                  <a:lnTo>
                    <a:pt x="1003" y="298"/>
                  </a:lnTo>
                  <a:lnTo>
                    <a:pt x="1053" y="282"/>
                  </a:lnTo>
                  <a:lnTo>
                    <a:pt x="1106" y="268"/>
                  </a:lnTo>
                  <a:lnTo>
                    <a:pt x="1161" y="255"/>
                  </a:lnTo>
                  <a:lnTo>
                    <a:pt x="1214" y="243"/>
                  </a:lnTo>
                  <a:lnTo>
                    <a:pt x="1269" y="232"/>
                  </a:lnTo>
                  <a:lnTo>
                    <a:pt x="1327" y="220"/>
                  </a:lnTo>
                  <a:lnTo>
                    <a:pt x="1384" y="211"/>
                  </a:lnTo>
                  <a:lnTo>
                    <a:pt x="1441" y="200"/>
                  </a:lnTo>
                  <a:lnTo>
                    <a:pt x="1501" y="193"/>
                  </a:lnTo>
                  <a:lnTo>
                    <a:pt x="1561" y="184"/>
                  </a:lnTo>
                  <a:lnTo>
                    <a:pt x="1620" y="177"/>
                  </a:lnTo>
                  <a:lnTo>
                    <a:pt x="1682" y="170"/>
                  </a:lnTo>
                  <a:lnTo>
                    <a:pt x="1744" y="163"/>
                  </a:lnTo>
                  <a:lnTo>
                    <a:pt x="1806" y="158"/>
                  </a:lnTo>
                  <a:lnTo>
                    <a:pt x="1870" y="154"/>
                  </a:lnTo>
                  <a:lnTo>
                    <a:pt x="1935" y="151"/>
                  </a:lnTo>
                  <a:lnTo>
                    <a:pt x="1999" y="149"/>
                  </a:lnTo>
                  <a:lnTo>
                    <a:pt x="2066" y="147"/>
                  </a:lnTo>
                  <a:lnTo>
                    <a:pt x="2132" y="145"/>
                  </a:lnTo>
                  <a:lnTo>
                    <a:pt x="2199" y="145"/>
                  </a:lnTo>
                  <a:lnTo>
                    <a:pt x="2215" y="145"/>
                  </a:lnTo>
                  <a:lnTo>
                    <a:pt x="2231" y="145"/>
                  </a:lnTo>
                  <a:lnTo>
                    <a:pt x="2249" y="145"/>
                  </a:lnTo>
                  <a:lnTo>
                    <a:pt x="2265" y="145"/>
                  </a:lnTo>
                  <a:lnTo>
                    <a:pt x="2281" y="145"/>
                  </a:lnTo>
                  <a:lnTo>
                    <a:pt x="2297" y="145"/>
                  </a:lnTo>
                  <a:lnTo>
                    <a:pt x="2316" y="145"/>
                  </a:lnTo>
                  <a:lnTo>
                    <a:pt x="2332" y="145"/>
                  </a:lnTo>
                  <a:lnTo>
                    <a:pt x="2394" y="145"/>
                  </a:lnTo>
                  <a:lnTo>
                    <a:pt x="2456" y="147"/>
                  </a:lnTo>
                  <a:lnTo>
                    <a:pt x="2515" y="147"/>
                  </a:lnTo>
                  <a:lnTo>
                    <a:pt x="2577" y="149"/>
                  </a:lnTo>
                  <a:lnTo>
                    <a:pt x="2637" y="154"/>
                  </a:lnTo>
                  <a:lnTo>
                    <a:pt x="2694" y="156"/>
                  </a:lnTo>
                  <a:lnTo>
                    <a:pt x="2754" y="161"/>
                  </a:lnTo>
                  <a:lnTo>
                    <a:pt x="2811" y="167"/>
                  </a:lnTo>
                  <a:lnTo>
                    <a:pt x="2869" y="172"/>
                  </a:lnTo>
                  <a:lnTo>
                    <a:pt x="2926" y="179"/>
                  </a:lnTo>
                  <a:lnTo>
                    <a:pt x="2984" y="186"/>
                  </a:lnTo>
                  <a:lnTo>
                    <a:pt x="3039" y="195"/>
                  </a:lnTo>
                  <a:lnTo>
                    <a:pt x="3094" y="202"/>
                  </a:lnTo>
                  <a:lnTo>
                    <a:pt x="3147" y="211"/>
                  </a:lnTo>
                  <a:lnTo>
                    <a:pt x="3199" y="220"/>
                  </a:lnTo>
                  <a:lnTo>
                    <a:pt x="3252" y="232"/>
                  </a:lnTo>
                  <a:lnTo>
                    <a:pt x="3305" y="243"/>
                  </a:lnTo>
                  <a:lnTo>
                    <a:pt x="3355" y="255"/>
                  </a:lnTo>
                  <a:lnTo>
                    <a:pt x="3406" y="266"/>
                  </a:lnTo>
                  <a:lnTo>
                    <a:pt x="3456" y="280"/>
                  </a:lnTo>
                  <a:lnTo>
                    <a:pt x="3505" y="294"/>
                  </a:lnTo>
                  <a:lnTo>
                    <a:pt x="3553" y="307"/>
                  </a:lnTo>
                  <a:lnTo>
                    <a:pt x="3599" y="324"/>
                  </a:lnTo>
                  <a:lnTo>
                    <a:pt x="3645" y="337"/>
                  </a:lnTo>
                  <a:lnTo>
                    <a:pt x="3691" y="353"/>
                  </a:lnTo>
                  <a:lnTo>
                    <a:pt x="3734" y="372"/>
                  </a:lnTo>
                  <a:lnTo>
                    <a:pt x="3778" y="388"/>
                  </a:lnTo>
                  <a:lnTo>
                    <a:pt x="3819" y="406"/>
                  </a:lnTo>
                  <a:lnTo>
                    <a:pt x="3863" y="424"/>
                  </a:lnTo>
                  <a:lnTo>
                    <a:pt x="3902" y="445"/>
                  </a:lnTo>
                  <a:lnTo>
                    <a:pt x="3941" y="463"/>
                  </a:lnTo>
                  <a:lnTo>
                    <a:pt x="3980" y="484"/>
                  </a:lnTo>
                  <a:lnTo>
                    <a:pt x="3975" y="468"/>
                  </a:lnTo>
                  <a:lnTo>
                    <a:pt x="3971" y="452"/>
                  </a:lnTo>
                  <a:lnTo>
                    <a:pt x="3966" y="436"/>
                  </a:lnTo>
                  <a:lnTo>
                    <a:pt x="3961" y="420"/>
                  </a:lnTo>
                  <a:lnTo>
                    <a:pt x="3918" y="395"/>
                  </a:lnTo>
                  <a:lnTo>
                    <a:pt x="3874" y="369"/>
                  </a:lnTo>
                  <a:lnTo>
                    <a:pt x="3828" y="346"/>
                  </a:lnTo>
                  <a:lnTo>
                    <a:pt x="3780" y="321"/>
                  </a:lnTo>
                  <a:lnTo>
                    <a:pt x="3732" y="301"/>
                  </a:lnTo>
                  <a:lnTo>
                    <a:pt x="3684" y="278"/>
                  </a:lnTo>
                  <a:lnTo>
                    <a:pt x="3631" y="257"/>
                  </a:lnTo>
                  <a:lnTo>
                    <a:pt x="3580" y="236"/>
                  </a:lnTo>
                  <a:lnTo>
                    <a:pt x="3528" y="218"/>
                  </a:lnTo>
                  <a:lnTo>
                    <a:pt x="3472" y="200"/>
                  </a:lnTo>
                  <a:lnTo>
                    <a:pt x="3417" y="181"/>
                  </a:lnTo>
                  <a:lnTo>
                    <a:pt x="3362" y="165"/>
                  </a:lnTo>
                  <a:lnTo>
                    <a:pt x="3305" y="149"/>
                  </a:lnTo>
                  <a:lnTo>
                    <a:pt x="3245" y="133"/>
                  </a:lnTo>
                  <a:lnTo>
                    <a:pt x="3188" y="119"/>
                  </a:lnTo>
                  <a:lnTo>
                    <a:pt x="3126" y="106"/>
                  </a:lnTo>
                  <a:lnTo>
                    <a:pt x="3066" y="94"/>
                  </a:lnTo>
                  <a:lnTo>
                    <a:pt x="3004" y="80"/>
                  </a:lnTo>
                  <a:lnTo>
                    <a:pt x="2942" y="69"/>
                  </a:lnTo>
                  <a:lnTo>
                    <a:pt x="2878" y="60"/>
                  </a:lnTo>
                  <a:lnTo>
                    <a:pt x="2814" y="50"/>
                  </a:lnTo>
                  <a:lnTo>
                    <a:pt x="2750" y="41"/>
                  </a:lnTo>
                  <a:lnTo>
                    <a:pt x="2683" y="34"/>
                  </a:lnTo>
                  <a:lnTo>
                    <a:pt x="2616" y="28"/>
                  </a:lnTo>
                  <a:lnTo>
                    <a:pt x="2550" y="21"/>
                  </a:lnTo>
                  <a:lnTo>
                    <a:pt x="2481" y="16"/>
                  </a:lnTo>
                  <a:lnTo>
                    <a:pt x="2412" y="11"/>
                  </a:lnTo>
                  <a:lnTo>
                    <a:pt x="2343" y="7"/>
                  </a:lnTo>
                  <a:lnTo>
                    <a:pt x="2274" y="5"/>
                  </a:lnTo>
                  <a:lnTo>
                    <a:pt x="2206" y="2"/>
                  </a:lnTo>
                  <a:lnTo>
                    <a:pt x="2134" y="0"/>
                  </a:lnTo>
                  <a:lnTo>
                    <a:pt x="2063" y="0"/>
                  </a:lnTo>
                  <a:lnTo>
                    <a:pt x="1992" y="0"/>
                  </a:lnTo>
                  <a:lnTo>
                    <a:pt x="1921" y="2"/>
                  </a:lnTo>
                  <a:lnTo>
                    <a:pt x="1850" y="5"/>
                  </a:lnTo>
                  <a:lnTo>
                    <a:pt x="1781" y="7"/>
                  </a:lnTo>
                  <a:lnTo>
                    <a:pt x="1710" y="11"/>
                  </a:lnTo>
                  <a:lnTo>
                    <a:pt x="1641" y="16"/>
                  </a:lnTo>
                  <a:lnTo>
                    <a:pt x="1574" y="21"/>
                  </a:lnTo>
                  <a:lnTo>
                    <a:pt x="1506" y="28"/>
                  </a:lnTo>
                  <a:lnTo>
                    <a:pt x="1439" y="34"/>
                  </a:lnTo>
                  <a:lnTo>
                    <a:pt x="1372" y="41"/>
                  </a:lnTo>
                  <a:lnTo>
                    <a:pt x="1308" y="50"/>
                  </a:lnTo>
                  <a:lnTo>
                    <a:pt x="1242" y="60"/>
                  </a:lnTo>
                  <a:lnTo>
                    <a:pt x="1180" y="71"/>
                  </a:lnTo>
                  <a:lnTo>
                    <a:pt x="1115" y="83"/>
                  </a:lnTo>
                  <a:lnTo>
                    <a:pt x="1053" y="94"/>
                  </a:lnTo>
                  <a:lnTo>
                    <a:pt x="991" y="106"/>
                  </a:lnTo>
                  <a:lnTo>
                    <a:pt x="932" y="119"/>
                  </a:lnTo>
                  <a:lnTo>
                    <a:pt x="872" y="135"/>
                  </a:lnTo>
                  <a:lnTo>
                    <a:pt x="815" y="149"/>
                  </a:lnTo>
                  <a:lnTo>
                    <a:pt x="757" y="165"/>
                  </a:lnTo>
                  <a:lnTo>
                    <a:pt x="700" y="184"/>
                  </a:lnTo>
                  <a:lnTo>
                    <a:pt x="645" y="202"/>
                  </a:lnTo>
                  <a:lnTo>
                    <a:pt x="590" y="220"/>
                  </a:lnTo>
                  <a:lnTo>
                    <a:pt x="537" y="239"/>
                  </a:lnTo>
                  <a:lnTo>
                    <a:pt x="484" y="259"/>
                  </a:lnTo>
                  <a:lnTo>
                    <a:pt x="434" y="280"/>
                  </a:lnTo>
                  <a:lnTo>
                    <a:pt x="383" y="303"/>
                  </a:lnTo>
                  <a:lnTo>
                    <a:pt x="335" y="326"/>
                  </a:lnTo>
                  <a:lnTo>
                    <a:pt x="289" y="349"/>
                  </a:lnTo>
                  <a:lnTo>
                    <a:pt x="241" y="374"/>
                  </a:lnTo>
                  <a:lnTo>
                    <a:pt x="197" y="399"/>
                  </a:lnTo>
                  <a:lnTo>
                    <a:pt x="154" y="424"/>
                  </a:lnTo>
                  <a:lnTo>
                    <a:pt x="119" y="558"/>
                  </a:lnTo>
                  <a:lnTo>
                    <a:pt x="87" y="698"/>
                  </a:lnTo>
                  <a:lnTo>
                    <a:pt x="62" y="840"/>
                  </a:lnTo>
                  <a:lnTo>
                    <a:pt x="39" y="984"/>
                  </a:lnTo>
                  <a:lnTo>
                    <a:pt x="23" y="1133"/>
                  </a:lnTo>
                  <a:lnTo>
                    <a:pt x="9" y="1287"/>
                  </a:lnTo>
                  <a:lnTo>
                    <a:pt x="2" y="1443"/>
                  </a:lnTo>
                  <a:lnTo>
                    <a:pt x="0" y="1602"/>
                  </a:lnTo>
                  <a:lnTo>
                    <a:pt x="2" y="1755"/>
                  </a:lnTo>
                  <a:lnTo>
                    <a:pt x="11" y="1904"/>
                  </a:lnTo>
                  <a:lnTo>
                    <a:pt x="23" y="2054"/>
                  </a:lnTo>
                  <a:lnTo>
                    <a:pt x="41" y="2198"/>
                  </a:lnTo>
                  <a:lnTo>
                    <a:pt x="62" y="2338"/>
                  </a:lnTo>
                  <a:lnTo>
                    <a:pt x="87" y="2478"/>
                  </a:lnTo>
                  <a:lnTo>
                    <a:pt x="117" y="2611"/>
                  </a:lnTo>
                  <a:lnTo>
                    <a:pt x="149" y="2742"/>
                  </a:lnTo>
                  <a:lnTo>
                    <a:pt x="193" y="2767"/>
                  </a:lnTo>
                  <a:lnTo>
                    <a:pt x="236" y="2792"/>
                  </a:lnTo>
                  <a:lnTo>
                    <a:pt x="285" y="2818"/>
                  </a:lnTo>
                  <a:lnTo>
                    <a:pt x="330" y="2840"/>
                  </a:lnTo>
                  <a:lnTo>
                    <a:pt x="379" y="2863"/>
                  </a:lnTo>
                  <a:lnTo>
                    <a:pt x="429" y="2886"/>
                  </a:lnTo>
                  <a:lnTo>
                    <a:pt x="482" y="2907"/>
                  </a:lnTo>
                  <a:lnTo>
                    <a:pt x="532" y="2928"/>
                  </a:lnTo>
                  <a:lnTo>
                    <a:pt x="588" y="2946"/>
                  </a:lnTo>
                  <a:lnTo>
                    <a:pt x="640" y="2964"/>
                  </a:lnTo>
                  <a:lnTo>
                    <a:pt x="698" y="2983"/>
                  </a:lnTo>
                  <a:lnTo>
                    <a:pt x="753" y="2999"/>
                  </a:lnTo>
                  <a:lnTo>
                    <a:pt x="810" y="3015"/>
                  </a:lnTo>
                  <a:lnTo>
                    <a:pt x="870" y="3031"/>
                  </a:lnTo>
                  <a:lnTo>
                    <a:pt x="930" y="3045"/>
                  </a:lnTo>
                  <a:lnTo>
                    <a:pt x="989" y="3058"/>
                  </a:lnTo>
                  <a:lnTo>
                    <a:pt x="1051" y="3072"/>
                  </a:lnTo>
                  <a:lnTo>
                    <a:pt x="1113" y="3084"/>
                  </a:lnTo>
                  <a:lnTo>
                    <a:pt x="1177" y="3095"/>
                  </a:lnTo>
                  <a:lnTo>
                    <a:pt x="1242" y="3104"/>
                  </a:lnTo>
                  <a:lnTo>
                    <a:pt x="1306" y="3114"/>
                  </a:lnTo>
                  <a:lnTo>
                    <a:pt x="1372" y="3123"/>
                  </a:lnTo>
                  <a:lnTo>
                    <a:pt x="1439" y="3132"/>
                  </a:lnTo>
                  <a:lnTo>
                    <a:pt x="1506" y="3139"/>
                  </a:lnTo>
                  <a:lnTo>
                    <a:pt x="1572" y="3143"/>
                  </a:lnTo>
                  <a:lnTo>
                    <a:pt x="1641" y="3150"/>
                  </a:lnTo>
                  <a:lnTo>
                    <a:pt x="1710" y="3155"/>
                  </a:lnTo>
                  <a:lnTo>
                    <a:pt x="1779" y="3157"/>
                  </a:lnTo>
                  <a:lnTo>
                    <a:pt x="1850" y="3159"/>
                  </a:lnTo>
                  <a:lnTo>
                    <a:pt x="1921" y="3162"/>
                  </a:lnTo>
                  <a:lnTo>
                    <a:pt x="1992" y="3164"/>
                  </a:lnTo>
                  <a:lnTo>
                    <a:pt x="2063" y="3164"/>
                  </a:lnTo>
                  <a:lnTo>
                    <a:pt x="2134" y="3164"/>
                  </a:lnTo>
                  <a:lnTo>
                    <a:pt x="2206" y="3162"/>
                  </a:lnTo>
                  <a:lnTo>
                    <a:pt x="2274" y="3159"/>
                  </a:lnTo>
                  <a:lnTo>
                    <a:pt x="2346" y="3157"/>
                  </a:lnTo>
                  <a:lnTo>
                    <a:pt x="2414" y="3155"/>
                  </a:lnTo>
                  <a:lnTo>
                    <a:pt x="2481" y="3150"/>
                  </a:lnTo>
                  <a:lnTo>
                    <a:pt x="2550" y="3143"/>
                  </a:lnTo>
                  <a:lnTo>
                    <a:pt x="2616" y="3139"/>
                  </a:lnTo>
                  <a:lnTo>
                    <a:pt x="2683" y="3132"/>
                  </a:lnTo>
                  <a:lnTo>
                    <a:pt x="2750" y="3123"/>
                  </a:lnTo>
                  <a:lnTo>
                    <a:pt x="2814" y="3114"/>
                  </a:lnTo>
                  <a:lnTo>
                    <a:pt x="2880" y="3104"/>
                  </a:lnTo>
                  <a:lnTo>
                    <a:pt x="2942" y="3095"/>
                  </a:lnTo>
                  <a:lnTo>
                    <a:pt x="3007" y="3084"/>
                  </a:lnTo>
                  <a:lnTo>
                    <a:pt x="3069" y="3072"/>
                  </a:lnTo>
                  <a:lnTo>
                    <a:pt x="3128" y="3058"/>
                  </a:lnTo>
                  <a:lnTo>
                    <a:pt x="3190" y="3047"/>
                  </a:lnTo>
                  <a:lnTo>
                    <a:pt x="3250" y="3031"/>
                  </a:lnTo>
                  <a:lnTo>
                    <a:pt x="3307" y="3017"/>
                  </a:lnTo>
                  <a:lnTo>
                    <a:pt x="3365" y="3001"/>
                  </a:lnTo>
                  <a:lnTo>
                    <a:pt x="3422" y="2983"/>
                  </a:lnTo>
                  <a:lnTo>
                    <a:pt x="3477" y="2967"/>
                  </a:lnTo>
                  <a:lnTo>
                    <a:pt x="3530" y="2948"/>
                  </a:lnTo>
                  <a:lnTo>
                    <a:pt x="3583" y="2928"/>
                  </a:lnTo>
                  <a:lnTo>
                    <a:pt x="3635" y="2909"/>
                  </a:lnTo>
                  <a:lnTo>
                    <a:pt x="3686" y="2889"/>
                  </a:lnTo>
                  <a:lnTo>
                    <a:pt x="3736" y="2866"/>
                  </a:lnTo>
                  <a:lnTo>
                    <a:pt x="3785" y="2845"/>
                  </a:lnTo>
                  <a:lnTo>
                    <a:pt x="3833" y="2820"/>
                  </a:lnTo>
                  <a:lnTo>
                    <a:pt x="3879" y="2797"/>
                  </a:lnTo>
                  <a:lnTo>
                    <a:pt x="3922" y="2772"/>
                  </a:lnTo>
                  <a:lnTo>
                    <a:pt x="3966" y="2746"/>
                  </a:lnTo>
                  <a:lnTo>
                    <a:pt x="3971" y="2735"/>
                  </a:lnTo>
                  <a:lnTo>
                    <a:pt x="3973" y="2721"/>
                  </a:lnTo>
                  <a:lnTo>
                    <a:pt x="3977" y="2707"/>
                  </a:lnTo>
                  <a:lnTo>
                    <a:pt x="3980" y="2694"/>
                  </a:lnTo>
                  <a:lnTo>
                    <a:pt x="3941" y="2714"/>
                  </a:lnTo>
                  <a:lnTo>
                    <a:pt x="3902" y="2733"/>
                  </a:lnTo>
                  <a:lnTo>
                    <a:pt x="3863" y="2753"/>
                  </a:lnTo>
                  <a:lnTo>
                    <a:pt x="3821" y="2772"/>
                  </a:lnTo>
                  <a:lnTo>
                    <a:pt x="3778" y="2788"/>
                  </a:lnTo>
                  <a:lnTo>
                    <a:pt x="3736" y="2806"/>
                  </a:lnTo>
                  <a:lnTo>
                    <a:pt x="3691" y="2822"/>
                  </a:lnTo>
                  <a:lnTo>
                    <a:pt x="3647" y="2838"/>
                  </a:lnTo>
                  <a:lnTo>
                    <a:pt x="3601" y="2854"/>
                  </a:lnTo>
                  <a:lnTo>
                    <a:pt x="3553" y="2868"/>
                  </a:lnTo>
                  <a:lnTo>
                    <a:pt x="3505" y="2882"/>
                  </a:lnTo>
                  <a:lnTo>
                    <a:pt x="3456" y="2896"/>
                  </a:lnTo>
                  <a:lnTo>
                    <a:pt x="3408" y="2909"/>
                  </a:lnTo>
                  <a:lnTo>
                    <a:pt x="3358" y="2921"/>
                  </a:lnTo>
                  <a:lnTo>
                    <a:pt x="3305" y="2932"/>
                  </a:lnTo>
                  <a:lnTo>
                    <a:pt x="3254" y="2944"/>
                  </a:lnTo>
                  <a:lnTo>
                    <a:pt x="3202" y="2955"/>
                  </a:lnTo>
                  <a:lnTo>
                    <a:pt x="3149" y="2964"/>
                  </a:lnTo>
                  <a:lnTo>
                    <a:pt x="3094" y="2974"/>
                  </a:lnTo>
                  <a:lnTo>
                    <a:pt x="3039" y="2983"/>
                  </a:lnTo>
                  <a:lnTo>
                    <a:pt x="2984" y="2990"/>
                  </a:lnTo>
                  <a:lnTo>
                    <a:pt x="2926" y="2997"/>
                  </a:lnTo>
                  <a:lnTo>
                    <a:pt x="2871" y="3003"/>
                  </a:lnTo>
                  <a:lnTo>
                    <a:pt x="2814" y="3008"/>
                  </a:lnTo>
                  <a:lnTo>
                    <a:pt x="2754" y="3015"/>
                  </a:lnTo>
                  <a:lnTo>
                    <a:pt x="2697" y="3019"/>
                  </a:lnTo>
                  <a:lnTo>
                    <a:pt x="2637" y="3022"/>
                  </a:lnTo>
                  <a:lnTo>
                    <a:pt x="2577" y="3026"/>
                  </a:lnTo>
                  <a:lnTo>
                    <a:pt x="2515" y="3029"/>
                  </a:lnTo>
                  <a:lnTo>
                    <a:pt x="2456" y="3029"/>
                  </a:lnTo>
                  <a:lnTo>
                    <a:pt x="2394" y="3031"/>
                  </a:lnTo>
                  <a:lnTo>
                    <a:pt x="2332" y="3031"/>
                  </a:lnTo>
                  <a:close/>
                </a:path>
              </a:pathLst>
            </a:custGeom>
            <a:blipFill dpi="0" rotWithShape="1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7" name="Freeform 9"/>
            <p:cNvSpPr>
              <a:spLocks/>
            </p:cNvSpPr>
            <p:nvPr/>
          </p:nvSpPr>
          <p:spPr bwMode="auto">
            <a:xfrm>
              <a:off x="4813" y="1757"/>
              <a:ext cx="335" cy="334"/>
            </a:xfrm>
            <a:custGeom>
              <a:avLst/>
              <a:gdLst>
                <a:gd name="T0" fmla="*/ 167 w 335"/>
                <a:gd name="T1" fmla="*/ 0 h 334"/>
                <a:gd name="T2" fmla="*/ 133 w 335"/>
                <a:gd name="T3" fmla="*/ 2 h 334"/>
                <a:gd name="T4" fmla="*/ 103 w 335"/>
                <a:gd name="T5" fmla="*/ 13 h 334"/>
                <a:gd name="T6" fmla="*/ 73 w 335"/>
                <a:gd name="T7" fmla="*/ 27 h 334"/>
                <a:gd name="T8" fmla="*/ 50 w 335"/>
                <a:gd name="T9" fmla="*/ 48 h 334"/>
                <a:gd name="T10" fmla="*/ 30 w 335"/>
                <a:gd name="T11" fmla="*/ 73 h 334"/>
                <a:gd name="T12" fmla="*/ 14 w 335"/>
                <a:gd name="T13" fmla="*/ 100 h 334"/>
                <a:gd name="T14" fmla="*/ 2 w 335"/>
                <a:gd name="T15" fmla="*/ 133 h 334"/>
                <a:gd name="T16" fmla="*/ 0 w 335"/>
                <a:gd name="T17" fmla="*/ 167 h 334"/>
                <a:gd name="T18" fmla="*/ 2 w 335"/>
                <a:gd name="T19" fmla="*/ 201 h 334"/>
                <a:gd name="T20" fmla="*/ 14 w 335"/>
                <a:gd name="T21" fmla="*/ 231 h 334"/>
                <a:gd name="T22" fmla="*/ 30 w 335"/>
                <a:gd name="T23" fmla="*/ 261 h 334"/>
                <a:gd name="T24" fmla="*/ 50 w 335"/>
                <a:gd name="T25" fmla="*/ 284 h 334"/>
                <a:gd name="T26" fmla="*/ 73 w 335"/>
                <a:gd name="T27" fmla="*/ 305 h 334"/>
                <a:gd name="T28" fmla="*/ 103 w 335"/>
                <a:gd name="T29" fmla="*/ 321 h 334"/>
                <a:gd name="T30" fmla="*/ 133 w 335"/>
                <a:gd name="T31" fmla="*/ 332 h 334"/>
                <a:gd name="T32" fmla="*/ 167 w 335"/>
                <a:gd name="T33" fmla="*/ 334 h 334"/>
                <a:gd name="T34" fmla="*/ 202 w 335"/>
                <a:gd name="T35" fmla="*/ 332 h 334"/>
                <a:gd name="T36" fmla="*/ 234 w 335"/>
                <a:gd name="T37" fmla="*/ 321 h 334"/>
                <a:gd name="T38" fmla="*/ 262 w 335"/>
                <a:gd name="T39" fmla="*/ 305 h 334"/>
                <a:gd name="T40" fmla="*/ 287 w 335"/>
                <a:gd name="T41" fmla="*/ 284 h 334"/>
                <a:gd name="T42" fmla="*/ 307 w 335"/>
                <a:gd name="T43" fmla="*/ 261 h 334"/>
                <a:gd name="T44" fmla="*/ 321 w 335"/>
                <a:gd name="T45" fmla="*/ 231 h 334"/>
                <a:gd name="T46" fmla="*/ 333 w 335"/>
                <a:gd name="T47" fmla="*/ 201 h 334"/>
                <a:gd name="T48" fmla="*/ 335 w 335"/>
                <a:gd name="T49" fmla="*/ 167 h 334"/>
                <a:gd name="T50" fmla="*/ 333 w 335"/>
                <a:gd name="T51" fmla="*/ 133 h 334"/>
                <a:gd name="T52" fmla="*/ 321 w 335"/>
                <a:gd name="T53" fmla="*/ 100 h 334"/>
                <a:gd name="T54" fmla="*/ 307 w 335"/>
                <a:gd name="T55" fmla="*/ 73 h 334"/>
                <a:gd name="T56" fmla="*/ 287 w 335"/>
                <a:gd name="T57" fmla="*/ 48 h 334"/>
                <a:gd name="T58" fmla="*/ 262 w 335"/>
                <a:gd name="T59" fmla="*/ 27 h 334"/>
                <a:gd name="T60" fmla="*/ 234 w 335"/>
                <a:gd name="T61" fmla="*/ 13 h 334"/>
                <a:gd name="T62" fmla="*/ 202 w 335"/>
                <a:gd name="T63" fmla="*/ 2 h 334"/>
                <a:gd name="T64" fmla="*/ 167 w 335"/>
                <a:gd name="T65" fmla="*/ 0 h 3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5"/>
                <a:gd name="T100" fmla="*/ 0 h 334"/>
                <a:gd name="T101" fmla="*/ 335 w 335"/>
                <a:gd name="T102" fmla="*/ 334 h 3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5" h="334">
                  <a:moveTo>
                    <a:pt x="167" y="0"/>
                  </a:moveTo>
                  <a:lnTo>
                    <a:pt x="133" y="2"/>
                  </a:lnTo>
                  <a:lnTo>
                    <a:pt x="103" y="13"/>
                  </a:lnTo>
                  <a:lnTo>
                    <a:pt x="73" y="27"/>
                  </a:lnTo>
                  <a:lnTo>
                    <a:pt x="50" y="48"/>
                  </a:lnTo>
                  <a:lnTo>
                    <a:pt x="30" y="73"/>
                  </a:lnTo>
                  <a:lnTo>
                    <a:pt x="14" y="100"/>
                  </a:lnTo>
                  <a:lnTo>
                    <a:pt x="2" y="133"/>
                  </a:lnTo>
                  <a:lnTo>
                    <a:pt x="0" y="167"/>
                  </a:lnTo>
                  <a:lnTo>
                    <a:pt x="2" y="201"/>
                  </a:lnTo>
                  <a:lnTo>
                    <a:pt x="14" y="231"/>
                  </a:lnTo>
                  <a:lnTo>
                    <a:pt x="30" y="261"/>
                  </a:lnTo>
                  <a:lnTo>
                    <a:pt x="50" y="284"/>
                  </a:lnTo>
                  <a:lnTo>
                    <a:pt x="73" y="305"/>
                  </a:lnTo>
                  <a:lnTo>
                    <a:pt x="103" y="321"/>
                  </a:lnTo>
                  <a:lnTo>
                    <a:pt x="133" y="332"/>
                  </a:lnTo>
                  <a:lnTo>
                    <a:pt x="167" y="334"/>
                  </a:lnTo>
                  <a:lnTo>
                    <a:pt x="202" y="332"/>
                  </a:lnTo>
                  <a:lnTo>
                    <a:pt x="234" y="321"/>
                  </a:lnTo>
                  <a:lnTo>
                    <a:pt x="262" y="305"/>
                  </a:lnTo>
                  <a:lnTo>
                    <a:pt x="287" y="284"/>
                  </a:lnTo>
                  <a:lnTo>
                    <a:pt x="307" y="261"/>
                  </a:lnTo>
                  <a:lnTo>
                    <a:pt x="321" y="231"/>
                  </a:lnTo>
                  <a:lnTo>
                    <a:pt x="333" y="201"/>
                  </a:lnTo>
                  <a:lnTo>
                    <a:pt x="335" y="167"/>
                  </a:lnTo>
                  <a:lnTo>
                    <a:pt x="333" y="133"/>
                  </a:lnTo>
                  <a:lnTo>
                    <a:pt x="321" y="100"/>
                  </a:lnTo>
                  <a:lnTo>
                    <a:pt x="307" y="73"/>
                  </a:lnTo>
                  <a:lnTo>
                    <a:pt x="287" y="48"/>
                  </a:lnTo>
                  <a:lnTo>
                    <a:pt x="262" y="27"/>
                  </a:lnTo>
                  <a:lnTo>
                    <a:pt x="234" y="13"/>
                  </a:lnTo>
                  <a:lnTo>
                    <a:pt x="202" y="2"/>
                  </a:lnTo>
                  <a:lnTo>
                    <a:pt x="167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8" name="Freeform 10"/>
            <p:cNvSpPr>
              <a:spLocks/>
            </p:cNvSpPr>
            <p:nvPr/>
          </p:nvSpPr>
          <p:spPr bwMode="auto">
            <a:xfrm>
              <a:off x="4857" y="2259"/>
              <a:ext cx="220" cy="218"/>
            </a:xfrm>
            <a:custGeom>
              <a:avLst/>
              <a:gdLst>
                <a:gd name="T0" fmla="*/ 110 w 220"/>
                <a:gd name="T1" fmla="*/ 0 h 218"/>
                <a:gd name="T2" fmla="*/ 87 w 220"/>
                <a:gd name="T3" fmla="*/ 2 h 218"/>
                <a:gd name="T4" fmla="*/ 66 w 220"/>
                <a:gd name="T5" fmla="*/ 9 h 218"/>
                <a:gd name="T6" fmla="*/ 48 w 220"/>
                <a:gd name="T7" fmla="*/ 18 h 218"/>
                <a:gd name="T8" fmla="*/ 32 w 220"/>
                <a:gd name="T9" fmla="*/ 32 h 218"/>
                <a:gd name="T10" fmla="*/ 18 w 220"/>
                <a:gd name="T11" fmla="*/ 48 h 218"/>
                <a:gd name="T12" fmla="*/ 9 w 220"/>
                <a:gd name="T13" fmla="*/ 67 h 218"/>
                <a:gd name="T14" fmla="*/ 2 w 220"/>
                <a:gd name="T15" fmla="*/ 87 h 218"/>
                <a:gd name="T16" fmla="*/ 0 w 220"/>
                <a:gd name="T17" fmla="*/ 110 h 218"/>
                <a:gd name="T18" fmla="*/ 2 w 220"/>
                <a:gd name="T19" fmla="*/ 131 h 218"/>
                <a:gd name="T20" fmla="*/ 9 w 220"/>
                <a:gd name="T21" fmla="*/ 151 h 218"/>
                <a:gd name="T22" fmla="*/ 18 w 220"/>
                <a:gd name="T23" fmla="*/ 170 h 218"/>
                <a:gd name="T24" fmla="*/ 32 w 220"/>
                <a:gd name="T25" fmla="*/ 186 h 218"/>
                <a:gd name="T26" fmla="*/ 48 w 220"/>
                <a:gd name="T27" fmla="*/ 200 h 218"/>
                <a:gd name="T28" fmla="*/ 66 w 220"/>
                <a:gd name="T29" fmla="*/ 209 h 218"/>
                <a:gd name="T30" fmla="*/ 87 w 220"/>
                <a:gd name="T31" fmla="*/ 216 h 218"/>
                <a:gd name="T32" fmla="*/ 110 w 220"/>
                <a:gd name="T33" fmla="*/ 218 h 218"/>
                <a:gd name="T34" fmla="*/ 133 w 220"/>
                <a:gd name="T35" fmla="*/ 216 h 218"/>
                <a:gd name="T36" fmla="*/ 151 w 220"/>
                <a:gd name="T37" fmla="*/ 209 h 218"/>
                <a:gd name="T38" fmla="*/ 172 w 220"/>
                <a:gd name="T39" fmla="*/ 200 h 218"/>
                <a:gd name="T40" fmla="*/ 188 w 220"/>
                <a:gd name="T41" fmla="*/ 186 h 218"/>
                <a:gd name="T42" fmla="*/ 201 w 220"/>
                <a:gd name="T43" fmla="*/ 170 h 218"/>
                <a:gd name="T44" fmla="*/ 211 w 220"/>
                <a:gd name="T45" fmla="*/ 151 h 218"/>
                <a:gd name="T46" fmla="*/ 218 w 220"/>
                <a:gd name="T47" fmla="*/ 131 h 218"/>
                <a:gd name="T48" fmla="*/ 220 w 220"/>
                <a:gd name="T49" fmla="*/ 110 h 218"/>
                <a:gd name="T50" fmla="*/ 218 w 220"/>
                <a:gd name="T51" fmla="*/ 87 h 218"/>
                <a:gd name="T52" fmla="*/ 211 w 220"/>
                <a:gd name="T53" fmla="*/ 67 h 218"/>
                <a:gd name="T54" fmla="*/ 201 w 220"/>
                <a:gd name="T55" fmla="*/ 48 h 218"/>
                <a:gd name="T56" fmla="*/ 188 w 220"/>
                <a:gd name="T57" fmla="*/ 32 h 218"/>
                <a:gd name="T58" fmla="*/ 172 w 220"/>
                <a:gd name="T59" fmla="*/ 18 h 218"/>
                <a:gd name="T60" fmla="*/ 151 w 220"/>
                <a:gd name="T61" fmla="*/ 9 h 218"/>
                <a:gd name="T62" fmla="*/ 133 w 220"/>
                <a:gd name="T63" fmla="*/ 2 h 218"/>
                <a:gd name="T64" fmla="*/ 110 w 220"/>
                <a:gd name="T65" fmla="*/ 0 h 2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0"/>
                <a:gd name="T100" fmla="*/ 0 h 218"/>
                <a:gd name="T101" fmla="*/ 220 w 220"/>
                <a:gd name="T102" fmla="*/ 218 h 21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0" h="218">
                  <a:moveTo>
                    <a:pt x="110" y="0"/>
                  </a:moveTo>
                  <a:lnTo>
                    <a:pt x="87" y="2"/>
                  </a:lnTo>
                  <a:lnTo>
                    <a:pt x="66" y="9"/>
                  </a:lnTo>
                  <a:lnTo>
                    <a:pt x="48" y="18"/>
                  </a:lnTo>
                  <a:lnTo>
                    <a:pt x="32" y="32"/>
                  </a:lnTo>
                  <a:lnTo>
                    <a:pt x="18" y="48"/>
                  </a:lnTo>
                  <a:lnTo>
                    <a:pt x="9" y="67"/>
                  </a:lnTo>
                  <a:lnTo>
                    <a:pt x="2" y="87"/>
                  </a:lnTo>
                  <a:lnTo>
                    <a:pt x="0" y="110"/>
                  </a:lnTo>
                  <a:lnTo>
                    <a:pt x="2" y="131"/>
                  </a:lnTo>
                  <a:lnTo>
                    <a:pt x="9" y="151"/>
                  </a:lnTo>
                  <a:lnTo>
                    <a:pt x="18" y="170"/>
                  </a:lnTo>
                  <a:lnTo>
                    <a:pt x="32" y="186"/>
                  </a:lnTo>
                  <a:lnTo>
                    <a:pt x="48" y="200"/>
                  </a:lnTo>
                  <a:lnTo>
                    <a:pt x="66" y="209"/>
                  </a:lnTo>
                  <a:lnTo>
                    <a:pt x="87" y="216"/>
                  </a:lnTo>
                  <a:lnTo>
                    <a:pt x="110" y="218"/>
                  </a:lnTo>
                  <a:lnTo>
                    <a:pt x="133" y="216"/>
                  </a:lnTo>
                  <a:lnTo>
                    <a:pt x="151" y="209"/>
                  </a:lnTo>
                  <a:lnTo>
                    <a:pt x="172" y="200"/>
                  </a:lnTo>
                  <a:lnTo>
                    <a:pt x="188" y="186"/>
                  </a:lnTo>
                  <a:lnTo>
                    <a:pt x="201" y="170"/>
                  </a:lnTo>
                  <a:lnTo>
                    <a:pt x="211" y="151"/>
                  </a:lnTo>
                  <a:lnTo>
                    <a:pt x="218" y="131"/>
                  </a:lnTo>
                  <a:lnTo>
                    <a:pt x="220" y="110"/>
                  </a:lnTo>
                  <a:lnTo>
                    <a:pt x="218" y="87"/>
                  </a:lnTo>
                  <a:lnTo>
                    <a:pt x="211" y="67"/>
                  </a:lnTo>
                  <a:lnTo>
                    <a:pt x="201" y="48"/>
                  </a:lnTo>
                  <a:lnTo>
                    <a:pt x="188" y="32"/>
                  </a:lnTo>
                  <a:lnTo>
                    <a:pt x="172" y="18"/>
                  </a:lnTo>
                  <a:lnTo>
                    <a:pt x="151" y="9"/>
                  </a:lnTo>
                  <a:lnTo>
                    <a:pt x="133" y="2"/>
                  </a:lnTo>
                  <a:lnTo>
                    <a:pt x="11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9" name="Freeform 11"/>
            <p:cNvSpPr>
              <a:spLocks/>
            </p:cNvSpPr>
            <p:nvPr/>
          </p:nvSpPr>
          <p:spPr bwMode="auto">
            <a:xfrm>
              <a:off x="4857" y="2617"/>
              <a:ext cx="220" cy="218"/>
            </a:xfrm>
            <a:custGeom>
              <a:avLst/>
              <a:gdLst>
                <a:gd name="T0" fmla="*/ 110 w 220"/>
                <a:gd name="T1" fmla="*/ 0 h 218"/>
                <a:gd name="T2" fmla="*/ 87 w 220"/>
                <a:gd name="T3" fmla="*/ 2 h 218"/>
                <a:gd name="T4" fmla="*/ 66 w 220"/>
                <a:gd name="T5" fmla="*/ 9 h 218"/>
                <a:gd name="T6" fmla="*/ 48 w 220"/>
                <a:gd name="T7" fmla="*/ 18 h 218"/>
                <a:gd name="T8" fmla="*/ 32 w 220"/>
                <a:gd name="T9" fmla="*/ 32 h 218"/>
                <a:gd name="T10" fmla="*/ 18 w 220"/>
                <a:gd name="T11" fmla="*/ 48 h 218"/>
                <a:gd name="T12" fmla="*/ 9 w 220"/>
                <a:gd name="T13" fmla="*/ 69 h 218"/>
                <a:gd name="T14" fmla="*/ 2 w 220"/>
                <a:gd name="T15" fmla="*/ 87 h 218"/>
                <a:gd name="T16" fmla="*/ 0 w 220"/>
                <a:gd name="T17" fmla="*/ 110 h 218"/>
                <a:gd name="T18" fmla="*/ 2 w 220"/>
                <a:gd name="T19" fmla="*/ 131 h 218"/>
                <a:gd name="T20" fmla="*/ 9 w 220"/>
                <a:gd name="T21" fmla="*/ 151 h 218"/>
                <a:gd name="T22" fmla="*/ 18 w 220"/>
                <a:gd name="T23" fmla="*/ 170 h 218"/>
                <a:gd name="T24" fmla="*/ 32 w 220"/>
                <a:gd name="T25" fmla="*/ 186 h 218"/>
                <a:gd name="T26" fmla="*/ 48 w 220"/>
                <a:gd name="T27" fmla="*/ 200 h 218"/>
                <a:gd name="T28" fmla="*/ 66 w 220"/>
                <a:gd name="T29" fmla="*/ 209 h 218"/>
                <a:gd name="T30" fmla="*/ 87 w 220"/>
                <a:gd name="T31" fmla="*/ 216 h 218"/>
                <a:gd name="T32" fmla="*/ 110 w 220"/>
                <a:gd name="T33" fmla="*/ 218 h 218"/>
                <a:gd name="T34" fmla="*/ 133 w 220"/>
                <a:gd name="T35" fmla="*/ 216 h 218"/>
                <a:gd name="T36" fmla="*/ 151 w 220"/>
                <a:gd name="T37" fmla="*/ 209 h 218"/>
                <a:gd name="T38" fmla="*/ 172 w 220"/>
                <a:gd name="T39" fmla="*/ 200 h 218"/>
                <a:gd name="T40" fmla="*/ 188 w 220"/>
                <a:gd name="T41" fmla="*/ 186 h 218"/>
                <a:gd name="T42" fmla="*/ 201 w 220"/>
                <a:gd name="T43" fmla="*/ 170 h 218"/>
                <a:gd name="T44" fmla="*/ 211 w 220"/>
                <a:gd name="T45" fmla="*/ 151 h 218"/>
                <a:gd name="T46" fmla="*/ 218 w 220"/>
                <a:gd name="T47" fmla="*/ 131 h 218"/>
                <a:gd name="T48" fmla="*/ 220 w 220"/>
                <a:gd name="T49" fmla="*/ 110 h 218"/>
                <a:gd name="T50" fmla="*/ 218 w 220"/>
                <a:gd name="T51" fmla="*/ 87 h 218"/>
                <a:gd name="T52" fmla="*/ 211 w 220"/>
                <a:gd name="T53" fmla="*/ 69 h 218"/>
                <a:gd name="T54" fmla="*/ 201 w 220"/>
                <a:gd name="T55" fmla="*/ 48 h 218"/>
                <a:gd name="T56" fmla="*/ 188 w 220"/>
                <a:gd name="T57" fmla="*/ 32 h 218"/>
                <a:gd name="T58" fmla="*/ 172 w 220"/>
                <a:gd name="T59" fmla="*/ 18 h 218"/>
                <a:gd name="T60" fmla="*/ 151 w 220"/>
                <a:gd name="T61" fmla="*/ 9 h 218"/>
                <a:gd name="T62" fmla="*/ 133 w 220"/>
                <a:gd name="T63" fmla="*/ 2 h 218"/>
                <a:gd name="T64" fmla="*/ 110 w 220"/>
                <a:gd name="T65" fmla="*/ 0 h 2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0"/>
                <a:gd name="T100" fmla="*/ 0 h 218"/>
                <a:gd name="T101" fmla="*/ 220 w 220"/>
                <a:gd name="T102" fmla="*/ 218 h 21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0" h="218">
                  <a:moveTo>
                    <a:pt x="110" y="0"/>
                  </a:moveTo>
                  <a:lnTo>
                    <a:pt x="87" y="2"/>
                  </a:lnTo>
                  <a:lnTo>
                    <a:pt x="66" y="9"/>
                  </a:lnTo>
                  <a:lnTo>
                    <a:pt x="48" y="18"/>
                  </a:lnTo>
                  <a:lnTo>
                    <a:pt x="32" y="32"/>
                  </a:lnTo>
                  <a:lnTo>
                    <a:pt x="18" y="48"/>
                  </a:lnTo>
                  <a:lnTo>
                    <a:pt x="9" y="69"/>
                  </a:lnTo>
                  <a:lnTo>
                    <a:pt x="2" y="87"/>
                  </a:lnTo>
                  <a:lnTo>
                    <a:pt x="0" y="110"/>
                  </a:lnTo>
                  <a:lnTo>
                    <a:pt x="2" y="131"/>
                  </a:lnTo>
                  <a:lnTo>
                    <a:pt x="9" y="151"/>
                  </a:lnTo>
                  <a:lnTo>
                    <a:pt x="18" y="170"/>
                  </a:lnTo>
                  <a:lnTo>
                    <a:pt x="32" y="186"/>
                  </a:lnTo>
                  <a:lnTo>
                    <a:pt x="48" y="200"/>
                  </a:lnTo>
                  <a:lnTo>
                    <a:pt x="66" y="209"/>
                  </a:lnTo>
                  <a:lnTo>
                    <a:pt x="87" y="216"/>
                  </a:lnTo>
                  <a:lnTo>
                    <a:pt x="110" y="218"/>
                  </a:lnTo>
                  <a:lnTo>
                    <a:pt x="133" y="216"/>
                  </a:lnTo>
                  <a:lnTo>
                    <a:pt x="151" y="209"/>
                  </a:lnTo>
                  <a:lnTo>
                    <a:pt x="172" y="200"/>
                  </a:lnTo>
                  <a:lnTo>
                    <a:pt x="188" y="186"/>
                  </a:lnTo>
                  <a:lnTo>
                    <a:pt x="201" y="170"/>
                  </a:lnTo>
                  <a:lnTo>
                    <a:pt x="211" y="151"/>
                  </a:lnTo>
                  <a:lnTo>
                    <a:pt x="218" y="131"/>
                  </a:lnTo>
                  <a:lnTo>
                    <a:pt x="220" y="110"/>
                  </a:lnTo>
                  <a:lnTo>
                    <a:pt x="218" y="87"/>
                  </a:lnTo>
                  <a:lnTo>
                    <a:pt x="211" y="69"/>
                  </a:lnTo>
                  <a:lnTo>
                    <a:pt x="201" y="48"/>
                  </a:lnTo>
                  <a:lnTo>
                    <a:pt x="188" y="32"/>
                  </a:lnTo>
                  <a:lnTo>
                    <a:pt x="172" y="18"/>
                  </a:lnTo>
                  <a:lnTo>
                    <a:pt x="151" y="9"/>
                  </a:lnTo>
                  <a:lnTo>
                    <a:pt x="133" y="2"/>
                  </a:lnTo>
                  <a:lnTo>
                    <a:pt x="11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70" name="Freeform 12"/>
            <p:cNvSpPr>
              <a:spLocks/>
            </p:cNvSpPr>
            <p:nvPr/>
          </p:nvSpPr>
          <p:spPr bwMode="auto">
            <a:xfrm>
              <a:off x="1357" y="1552"/>
              <a:ext cx="851" cy="1031"/>
            </a:xfrm>
            <a:custGeom>
              <a:avLst/>
              <a:gdLst>
                <a:gd name="T0" fmla="*/ 851 w 851"/>
                <a:gd name="T1" fmla="*/ 466 h 1031"/>
                <a:gd name="T2" fmla="*/ 849 w 851"/>
                <a:gd name="T3" fmla="*/ 466 h 1031"/>
                <a:gd name="T4" fmla="*/ 440 w 851"/>
                <a:gd name="T5" fmla="*/ 466 h 1031"/>
                <a:gd name="T6" fmla="*/ 626 w 851"/>
                <a:gd name="T7" fmla="*/ 280 h 1031"/>
                <a:gd name="T8" fmla="*/ 615 w 851"/>
                <a:gd name="T9" fmla="*/ 266 h 1031"/>
                <a:gd name="T10" fmla="*/ 424 w 851"/>
                <a:gd name="T11" fmla="*/ 455 h 1031"/>
                <a:gd name="T12" fmla="*/ 424 w 851"/>
                <a:gd name="T13" fmla="*/ 0 h 1031"/>
                <a:gd name="T14" fmla="*/ 422 w 851"/>
                <a:gd name="T15" fmla="*/ 0 h 1031"/>
                <a:gd name="T16" fmla="*/ 422 w 851"/>
                <a:gd name="T17" fmla="*/ 0 h 1031"/>
                <a:gd name="T18" fmla="*/ 403 w 851"/>
                <a:gd name="T19" fmla="*/ 0 h 1031"/>
                <a:gd name="T20" fmla="*/ 403 w 851"/>
                <a:gd name="T21" fmla="*/ 0 h 1031"/>
                <a:gd name="T22" fmla="*/ 401 w 851"/>
                <a:gd name="T23" fmla="*/ 0 h 1031"/>
                <a:gd name="T24" fmla="*/ 401 w 851"/>
                <a:gd name="T25" fmla="*/ 452 h 1031"/>
                <a:gd name="T26" fmla="*/ 236 w 851"/>
                <a:gd name="T27" fmla="*/ 287 h 1031"/>
                <a:gd name="T28" fmla="*/ 224 w 851"/>
                <a:gd name="T29" fmla="*/ 301 h 1031"/>
                <a:gd name="T30" fmla="*/ 390 w 851"/>
                <a:gd name="T31" fmla="*/ 466 h 1031"/>
                <a:gd name="T32" fmla="*/ 0 w 851"/>
                <a:gd name="T33" fmla="*/ 466 h 1031"/>
                <a:gd name="T34" fmla="*/ 0 w 851"/>
                <a:gd name="T35" fmla="*/ 484 h 1031"/>
                <a:gd name="T36" fmla="*/ 0 w 851"/>
                <a:gd name="T37" fmla="*/ 491 h 1031"/>
                <a:gd name="T38" fmla="*/ 390 w 851"/>
                <a:gd name="T39" fmla="*/ 491 h 1031"/>
                <a:gd name="T40" fmla="*/ 234 w 851"/>
                <a:gd name="T41" fmla="*/ 645 h 1031"/>
                <a:gd name="T42" fmla="*/ 247 w 851"/>
                <a:gd name="T43" fmla="*/ 659 h 1031"/>
                <a:gd name="T44" fmla="*/ 401 w 851"/>
                <a:gd name="T45" fmla="*/ 505 h 1031"/>
                <a:gd name="T46" fmla="*/ 401 w 851"/>
                <a:gd name="T47" fmla="*/ 1031 h 1031"/>
                <a:gd name="T48" fmla="*/ 424 w 851"/>
                <a:gd name="T49" fmla="*/ 1031 h 1031"/>
                <a:gd name="T50" fmla="*/ 424 w 851"/>
                <a:gd name="T51" fmla="*/ 503 h 1031"/>
                <a:gd name="T52" fmla="*/ 603 w 851"/>
                <a:gd name="T53" fmla="*/ 679 h 1031"/>
                <a:gd name="T54" fmla="*/ 617 w 851"/>
                <a:gd name="T55" fmla="*/ 668 h 1031"/>
                <a:gd name="T56" fmla="*/ 440 w 851"/>
                <a:gd name="T57" fmla="*/ 491 h 1031"/>
                <a:gd name="T58" fmla="*/ 851 w 851"/>
                <a:gd name="T59" fmla="*/ 491 h 1031"/>
                <a:gd name="T60" fmla="*/ 851 w 851"/>
                <a:gd name="T61" fmla="*/ 466 h 103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851"/>
                <a:gd name="T94" fmla="*/ 0 h 1031"/>
                <a:gd name="T95" fmla="*/ 851 w 851"/>
                <a:gd name="T96" fmla="*/ 1031 h 103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851" h="1031">
                  <a:moveTo>
                    <a:pt x="851" y="466"/>
                  </a:moveTo>
                  <a:lnTo>
                    <a:pt x="849" y="466"/>
                  </a:lnTo>
                  <a:lnTo>
                    <a:pt x="440" y="466"/>
                  </a:lnTo>
                  <a:lnTo>
                    <a:pt x="626" y="280"/>
                  </a:lnTo>
                  <a:lnTo>
                    <a:pt x="615" y="266"/>
                  </a:lnTo>
                  <a:lnTo>
                    <a:pt x="424" y="455"/>
                  </a:lnTo>
                  <a:lnTo>
                    <a:pt x="424" y="0"/>
                  </a:lnTo>
                  <a:lnTo>
                    <a:pt x="422" y="0"/>
                  </a:lnTo>
                  <a:lnTo>
                    <a:pt x="403" y="0"/>
                  </a:lnTo>
                  <a:lnTo>
                    <a:pt x="401" y="0"/>
                  </a:lnTo>
                  <a:lnTo>
                    <a:pt x="401" y="452"/>
                  </a:lnTo>
                  <a:lnTo>
                    <a:pt x="236" y="287"/>
                  </a:lnTo>
                  <a:lnTo>
                    <a:pt x="224" y="301"/>
                  </a:lnTo>
                  <a:lnTo>
                    <a:pt x="390" y="466"/>
                  </a:lnTo>
                  <a:lnTo>
                    <a:pt x="0" y="466"/>
                  </a:lnTo>
                  <a:lnTo>
                    <a:pt x="0" y="484"/>
                  </a:lnTo>
                  <a:lnTo>
                    <a:pt x="0" y="491"/>
                  </a:lnTo>
                  <a:lnTo>
                    <a:pt x="390" y="491"/>
                  </a:lnTo>
                  <a:lnTo>
                    <a:pt x="234" y="645"/>
                  </a:lnTo>
                  <a:lnTo>
                    <a:pt x="247" y="659"/>
                  </a:lnTo>
                  <a:lnTo>
                    <a:pt x="401" y="505"/>
                  </a:lnTo>
                  <a:lnTo>
                    <a:pt x="401" y="1031"/>
                  </a:lnTo>
                  <a:lnTo>
                    <a:pt x="424" y="1031"/>
                  </a:lnTo>
                  <a:lnTo>
                    <a:pt x="424" y="503"/>
                  </a:lnTo>
                  <a:lnTo>
                    <a:pt x="603" y="679"/>
                  </a:lnTo>
                  <a:lnTo>
                    <a:pt x="617" y="668"/>
                  </a:lnTo>
                  <a:lnTo>
                    <a:pt x="440" y="491"/>
                  </a:lnTo>
                  <a:lnTo>
                    <a:pt x="851" y="491"/>
                  </a:lnTo>
                  <a:lnTo>
                    <a:pt x="851" y="46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285852" y="1214422"/>
            <a:ext cx="6143668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русском языке 6 пар согласных, которые похожи по произношению, но одни звонкие, а другие глухие. Эти названия появились неспроста.</a:t>
            </a:r>
          </a:p>
        </p:txBody>
      </p:sp>
      <p:graphicFrame>
        <p:nvGraphicFramePr>
          <p:cNvPr id="15" name="Схема 14"/>
          <p:cNvGraphicFramePr/>
          <p:nvPr/>
        </p:nvGraphicFramePr>
        <p:xfrm>
          <a:off x="4714876" y="1785926"/>
          <a:ext cx="3071834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71472" y="714356"/>
            <a:ext cx="7000924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Парные согласные</a:t>
            </a:r>
          </a:p>
        </p:txBody>
      </p:sp>
      <p:sp>
        <p:nvSpPr>
          <p:cNvPr id="17" name="Вертикальный свиток 16"/>
          <p:cNvSpPr/>
          <p:nvPr/>
        </p:nvSpPr>
        <p:spPr>
          <a:xfrm>
            <a:off x="428596" y="2143116"/>
            <a:ext cx="4214813" cy="3857634"/>
          </a:xfrm>
          <a:prstGeom prst="verticalScroll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600" b="1" dirty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Закройте уши ладонями и произнесите  звуки первого столбца. Чувствуете, звуки произносятся так, что в ушах слышится звоночек -  отсюда и название</a:t>
            </a:r>
            <a:r>
              <a:rPr lang="ru-RU" sz="2000" b="1" i="1" dirty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r>
              <a:rPr lang="ru-RU" sz="2000" b="1" i="1" u="sng" dirty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звонкие. </a:t>
            </a:r>
            <a:r>
              <a:rPr lang="ru-RU" sz="1600" b="1" dirty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 произнесении согласных второго  столбика этого звоночка не слышится, поэтому и называются они  - </a:t>
            </a:r>
            <a:r>
              <a:rPr lang="ru-RU" sz="2000" b="1" i="1" u="sng" dirty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глухие.</a:t>
            </a:r>
          </a:p>
        </p:txBody>
      </p:sp>
      <p:sp>
        <p:nvSpPr>
          <p:cNvPr id="18" name="Стрелка вправо 17"/>
          <p:cNvSpPr/>
          <p:nvPr/>
        </p:nvSpPr>
        <p:spPr>
          <a:xfrm>
            <a:off x="4214810" y="4071942"/>
            <a:ext cx="571500" cy="48418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561" name="TextBox 18"/>
          <p:cNvSpPr txBox="1">
            <a:spLocks noChangeArrowheads="1"/>
          </p:cNvSpPr>
          <p:nvPr/>
        </p:nvSpPr>
        <p:spPr bwMode="auto">
          <a:xfrm>
            <a:off x="785787" y="2071678"/>
            <a:ext cx="4000528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i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Проведём небольшой эксперимент!  </a:t>
            </a:r>
          </a:p>
          <a:p>
            <a:pPr algn="ctr"/>
            <a:endParaRPr lang="ru-RU" sz="16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да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вода</Template>
  <TotalTime>2094</TotalTime>
  <Words>1137</Words>
  <Application>Microsoft Office PowerPoint</Application>
  <PresentationFormat>Экран (4:3)</PresentationFormat>
  <Paragraphs>128</Paragraphs>
  <Slides>23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вода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panzins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звуки и буквы</dc:title>
  <dc:creator>Бульбова Татьяна</dc:creator>
  <cp:lastModifiedBy>Таня</cp:lastModifiedBy>
  <cp:revision>102</cp:revision>
  <dcterms:created xsi:type="dcterms:W3CDTF">2009-02-21T17:51:31Z</dcterms:created>
  <dcterms:modified xsi:type="dcterms:W3CDTF">2012-11-20T09:23:21Z</dcterms:modified>
</cp:coreProperties>
</file>