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7" d="100"/>
          <a:sy n="87" d="100"/>
        </p:scale>
        <p:origin x="9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9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0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02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latin typeface="Monotype Corsiva" panose="03010101010201010101" pitchFamily="66" charset="0"/>
              </a:rPr>
              <a:t>Здравствуйте!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587227"/>
            <a:ext cx="6912768" cy="508407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Monotype Corsiva" panose="03010101010201010101" pitchFamily="66" charset="0"/>
              </a:rPr>
              <a:t>Загадки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526" y="1255805"/>
            <a:ext cx="3600400" cy="2578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83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005064"/>
            <a:ext cx="3458716" cy="266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3350031_249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0560" y="1172997"/>
            <a:ext cx="3536439" cy="2565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4710" y="67747"/>
            <a:ext cx="7055380" cy="1056997"/>
          </a:xfrm>
        </p:spPr>
        <p:txBody>
          <a:bodyPr/>
          <a:lstStyle/>
          <a:p>
            <a:r>
              <a:rPr lang="ru-RU" sz="6600" dirty="0" smtClean="0">
                <a:latin typeface="Monotype Corsiva" panose="03010101010201010101" pitchFamily="66" charset="0"/>
              </a:rPr>
              <a:t>        Белый медведь</a:t>
            </a:r>
            <a:endParaRPr lang="ru-RU" sz="66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 descr="eisbaer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290869" cy="5518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1759" y="452718"/>
            <a:ext cx="7388331" cy="1400530"/>
          </a:xfrm>
        </p:spPr>
        <p:txBody>
          <a:bodyPr/>
          <a:lstStyle/>
          <a:p>
            <a:pPr algn="r"/>
            <a:r>
              <a:rPr lang="ru-RU" sz="4800" dirty="0" smtClean="0">
                <a:latin typeface="Monotype Corsiva" panose="03010101010201010101" pitchFamily="66" charset="0"/>
              </a:rPr>
              <a:t>Бурый медведь  </a:t>
            </a:r>
            <a:r>
              <a:rPr lang="ru-RU" dirty="0" smtClean="0">
                <a:latin typeface="Monotype Corsiva" panose="03010101010201010101" pitchFamily="66" charset="0"/>
              </a:rPr>
              <a:t>              Белый                               медведь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338_ORIGINAL_1269933233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759" y="1988840"/>
            <a:ext cx="4248472" cy="4092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eisbaer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6393" y="1967349"/>
            <a:ext cx="4296086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21602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Monotype Corsiva" panose="03010101010201010101" pitchFamily="66" charset="0"/>
              </a:rPr>
              <a:t>Морж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tihookeanskiy_mor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55770"/>
            <a:ext cx="7008864" cy="5134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0"/>
            <a:ext cx="7055380" cy="1196752"/>
          </a:xfrm>
        </p:spPr>
        <p:txBody>
          <a:bodyPr/>
          <a:lstStyle/>
          <a:p>
            <a:pPr algn="ctr"/>
            <a:r>
              <a:rPr lang="ru-RU" sz="8000" dirty="0" smtClean="0">
                <a:latin typeface="Monotype Corsiva" panose="03010101010201010101" pitchFamily="66" charset="0"/>
              </a:rPr>
              <a:t>Северный олень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4936_10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00" y="1099975"/>
            <a:ext cx="6912652" cy="5665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Monotype Corsiva" panose="03010101010201010101" pitchFamily="66" charset="0"/>
              </a:rPr>
              <a:t>« Кто лишний? »</a:t>
            </a:r>
            <a:endParaRPr lang="ru-RU" sz="66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72404"/>
            <a:ext cx="3386336" cy="261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83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0027" y="1065065"/>
            <a:ext cx="360040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3350031_249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4915"/>
            <a:ext cx="3787107" cy="2578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73156136_3818013_afrikanskii_lev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595" y="3926614"/>
            <a:ext cx="3958737" cy="256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«Отгадай по описанию»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60040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ole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645024"/>
            <a:ext cx="3600400" cy="2760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930" y="1371600"/>
            <a:ext cx="361493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12776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latin typeface="Monotype Corsiva" panose="03010101010201010101" pitchFamily="66" charset="0"/>
              </a:rPr>
              <a:t>До свидания!</a:t>
            </a:r>
            <a:endParaRPr lang="ru-RU" sz="88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2843808" cy="100811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</a:rPr>
              <a:t>    Молодцы</a:t>
            </a:r>
            <a:r>
              <a:rPr lang="ru-RU" sz="4400" dirty="0" smtClean="0">
                <a:latin typeface="Monotype Corsiva" panose="03010101010201010101" pitchFamily="66" charset="0"/>
              </a:rPr>
              <a:t>!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25352"/>
            <a:ext cx="5832648" cy="5832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29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Тема Office</vt:lpstr>
      <vt:lpstr>Здравствуйте!</vt:lpstr>
      <vt:lpstr>Загадки</vt:lpstr>
      <vt:lpstr>        Белый медведь</vt:lpstr>
      <vt:lpstr>Бурый медведь                Белый                               медведь</vt:lpstr>
      <vt:lpstr>Морж</vt:lpstr>
      <vt:lpstr>Северный олень</vt:lpstr>
      <vt:lpstr>« Кто лишний? »</vt:lpstr>
      <vt:lpstr>«Отгадай по описанию»</vt:lpstr>
      <vt:lpstr>До свидания!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ивановки</cp:lastModifiedBy>
  <cp:revision>19</cp:revision>
  <dcterms:created xsi:type="dcterms:W3CDTF">2014-01-10T15:24:38Z</dcterms:created>
  <dcterms:modified xsi:type="dcterms:W3CDTF">2014-11-16T18:28:55Z</dcterms:modified>
</cp:coreProperties>
</file>