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6" r:id="rId3"/>
    <p:sldId id="271" r:id="rId4"/>
    <p:sldId id="272" r:id="rId5"/>
    <p:sldId id="273" r:id="rId6"/>
    <p:sldId id="274" r:id="rId7"/>
    <p:sldId id="283" r:id="rId8"/>
    <p:sldId id="267" r:id="rId9"/>
    <p:sldId id="258" r:id="rId10"/>
    <p:sldId id="265" r:id="rId11"/>
    <p:sldId id="266" r:id="rId12"/>
    <p:sldId id="277" r:id="rId13"/>
    <p:sldId id="256" r:id="rId14"/>
    <p:sldId id="292" r:id="rId15"/>
    <p:sldId id="291" r:id="rId16"/>
    <p:sldId id="259" r:id="rId17"/>
    <p:sldId id="261" r:id="rId18"/>
    <p:sldId id="264" r:id="rId19"/>
    <p:sldId id="260" r:id="rId20"/>
    <p:sldId id="263" r:id="rId21"/>
    <p:sldId id="281" r:id="rId22"/>
    <p:sldId id="282" r:id="rId23"/>
    <p:sldId id="269" r:id="rId24"/>
    <p:sldId id="275" r:id="rId25"/>
    <p:sldId id="278" r:id="rId26"/>
    <p:sldId id="279" r:id="rId27"/>
    <p:sldId id="270" r:id="rId28"/>
    <p:sldId id="285" r:id="rId29"/>
    <p:sldId id="284" r:id="rId30"/>
    <p:sldId id="293" r:id="rId31"/>
    <p:sldId id="280" r:id="rId32"/>
    <p:sldId id="268" r:id="rId33"/>
    <p:sldId id="286" r:id="rId34"/>
    <p:sldId id="288" r:id="rId35"/>
    <p:sldId id="294" r:id="rId36"/>
    <p:sldId id="289" r:id="rId37"/>
    <p:sldId id="295" r:id="rId38"/>
    <p:sldId id="290" r:id="rId39"/>
    <p:sldId id="26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55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7344-E86C-4C6B-9F7A-945E6C3C1CC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54A8-4AC4-4A93-97BA-E71C6B298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8881-5AF6-4279-BC25-86DCE309608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8898-6A7D-4106-B319-E8B8B2E4A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83EE-6094-44E3-BFDF-89AD21A28C6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781E-66DA-49CE-AA73-0D01F949C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7A71-8BCD-4AE2-AD57-24C373D32FE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65A4-D9D9-40C9-9A22-C6C1D6EA8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BA62-0B0E-470F-A3D3-1857DD7E794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5315-6893-4D74-9F69-F452F28E1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9F7B-2743-4140-B25B-B24ACDF5502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2C34-7B78-408B-93DC-F7EDF0F9B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0FE1-A47E-43BB-A849-E7313B5E584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BB10-BF55-4B79-8A8E-704844A72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F577-5FBD-4782-83BD-A959A450CE5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9101-F80E-46E2-B7CE-9EAF57C6E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9BC9-E7A0-4700-AE89-1A200F512AF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9C77-BB65-49DD-92D3-C8F307F0B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41E1-575A-40D3-9324-164E625A038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DCEE-8613-4EE0-A0DA-B3E93CDF0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6946-F842-4D07-B3F4-53C17E6EBEB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8B68-39DC-4085-99E0-FDF11B161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2B764F-08F1-41B0-ACB4-7186F4BBD57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CB1017-9D33-49E9-867F-67CDEEAB3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Мои документы\06117green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9410" cy="6858000"/>
          </a:xfrm>
          <a:prstGeom prst="rect">
            <a:avLst/>
          </a:prstGeom>
          <a:noFill/>
        </p:spPr>
      </p:pic>
      <p:pic>
        <p:nvPicPr>
          <p:cNvPr id="5" name="Рисунок 4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642918"/>
            <a:ext cx="1190612" cy="428628"/>
          </a:xfrm>
          <a:prstGeom prst="rect">
            <a:avLst/>
          </a:prstGeom>
        </p:spPr>
      </p:pic>
      <p:pic>
        <p:nvPicPr>
          <p:cNvPr id="6" name="Рисунок 5" descr="0_da933_243820d6_X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0800000">
            <a:off x="285720" y="5429264"/>
            <a:ext cx="1214448" cy="1145867"/>
          </a:xfrm>
          <a:prstGeom prst="rect">
            <a:avLst/>
          </a:prstGeom>
        </p:spPr>
      </p:pic>
      <p:pic>
        <p:nvPicPr>
          <p:cNvPr id="7" name="Рисунок 6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2500306"/>
            <a:ext cx="1190612" cy="428628"/>
          </a:xfrm>
          <a:prstGeom prst="rect">
            <a:avLst/>
          </a:prstGeom>
        </p:spPr>
      </p:pic>
      <p:pic>
        <p:nvPicPr>
          <p:cNvPr id="8" name="Рисунок 7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3071810"/>
            <a:ext cx="1190612" cy="428628"/>
          </a:xfrm>
          <a:prstGeom prst="rect">
            <a:avLst/>
          </a:prstGeom>
        </p:spPr>
      </p:pic>
      <p:pic>
        <p:nvPicPr>
          <p:cNvPr id="9" name="Рисунок 8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3714752"/>
            <a:ext cx="1190612" cy="428628"/>
          </a:xfrm>
          <a:prstGeom prst="rect">
            <a:avLst/>
          </a:prstGeom>
        </p:spPr>
      </p:pic>
      <p:pic>
        <p:nvPicPr>
          <p:cNvPr id="10" name="Рисунок 9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4429132"/>
            <a:ext cx="1190612" cy="428628"/>
          </a:xfrm>
          <a:prstGeom prst="rect">
            <a:avLst/>
          </a:prstGeom>
        </p:spPr>
      </p:pic>
      <p:pic>
        <p:nvPicPr>
          <p:cNvPr id="11" name="Рисунок 10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1285860"/>
            <a:ext cx="1190612" cy="428628"/>
          </a:xfrm>
          <a:prstGeom prst="rect">
            <a:avLst/>
          </a:prstGeom>
        </p:spPr>
      </p:pic>
      <p:pic>
        <p:nvPicPr>
          <p:cNvPr id="12" name="Рисунок 11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1857364"/>
            <a:ext cx="1190612" cy="4286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71670" y="1500174"/>
            <a:ext cx="62865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Звукослоговой</a:t>
            </a:r>
            <a:r>
              <a:rPr lang="ru-RU" sz="60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  слов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6211669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учитель – логопед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Булина </a:t>
            </a:r>
            <a:r>
              <a:rPr lang="ru-RU" b="1" smtClean="0">
                <a:solidFill>
                  <a:schemeClr val="bg1"/>
                </a:solidFill>
              </a:rPr>
              <a:t>Татьяна Ивановна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357166"/>
            <a:ext cx="77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комбинированного вида № 8 «Теремок»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4643446"/>
            <a:ext cx="428628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5286388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5857892"/>
            <a:ext cx="428628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0_da933_243820d6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285720" y="4929198"/>
            <a:ext cx="1190612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007e6568ccfadf82c2ccc64e8d5a1d3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2" y="3286124"/>
            <a:ext cx="1496335" cy="2381263"/>
          </a:xfrm>
          <a:prstGeom prst="rect">
            <a:avLst/>
          </a:prstGeom>
        </p:spPr>
      </p:pic>
      <p:pic>
        <p:nvPicPr>
          <p:cNvPr id="12" name="Рисунок 11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779364"/>
            <a:ext cx="3786214" cy="154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Рисунок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1" y="3786190"/>
            <a:ext cx="3769433" cy="1533527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00306"/>
            <a:ext cx="4673237" cy="350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5" y="3857628"/>
            <a:ext cx="3593837" cy="1462089"/>
          </a:xfrm>
          <a:prstGeom prst="rect">
            <a:avLst/>
          </a:prstGeom>
        </p:spPr>
      </p:pic>
      <p:pic>
        <p:nvPicPr>
          <p:cNvPr id="30722" name="Picture 2" descr="http://img-fotki.yandex.ru/get/5813/89635038.648/0_70458_49bd038f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29124" y="2071678"/>
            <a:ext cx="3983364" cy="439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25" y="785813"/>
            <a:ext cx="1071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785813"/>
            <a:ext cx="1071562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785813"/>
            <a:ext cx="1071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785794"/>
            <a:ext cx="1071563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857628"/>
            <a:ext cx="3857652" cy="1473117"/>
          </a:xfrm>
          <a:prstGeom prst="rect">
            <a:avLst/>
          </a:prstGeom>
          <a:noFill/>
        </p:spPr>
      </p:pic>
      <p:pic>
        <p:nvPicPr>
          <p:cNvPr id="12" name="Рисунок 11" descr="306143010b6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3071810"/>
            <a:ext cx="2859995" cy="2395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зхъ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000240"/>
            <a:ext cx="3000397" cy="4141686"/>
          </a:xfrm>
          <a:prstGeom prst="rect">
            <a:avLst/>
          </a:prstGeom>
        </p:spPr>
      </p:pic>
      <p:pic>
        <p:nvPicPr>
          <p:cNvPr id="10" name="Рисунок 9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3643314"/>
            <a:ext cx="4296220" cy="17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1295845059_schi_tarelka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857628"/>
            <a:ext cx="3357556" cy="1928811"/>
          </a:xfrm>
          <a:prstGeom prst="rect">
            <a:avLst/>
          </a:prstGeom>
        </p:spPr>
      </p:pic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1" y="3857628"/>
            <a:ext cx="3593837" cy="146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3" descr="D:\Каталог картинок\П\HONYBEE2 п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000372"/>
            <a:ext cx="3000368" cy="28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714375"/>
            <a:ext cx="12144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714375"/>
            <a:ext cx="1214438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63" y="714375"/>
            <a:ext cx="1214437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779926"/>
            <a:ext cx="3857652" cy="147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М\BLUEFLY П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3071813"/>
            <a:ext cx="3429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25" y="785813"/>
            <a:ext cx="1071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785813"/>
            <a:ext cx="1071562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785813"/>
            <a:ext cx="1071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785794"/>
            <a:ext cx="1071563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857628"/>
            <a:ext cx="3752852" cy="143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25" y="785813"/>
            <a:ext cx="10715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63" y="785813"/>
            <a:ext cx="1071562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785813"/>
            <a:ext cx="1000125" cy="1000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785813"/>
            <a:ext cx="1071563" cy="1000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3714752"/>
            <a:ext cx="3928570" cy="1500198"/>
          </a:xfrm>
          <a:prstGeom prst="rect">
            <a:avLst/>
          </a:prstGeom>
          <a:noFill/>
        </p:spPr>
      </p:pic>
      <p:pic>
        <p:nvPicPr>
          <p:cNvPr id="14" name="Рисунок 13" descr="feet-761353_display_ima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000372"/>
            <a:ext cx="2994771" cy="287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785813"/>
            <a:ext cx="928687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785813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785813"/>
            <a:ext cx="1000125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5" y="3779926"/>
            <a:ext cx="3857653" cy="1473117"/>
          </a:xfrm>
          <a:prstGeom prst="rect">
            <a:avLst/>
          </a:prstGeom>
          <a:noFill/>
        </p:spPr>
      </p:pic>
      <p:pic>
        <p:nvPicPr>
          <p:cNvPr id="11" name="Рисунок 10" descr="mysh2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786190"/>
            <a:ext cx="2597745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57290" y="1285860"/>
            <a:ext cx="6858048" cy="1384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Цель: </a:t>
            </a:r>
            <a:r>
              <a:rPr lang="ru-RU" sz="2800" b="1" dirty="0"/>
              <a:t>развитие </a:t>
            </a:r>
            <a:r>
              <a:rPr lang="ru-RU" sz="2800" b="1" dirty="0" err="1"/>
              <a:t>звукослогового</a:t>
            </a:r>
            <a:r>
              <a:rPr lang="ru-RU" sz="2800" b="1" dirty="0"/>
              <a:t> анализа и синтеза</a:t>
            </a:r>
            <a:r>
              <a:rPr lang="en-US" sz="2800" b="1" dirty="0"/>
              <a:t> c </a:t>
            </a:r>
            <a:r>
              <a:rPr lang="ru-RU" sz="2800" b="1" dirty="0"/>
              <a:t>использованием графических схем слов.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357694"/>
            <a:ext cx="9286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357694"/>
            <a:ext cx="9286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357694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4357694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357694"/>
            <a:ext cx="928694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уговая стрелка 9"/>
          <p:cNvSpPr/>
          <p:nvPr/>
        </p:nvSpPr>
        <p:spPr>
          <a:xfrm>
            <a:off x="1714480" y="3714752"/>
            <a:ext cx="1357322" cy="1000132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>
            <a:off x="3214678" y="3714752"/>
            <a:ext cx="1357322" cy="1000132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>
            <a:off x="4572000" y="3714752"/>
            <a:ext cx="1357322" cy="1000132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>
            <a:off x="5857884" y="3714752"/>
            <a:ext cx="1357322" cy="1000132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785813"/>
            <a:ext cx="928687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785813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785813"/>
            <a:ext cx="1000125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429000"/>
            <a:ext cx="4402474" cy="1681167"/>
          </a:xfrm>
          <a:prstGeom prst="rect">
            <a:avLst/>
          </a:prstGeom>
          <a:noFill/>
        </p:spPr>
      </p:pic>
      <p:pic>
        <p:nvPicPr>
          <p:cNvPr id="12" name="Рисунок 11" descr="post-63663-122821973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2643182"/>
            <a:ext cx="3182235" cy="346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40" descr="120212_thum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2214563"/>
            <a:ext cx="3857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785794"/>
            <a:ext cx="928688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1" y="3786190"/>
            <a:ext cx="3769433" cy="15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40" descr="rimin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57375"/>
            <a:ext cx="4143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785794"/>
            <a:ext cx="928688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785794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1" y="3857628"/>
            <a:ext cx="3593837" cy="146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1000125" cy="1000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714356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0_64ebb_376e8537_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572132" y="2357430"/>
            <a:ext cx="2800370" cy="3889401"/>
          </a:xfrm>
          <a:prstGeom prst="rect">
            <a:avLst/>
          </a:prstGeom>
        </p:spPr>
      </p:pic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714752"/>
            <a:ext cx="4028324" cy="153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 t="8570"/>
          <a:stretch>
            <a:fillRect/>
          </a:stretch>
        </p:blipFill>
        <p:spPr bwMode="auto">
          <a:xfrm>
            <a:off x="4857752" y="2214554"/>
            <a:ext cx="3725048" cy="37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785813"/>
            <a:ext cx="928687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785813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785794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3786190"/>
            <a:ext cx="4120624" cy="167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71744"/>
            <a:ext cx="3929090" cy="342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2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714752"/>
            <a:ext cx="4028324" cy="153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15" descr="Untitled-Scanned-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785939"/>
            <a:ext cx="1771647" cy="30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Untitled-Scanned-4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1785939"/>
            <a:ext cx="1643089" cy="31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928687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00042"/>
            <a:ext cx="928687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00042"/>
            <a:ext cx="928687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500042"/>
            <a:ext cx="928687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643446"/>
            <a:ext cx="411564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142984"/>
            <a:ext cx="3211806" cy="501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2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714752"/>
            <a:ext cx="4028324" cy="153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6" descr="BIRD507 G"/>
          <p:cNvPicPr>
            <a:picLocks noChangeAspect="1" noChangeArrowheads="1"/>
          </p:cNvPicPr>
          <p:nvPr/>
        </p:nvPicPr>
        <p:blipFill>
          <a:blip r:embed="rId3" cstate="email"/>
          <a:srcRect t="20527" r="19405" b="16315"/>
          <a:stretch>
            <a:fillRect/>
          </a:stretch>
        </p:blipFill>
        <p:spPr bwMode="auto">
          <a:xfrm flipH="1">
            <a:off x="4643438" y="3000372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2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4286256"/>
            <a:ext cx="4028324" cy="1538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2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000504"/>
            <a:ext cx="3841250" cy="1466853"/>
          </a:xfrm>
          <a:prstGeom prst="rect">
            <a:avLst/>
          </a:prstGeom>
          <a:noFill/>
        </p:spPr>
      </p:pic>
      <p:pic>
        <p:nvPicPr>
          <p:cNvPr id="11266" name="Picture 2" descr="http://fis.ru/bigformat/10085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571744"/>
            <a:ext cx="2500330" cy="332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2" descr="C:\Documents and Settings\User\Мои документы\Рисунок1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214686"/>
            <a:ext cx="4667250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428604"/>
            <a:ext cx="464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Заблудились мы в лесу,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Закричали мы:..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00760" y="2071678"/>
            <a:ext cx="2357437" cy="1428750"/>
          </a:xfrm>
          <a:prstGeom prst="cloudCallout">
            <a:avLst>
              <a:gd name="adj1" fmla="val -95178"/>
              <a:gd name="adj2" fmla="val 10734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latin typeface="Calibri" pitchFamily="34" charset="0"/>
              </a:rPr>
              <a:t>АУ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714488"/>
            <a:ext cx="1143000" cy="1071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714488"/>
            <a:ext cx="1071563" cy="1071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/>
          <a:srcRect l="11194" r="12313"/>
          <a:stretch>
            <a:fillRect/>
          </a:stretch>
        </p:blipFill>
        <p:spPr bwMode="auto">
          <a:xfrm>
            <a:off x="5143504" y="2857496"/>
            <a:ext cx="3429024" cy="34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813" y="785813"/>
            <a:ext cx="928687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8" y="785813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785813"/>
            <a:ext cx="1000125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214818"/>
            <a:ext cx="3929090" cy="15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715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313" y="57150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571500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12316853131086947038mekonee_29_ladybug.svg.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7230255">
            <a:off x="5013705" y="2840905"/>
            <a:ext cx="2955498" cy="3123186"/>
          </a:xfrm>
          <a:prstGeom prst="rect">
            <a:avLst/>
          </a:prstGeom>
        </p:spPr>
      </p:pic>
      <p:pic>
        <p:nvPicPr>
          <p:cNvPr id="9" name="Рисунок 8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1" y="3786190"/>
            <a:ext cx="3769433" cy="15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785813"/>
            <a:ext cx="928688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50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5" y="785813"/>
            <a:ext cx="928688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57875" y="785813"/>
            <a:ext cx="928688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0_9c984_a3ada53c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4071942"/>
            <a:ext cx="4572000" cy="2017392"/>
          </a:xfrm>
          <a:prstGeom prst="rect">
            <a:avLst/>
          </a:prstGeom>
        </p:spPr>
      </p:pic>
      <p:pic>
        <p:nvPicPr>
          <p:cNvPr id="3077" name="Picture 5" descr="C:\Documents and Settings\User\Мои документы\Булина -презентации к семинару\Копия Рисунок1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214554"/>
            <a:ext cx="585791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6"/>
            <a:ext cx="9144000" cy="68624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57148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7148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571480"/>
            <a:ext cx="10715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143116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143116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143116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Documents and Settings\User\Мои документы\Рисунок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571876"/>
            <a:ext cx="4143404" cy="2738430"/>
          </a:xfrm>
          <a:prstGeom prst="rect">
            <a:avLst/>
          </a:prstGeom>
          <a:noFill/>
        </p:spPr>
      </p:pic>
      <p:pic>
        <p:nvPicPr>
          <p:cNvPr id="18" name="Picture 2" descr="C:\Documents and Settings\User\Мои документы\Булина -презентации к семинару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643050"/>
            <a:ext cx="3281365" cy="129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25" y="785813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00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785813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apogoda-6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143504" y="2714620"/>
            <a:ext cx="3067080" cy="3067080"/>
          </a:xfrm>
          <a:prstGeom prst="rect">
            <a:avLst/>
          </a:prstGeom>
        </p:spPr>
      </p:pic>
      <p:pic>
        <p:nvPicPr>
          <p:cNvPr id="11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616247"/>
            <a:ext cx="4286280" cy="1636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14356"/>
            <a:ext cx="1000125" cy="1000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14356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chasa-3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3000372"/>
            <a:ext cx="2786080" cy="2786080"/>
          </a:xfrm>
          <a:prstGeom prst="rect">
            <a:avLst/>
          </a:prstGeom>
        </p:spPr>
      </p:pic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1" y="3643314"/>
            <a:ext cx="4215399" cy="1609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143248"/>
            <a:ext cx="3286116" cy="307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785813"/>
            <a:ext cx="928688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785813"/>
            <a:ext cx="928687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785813"/>
            <a:ext cx="928688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785813"/>
            <a:ext cx="928687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785813"/>
            <a:ext cx="1000125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1" y="3500438"/>
            <a:ext cx="4215399" cy="175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5" descr="HH0009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8672" y="2500306"/>
            <a:ext cx="3375414" cy="37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928688" cy="10001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642918"/>
            <a:ext cx="100012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1" y="3643314"/>
            <a:ext cx="4120624" cy="167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Щ\87b п.gif"/>
          <p:cNvPicPr>
            <a:picLocks noChangeAspect="1" noChangeArrowheads="1"/>
          </p:cNvPicPr>
          <p:nvPr/>
        </p:nvPicPr>
        <p:blipFill>
          <a:blip r:embed="rId3" cstate="email"/>
          <a:srcRect b="43513"/>
          <a:stretch>
            <a:fillRect/>
          </a:stretch>
        </p:blipFill>
        <p:spPr bwMode="auto">
          <a:xfrm flipH="1">
            <a:off x="2337654" y="4143380"/>
            <a:ext cx="6163436" cy="193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1000125" cy="1000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14356"/>
            <a:ext cx="928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714356"/>
            <a:ext cx="928688" cy="1000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C:\Documents and Settings\User\Мои документы\Булина -презентации к семинару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643182"/>
            <a:ext cx="4143404" cy="158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5" descr="SUN_HEAT 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214422"/>
            <a:ext cx="49292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456"/>
            <a:ext cx="9144000" cy="6862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357166"/>
            <a:ext cx="45720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Ослик зол на всех с утра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Целый день кричит: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643050"/>
            <a:ext cx="1071563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643050"/>
            <a:ext cx="1071563" cy="10715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6072188" y="2714625"/>
            <a:ext cx="1752600" cy="1219200"/>
          </a:xfrm>
          <a:prstGeom prst="cloudCallout">
            <a:avLst>
              <a:gd name="adj1" fmla="val -162757"/>
              <a:gd name="adj2" fmla="val 13450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800" b="1" dirty="0">
                <a:latin typeface="Calibri" pitchFamily="34" charset="0"/>
              </a:rPr>
              <a:t>ИА</a:t>
            </a:r>
          </a:p>
        </p:txBody>
      </p:sp>
      <p:pic>
        <p:nvPicPr>
          <p:cNvPr id="10" name="Рисунок 9" descr="anes15xk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071536" y="3286124"/>
            <a:ext cx="2928959" cy="278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357166"/>
            <a:ext cx="47863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Кашка нравится всем нам,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И собачка просит: ...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6357938" y="2643188"/>
            <a:ext cx="1905000" cy="1295400"/>
          </a:xfrm>
          <a:prstGeom prst="cloudCallout">
            <a:avLst>
              <a:gd name="adj1" fmla="val -214049"/>
              <a:gd name="adj2" fmla="val 1292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ru-RU" sz="3200" b="1">
                <a:latin typeface="Calibri" pitchFamily="34" charset="0"/>
              </a:rPr>
              <a:t>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0" y="1571625"/>
            <a:ext cx="10001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1571625"/>
            <a:ext cx="1000125" cy="1071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Documents and Settings\User\Мои документы\98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928934"/>
            <a:ext cx="2714644" cy="335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6786563" y="2500313"/>
            <a:ext cx="1905000" cy="1295400"/>
          </a:xfrm>
          <a:prstGeom prst="cloudCallout">
            <a:avLst>
              <a:gd name="adj1" fmla="val -150420"/>
              <a:gd name="adj2" fmla="val 537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ru-RU" sz="3200" b="1">
                <a:latin typeface="Calibri" pitchFamily="34" charset="0"/>
              </a:rPr>
              <a:t>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85728"/>
            <a:ext cx="5000625" cy="857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Как погоняют лошадь?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2000250"/>
            <a:ext cx="10001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000240"/>
            <a:ext cx="1000125" cy="10715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Horse22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3357562"/>
            <a:ext cx="4071966" cy="26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4"/>
            <a:ext cx="4357686" cy="38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71480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571480"/>
            <a:ext cx="10715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857628"/>
            <a:ext cx="3571900" cy="146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000108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000108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000108"/>
            <a:ext cx="10715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j043637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428736"/>
            <a:ext cx="2938902" cy="4500594"/>
          </a:xfrm>
          <a:prstGeom prst="rect">
            <a:avLst/>
          </a:prstGeom>
        </p:spPr>
      </p:pic>
      <p:pic>
        <p:nvPicPr>
          <p:cNvPr id="10" name="Рисунок 9" descr="Рисунок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808426"/>
            <a:ext cx="3714776" cy="151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Сайт ДОУ на  uCoz\Шаблоны презентаций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2" name="Picture 2" descr="D:\Каталог картинок\Н\BULBSSN4 П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71612"/>
            <a:ext cx="250033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3" y="1285875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25" y="1285875"/>
            <a:ext cx="11430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0938" y="1285875"/>
            <a:ext cx="10715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Documents and Settings\User\Мои документы\Булина -презентации к семинару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643314"/>
            <a:ext cx="3709993" cy="146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515</TotalTime>
  <Words>60</Words>
  <Application>Microsoft Office PowerPoint</Application>
  <PresentationFormat>Экран (4:3)</PresentationFormat>
  <Paragraphs>14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Звукослоговой анализ слов-родителям</dc:title>
  <dc:creator>Татьяна Булина</dc:creator>
  <cp:lastModifiedBy>User</cp:lastModifiedBy>
  <cp:revision>90</cp:revision>
  <dcterms:modified xsi:type="dcterms:W3CDTF">2013-10-27T14:52:32Z</dcterms:modified>
</cp:coreProperties>
</file>