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57" r:id="rId5"/>
    <p:sldId id="262" r:id="rId6"/>
    <p:sldId id="263" r:id="rId7"/>
    <p:sldId id="267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02631-BBBA-4973-8674-5C78BFCEB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22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EF1B3-EF14-4548-9150-8C4F0B6E4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47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gi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405212" cy="1470025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Знакомство с творчеством Агнии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Барто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(старшая группа)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4900" y="2888069"/>
            <a:ext cx="7333204" cy="2304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Итоговое занятие по проекту </a:t>
            </a:r>
          </a:p>
          <a:p>
            <a:pPr algn="ctr"/>
            <a:r>
              <a:rPr lang="ru-RU" sz="2400" dirty="0" smtClean="0"/>
              <a:t>«Агния </a:t>
            </a:r>
            <a:r>
              <a:rPr lang="ru-RU" sz="2400" dirty="0" err="1" smtClean="0"/>
              <a:t>Барто</a:t>
            </a:r>
            <a:r>
              <a:rPr lang="ru-RU" sz="2400" dirty="0" smtClean="0"/>
              <a:t> – любимый писатель»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765635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just" eaLnBrk="1" hangingPunct="1"/>
            <a:r>
              <a:rPr lang="ru-RU" altLang="ru-RU" sz="2400" dirty="0" smtClean="0"/>
              <a:t>	</a:t>
            </a:r>
            <a:r>
              <a:rPr lang="ru-RU" alt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Всю жизнь посвятила А. </a:t>
            </a:r>
            <a:r>
              <a:rPr lang="ru-RU" altLang="ru-RU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Барто</a:t>
            </a:r>
            <a:r>
              <a:rPr lang="ru-RU" alt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детской поэзии и оставила нам много замечательных стихотворений</a:t>
            </a:r>
            <a:r>
              <a:rPr lang="ru-RU" altLang="ru-RU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altLang="ru-RU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3" name="Содержимое 6" descr="барто кн1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9769" y="1556792"/>
            <a:ext cx="1887538" cy="2546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4" name="Содержимое 8" descr="барто кн3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6096" y="1412776"/>
            <a:ext cx="2106166" cy="229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5" name="Содержимое 7" descr="барто кн2.jpg"/>
          <p:cNvPicPr>
            <a:picLocks noGrp="1" noChangeAspect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920" y="4221088"/>
            <a:ext cx="1824608" cy="2459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6" name="Содержимое 9" descr="барто кн4.jpg"/>
          <p:cNvPicPr>
            <a:picLocks noGrp="1" noChangeAspect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8601" y="4125862"/>
            <a:ext cx="2255887" cy="2255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023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77072"/>
            <a:ext cx="2446338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418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0" y="304800"/>
            <a:ext cx="2438400" cy="5943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Агния </a:t>
            </a:r>
            <a:b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Львовна</a:t>
            </a:r>
            <a:b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</a:rPr>
              <a:t>Барто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 – великая</a:t>
            </a:r>
            <a:b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русская</a:t>
            </a:r>
            <a:b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поэтесса</a:t>
            </a:r>
          </a:p>
        </p:txBody>
      </p:sp>
      <p:pic>
        <p:nvPicPr>
          <p:cNvPr id="10244" name="Picture 4" descr="AgniyaBar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90163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570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365104"/>
            <a:ext cx="8229600" cy="223996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/>
            <a:r>
              <a:rPr lang="ru-RU" altLang="ru-RU" sz="3200" dirty="0" smtClean="0"/>
              <a:t>	</a:t>
            </a:r>
            <a:r>
              <a:rPr lang="ru-RU" alt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Агния Львовна </a:t>
            </a:r>
            <a:r>
              <a:rPr lang="ru-RU" alt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Барто</a:t>
            </a:r>
            <a:r>
              <a:rPr lang="ru-RU" alt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родилась в семье ветеринарного врача Льва Николаевича Волова в </a:t>
            </a:r>
            <a:r>
              <a:rPr lang="ru-RU" alt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1906</a:t>
            </a:r>
            <a:r>
              <a:rPr lang="ru-RU" alt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году.</a:t>
            </a:r>
          </a:p>
        </p:txBody>
      </p:sp>
      <p:pic>
        <p:nvPicPr>
          <p:cNvPr id="3075" name="Содержимое 3" descr="барто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7744" y="188640"/>
            <a:ext cx="36830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2" name="Picture 2" descr="http://im5-tub-ru.yandex.net/i?id=387719070-5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182105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75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3"/>
            <a:ext cx="7125113" cy="7200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Вспомните эти стихи:</a:t>
            </a:r>
            <a:endParaRPr lang="ru-RU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1" descr="im02.jpg"/>
          <p:cNvPicPr>
            <a:picLocks noChangeAspect="1"/>
          </p:cNvPicPr>
          <p:nvPr/>
        </p:nvPicPr>
        <p:blipFill rotWithShape="1">
          <a:blip r:embed="rId2"/>
          <a:srcRect l="5654" t="-1" r="3590" b="13996"/>
          <a:stretch/>
        </p:blipFill>
        <p:spPr bwMode="auto">
          <a:xfrm>
            <a:off x="134857" y="773217"/>
            <a:ext cx="8856984" cy="60847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9288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im04.jpg"/>
          <p:cNvPicPr>
            <a:picLocks noChangeAspect="1"/>
          </p:cNvPicPr>
          <p:nvPr/>
        </p:nvPicPr>
        <p:blipFill rotWithShape="1">
          <a:blip r:embed="rId2"/>
          <a:srcRect b="13196"/>
          <a:stretch/>
        </p:blipFill>
        <p:spPr bwMode="auto">
          <a:xfrm>
            <a:off x="0" y="-71438"/>
            <a:ext cx="9144000" cy="692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035040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im06.jpg"/>
          <p:cNvPicPr>
            <a:picLocks noChangeAspect="1"/>
          </p:cNvPicPr>
          <p:nvPr/>
        </p:nvPicPr>
        <p:blipFill rotWithShape="1">
          <a:blip r:embed="rId2"/>
          <a:srcRect b="10797"/>
          <a:stretch/>
        </p:blipFill>
        <p:spPr bwMode="auto">
          <a:xfrm>
            <a:off x="0" y="-71438"/>
            <a:ext cx="9144000" cy="692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868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1" descr="im1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38"/>
            <a:ext cx="9144000" cy="692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80022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 descr="im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38"/>
            <a:ext cx="9144000" cy="692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4144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6632"/>
            <a:ext cx="4038600" cy="544036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altLang="ru-RU" sz="2800" dirty="0" smtClean="0"/>
              <a:t>	</a:t>
            </a:r>
          </a:p>
        </p:txBody>
      </p:sp>
      <p:sp>
        <p:nvSpPr>
          <p:cNvPr id="3" name="Волна 2"/>
          <p:cNvSpPr/>
          <p:nvPr/>
        </p:nvSpPr>
        <p:spPr>
          <a:xfrm>
            <a:off x="395536" y="188640"/>
            <a:ext cx="8136904" cy="367240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Многие стихи Агния Львовна посвятила дочери   Татьяне. А с появлением внука Володи написала ряд стихотворений: "Вовка — добрая душа".</a:t>
            </a:r>
          </a:p>
          <a:p>
            <a:pPr algn="ctr"/>
            <a:endParaRPr lang="ru-RU" dirty="0"/>
          </a:p>
        </p:txBody>
      </p:sp>
      <p:pic>
        <p:nvPicPr>
          <p:cNvPr id="8197" name="Содержимое 6" descr="барто вовка.jpg"/>
          <p:cNvPicPr>
            <a:picLocks noGrp="1" noChangeAspect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168" y="3140968"/>
            <a:ext cx="2650927" cy="35048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6" name="Содержимое 5" descr="барто кн таня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3068960"/>
            <a:ext cx="2379034" cy="34918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92224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82</TotalTime>
  <Words>48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Знакомство с творчеством Агнии Барто (старшая группа)</vt:lpstr>
      <vt:lpstr>Агния  Львовна Барто – великая русская поэтесса</vt:lpstr>
      <vt:lpstr> Агния Львовна Барто родилась в семье ветеринарного врача Льва Николаевича Волова в 1906 году.</vt:lpstr>
      <vt:lpstr>Вспомните эти стихи: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Всю жизнь посвятила А. Барто детской поэзии и оставила нам много замечательных стихотворений: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творчеством Агнии Барто</dc:title>
  <dc:creator>Татьяна</dc:creator>
  <cp:lastModifiedBy>Татьяна</cp:lastModifiedBy>
  <cp:revision>9</cp:revision>
  <dcterms:created xsi:type="dcterms:W3CDTF">2013-12-23T19:02:42Z</dcterms:created>
  <dcterms:modified xsi:type="dcterms:W3CDTF">2014-04-22T20:05:18Z</dcterms:modified>
</cp:coreProperties>
</file>