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E2BA-41D0-4B7A-B643-6F695E25C158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A194-9831-4A81-B615-3B96CD844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4;&#1083;&#1103;\Downloads\Zvuk-gusya-pasha-gusyk(muzofon.co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file:///C:\Users\&#1054;&#1083;&#1103;\Downloads\&#1082;&#1088;&#1080;&#1082;%20&#1087;&#1077;&#1090;&#1091;&#1093;&#1072;.mp3" TargetMode="External"/><Relationship Id="rId1" Type="http://schemas.openxmlformats.org/officeDocument/2006/relationships/audio" Target="file:///C:\Users\&#1054;&#1083;&#1103;\Desktop\&#1053;&#1086;&#1074;&#1072;&#1103;%20&#1087;&#1072;&#1087;&#1082;&#1072;\Kudahtane-ptichii_dvor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4;&#1083;&#1103;\Downloads\Utka-Kryakan_e(muzofon.com)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4;&#1083;&#1103;\Downloads\indyuk_-_indyuk_muzofon.com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омашние животные Записи в рубрике Домашние животные Дневник Воскрешшая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 b="5155"/>
          <a:stretch>
            <a:fillRect/>
          </a:stretch>
        </p:blipFill>
        <p:spPr bwMode="auto">
          <a:xfrm>
            <a:off x="323528" y="188640"/>
            <a:ext cx="8573527" cy="61206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260648"/>
            <a:ext cx="7004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ДОМАШНИЕ     ПТИЦЫ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2821" y="260648"/>
            <a:ext cx="6720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Птенец-папа-мама</a:t>
            </a:r>
          </a:p>
        </p:txBody>
      </p:sp>
      <p:pic>
        <p:nvPicPr>
          <p:cNvPr id="22530" name="Picture 2" descr="Утенок научил малыша-инвалида ходить!"/>
          <p:cNvPicPr>
            <a:picLocks noChangeAspect="1" noChangeArrowheads="1"/>
          </p:cNvPicPr>
          <p:nvPr/>
        </p:nvPicPr>
        <p:blipFill>
          <a:blip r:embed="rId2" cstate="print"/>
          <a:srcRect l="14040" t="1730" r="24401" b="4853"/>
          <a:stretch>
            <a:fillRect/>
          </a:stretch>
        </p:blipFill>
        <p:spPr bwMode="auto">
          <a:xfrm>
            <a:off x="2483768" y="1052736"/>
            <a:ext cx="3672408" cy="3479123"/>
          </a:xfrm>
          <a:prstGeom prst="rect">
            <a:avLst/>
          </a:prstGeom>
          <a:noFill/>
        </p:spPr>
      </p:pic>
      <p:pic>
        <p:nvPicPr>
          <p:cNvPr id="22532" name="Picture 4" descr="http://im1-tub-ru.yandex.net/i?id=6d29f1d7407d250176e45d04545bcb6c-6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49080"/>
            <a:ext cx="2808312" cy="2392671"/>
          </a:xfrm>
          <a:prstGeom prst="rect">
            <a:avLst/>
          </a:prstGeom>
          <a:noFill/>
        </p:spPr>
      </p:pic>
      <p:pic>
        <p:nvPicPr>
          <p:cNvPr id="22534" name="Picture 6" descr="Чем отличается мясо гуся и утки - форум: вопрос-ответ WebFermer-ВебФер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50282"/>
            <a:ext cx="3096344" cy="226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2821" y="260648"/>
            <a:ext cx="6720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Птенец-папа-мама</a:t>
            </a:r>
          </a:p>
        </p:txBody>
      </p:sp>
      <p:pic>
        <p:nvPicPr>
          <p:cNvPr id="23554" name="Picture 2" descr="Гусята &quot; SFW - приколы, юмор, девки, дтп, машины, фото знаменитостей и многое другое."/>
          <p:cNvPicPr>
            <a:picLocks noChangeAspect="1" noChangeArrowheads="1"/>
          </p:cNvPicPr>
          <p:nvPr/>
        </p:nvPicPr>
        <p:blipFill>
          <a:blip r:embed="rId2" cstate="print"/>
          <a:srcRect l="28728" b="409"/>
          <a:stretch>
            <a:fillRect/>
          </a:stretch>
        </p:blipFill>
        <p:spPr bwMode="auto">
          <a:xfrm>
            <a:off x="5148064" y="1124744"/>
            <a:ext cx="3394348" cy="3168352"/>
          </a:xfrm>
          <a:prstGeom prst="rect">
            <a:avLst/>
          </a:prstGeom>
          <a:noFill/>
        </p:spPr>
      </p:pic>
      <p:sp>
        <p:nvSpPr>
          <p:cNvPr id="23556" name="AutoShape 4" descr="Порода гусей Кубанская гуся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geese - Фото 18214/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4495790" cy="4720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0-tub-ru.yandex.net/i?id=02baccb71f82cc2520c3f311d24bf5f1-6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2111737" cy="2004814"/>
          </a:xfrm>
          <a:prstGeom prst="rect">
            <a:avLst/>
          </a:prstGeom>
          <a:noFill/>
        </p:spPr>
      </p:pic>
      <p:pic>
        <p:nvPicPr>
          <p:cNvPr id="6" name="Picture 2" descr="Сказка за сказкой: Сказки. ЛИСА И ПЕТУХ"/>
          <p:cNvPicPr>
            <a:picLocks noChangeAspect="1" noChangeArrowheads="1"/>
          </p:cNvPicPr>
          <p:nvPr/>
        </p:nvPicPr>
        <p:blipFill>
          <a:blip r:embed="rId3" cstate="print"/>
          <a:srcRect l="11416" t="9622" r="19703" b="6117"/>
          <a:stretch>
            <a:fillRect/>
          </a:stretch>
        </p:blipFill>
        <p:spPr bwMode="auto">
          <a:xfrm>
            <a:off x="4788024" y="1124744"/>
            <a:ext cx="2194529" cy="2592288"/>
          </a:xfrm>
          <a:prstGeom prst="rect">
            <a:avLst/>
          </a:prstGeom>
          <a:noFill/>
        </p:spPr>
      </p:pic>
      <p:pic>
        <p:nvPicPr>
          <p:cNvPr id="7" name="Picture 4" descr="A Chicken"/>
          <p:cNvPicPr>
            <a:picLocks noChangeAspect="1" noChangeArrowheads="1"/>
          </p:cNvPicPr>
          <p:nvPr/>
        </p:nvPicPr>
        <p:blipFill>
          <a:blip r:embed="rId4" cstate="print"/>
          <a:srcRect l="18140" t="5468" r="18026" b="4305"/>
          <a:stretch>
            <a:fillRect/>
          </a:stretch>
        </p:blipFill>
        <p:spPr bwMode="auto">
          <a:xfrm>
            <a:off x="7092280" y="1340768"/>
            <a:ext cx="1800200" cy="2329671"/>
          </a:xfrm>
          <a:prstGeom prst="rect">
            <a:avLst/>
          </a:prstGeom>
          <a:noFill/>
        </p:spPr>
      </p:pic>
      <p:pic>
        <p:nvPicPr>
          <p:cNvPr id="8" name="Picture 2" descr="Гуси - Картинка 410/52"/>
          <p:cNvPicPr>
            <a:picLocks noChangeAspect="1" noChangeArrowheads="1"/>
          </p:cNvPicPr>
          <p:nvPr/>
        </p:nvPicPr>
        <p:blipFill>
          <a:blip r:embed="rId5" cstate="print"/>
          <a:srcRect l="6667" t="6349"/>
          <a:stretch>
            <a:fillRect/>
          </a:stretch>
        </p:blipFill>
        <p:spPr bwMode="auto">
          <a:xfrm>
            <a:off x="5868144" y="4077072"/>
            <a:ext cx="2255436" cy="2376264"/>
          </a:xfrm>
          <a:prstGeom prst="rect">
            <a:avLst/>
          </a:prstGeom>
          <a:noFill/>
        </p:spPr>
      </p:pic>
      <p:pic>
        <p:nvPicPr>
          <p:cNvPr id="18436" name="Picture 4" descr="утка - Лидия Леонидовна Тиуно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365104"/>
            <a:ext cx="1984980" cy="17388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9023" y="260648"/>
            <a:ext cx="6367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чем питается?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2" descr="Салатовая трава обои, фото, картинки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221088"/>
            <a:ext cx="2647287" cy="1656184"/>
          </a:xfrm>
          <a:prstGeom prst="rect">
            <a:avLst/>
          </a:prstGeom>
          <a:noFill/>
        </p:spPr>
      </p:pic>
      <p:pic>
        <p:nvPicPr>
          <p:cNvPr id="11" name="Picture 4" descr="http://im1-tub-ru.yandex.net/i?id=868acef1bc02001ab5cff53a15f6adf6-38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700808"/>
            <a:ext cx="20193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уси - Картинка 410/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5400600" cy="5670632"/>
          </a:xfrm>
          <a:prstGeom prst="rect">
            <a:avLst/>
          </a:prstGeom>
          <a:noFill/>
        </p:spPr>
      </p:pic>
      <p:pic>
        <p:nvPicPr>
          <p:cNvPr id="7" name="Zvuk-gusya-pasha-gusyk(muzofon.com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021288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04776" y="260648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 у с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7999" y="260648"/>
            <a:ext cx="561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Курица  и  петух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Kudahtane-ptichii_dv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021288"/>
            <a:ext cx="304800" cy="304800"/>
          </a:xfrm>
          <a:prstGeom prst="rect">
            <a:avLst/>
          </a:prstGeom>
        </p:spPr>
      </p:pic>
      <p:pic>
        <p:nvPicPr>
          <p:cNvPr id="15362" name="Picture 2" descr="Сказка за сказкой: Сказки. ЛИСА И ПЕТУХ"/>
          <p:cNvPicPr>
            <a:picLocks noChangeAspect="1" noChangeArrowheads="1"/>
          </p:cNvPicPr>
          <p:nvPr/>
        </p:nvPicPr>
        <p:blipFill>
          <a:blip r:embed="rId5" cstate="print"/>
          <a:srcRect l="4636" t="9622" r="19703" b="3776"/>
          <a:stretch>
            <a:fillRect/>
          </a:stretch>
        </p:blipFill>
        <p:spPr bwMode="auto">
          <a:xfrm>
            <a:off x="395536" y="1484784"/>
            <a:ext cx="4104456" cy="4536504"/>
          </a:xfrm>
          <a:prstGeom prst="rect">
            <a:avLst/>
          </a:prstGeom>
          <a:noFill/>
        </p:spPr>
      </p:pic>
      <p:pic>
        <p:nvPicPr>
          <p:cNvPr id="15364" name="Picture 4" descr="A Chicken"/>
          <p:cNvPicPr>
            <a:picLocks noChangeAspect="1" noChangeArrowheads="1"/>
          </p:cNvPicPr>
          <p:nvPr/>
        </p:nvPicPr>
        <p:blipFill>
          <a:blip r:embed="rId6" cstate="print"/>
          <a:srcRect l="18140" t="5468" r="18026" b="4305"/>
          <a:stretch>
            <a:fillRect/>
          </a:stretch>
        </p:blipFill>
        <p:spPr bwMode="auto">
          <a:xfrm>
            <a:off x="5652120" y="2348880"/>
            <a:ext cx="2726485" cy="3528392"/>
          </a:xfrm>
          <a:prstGeom prst="rect">
            <a:avLst/>
          </a:prstGeom>
          <a:noFill/>
        </p:spPr>
      </p:pic>
      <p:pic>
        <p:nvPicPr>
          <p:cNvPr id="13" name="крик петух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55576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51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53479" y="332656"/>
            <a:ext cx="2186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т к 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В Молдавии существует опасность распространения птичьей холеры"/>
          <p:cNvPicPr>
            <a:picLocks noChangeAspect="1" noChangeArrowheads="1"/>
          </p:cNvPicPr>
          <p:nvPr/>
        </p:nvPicPr>
        <p:blipFill>
          <a:blip r:embed="rId3" cstate="print"/>
          <a:srcRect t="3846"/>
          <a:stretch>
            <a:fillRect/>
          </a:stretch>
        </p:blipFill>
        <p:spPr bwMode="auto">
          <a:xfrm>
            <a:off x="1475656" y="1196752"/>
            <a:ext cx="6085852" cy="5400600"/>
          </a:xfrm>
          <a:prstGeom prst="rect">
            <a:avLst/>
          </a:prstGeom>
          <a:noFill/>
        </p:spPr>
      </p:pic>
      <p:pic>
        <p:nvPicPr>
          <p:cNvPr id="9" name="Utka-Kryakan_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332656"/>
            <a:ext cx="256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индюк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индюк : Слова и изображения на букву И : Визуальный словарь Даля - бесплатные изображения для вашего сай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69368"/>
            <a:ext cx="6552728" cy="5499992"/>
          </a:xfrm>
          <a:prstGeom prst="rect">
            <a:avLst/>
          </a:prstGeom>
          <a:noFill/>
        </p:spPr>
      </p:pic>
      <p:pic>
        <p:nvPicPr>
          <p:cNvPr id="7" name="indyuk_-_indyuk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0-tub-ru.yandex.net/i?id=02baccb71f82cc2520c3f311d24bf5f1-6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908720"/>
            <a:ext cx="2111737" cy="2004814"/>
          </a:xfrm>
          <a:prstGeom prst="rect">
            <a:avLst/>
          </a:prstGeom>
          <a:noFill/>
        </p:spPr>
      </p:pic>
      <p:pic>
        <p:nvPicPr>
          <p:cNvPr id="6" name="Picture 2" descr="Сказка за сказкой: Сказки. ЛИСА И ПЕТУХ"/>
          <p:cNvPicPr>
            <a:picLocks noChangeAspect="1" noChangeArrowheads="1"/>
          </p:cNvPicPr>
          <p:nvPr/>
        </p:nvPicPr>
        <p:blipFill>
          <a:blip r:embed="rId3" cstate="print"/>
          <a:srcRect l="4636" t="9622" r="19703" b="3776"/>
          <a:stretch>
            <a:fillRect/>
          </a:stretch>
        </p:blipFill>
        <p:spPr bwMode="auto">
          <a:xfrm>
            <a:off x="323527" y="3356992"/>
            <a:ext cx="2410553" cy="2664296"/>
          </a:xfrm>
          <a:prstGeom prst="rect">
            <a:avLst/>
          </a:prstGeom>
          <a:noFill/>
        </p:spPr>
      </p:pic>
      <p:pic>
        <p:nvPicPr>
          <p:cNvPr id="7" name="Picture 4" descr="A Chicken"/>
          <p:cNvPicPr>
            <a:picLocks noChangeAspect="1" noChangeArrowheads="1"/>
          </p:cNvPicPr>
          <p:nvPr/>
        </p:nvPicPr>
        <p:blipFill>
          <a:blip r:embed="rId4" cstate="print"/>
          <a:srcRect l="18140" t="5468" r="18026" b="4305"/>
          <a:stretch>
            <a:fillRect/>
          </a:stretch>
        </p:blipFill>
        <p:spPr bwMode="auto">
          <a:xfrm>
            <a:off x="4067944" y="4293096"/>
            <a:ext cx="1800200" cy="2329671"/>
          </a:xfrm>
          <a:prstGeom prst="rect">
            <a:avLst/>
          </a:prstGeom>
          <a:noFill/>
        </p:spPr>
      </p:pic>
      <p:pic>
        <p:nvPicPr>
          <p:cNvPr id="8" name="Picture 2" descr="Гуси - Картинка 410/52"/>
          <p:cNvPicPr>
            <a:picLocks noChangeAspect="1" noChangeArrowheads="1"/>
          </p:cNvPicPr>
          <p:nvPr/>
        </p:nvPicPr>
        <p:blipFill>
          <a:blip r:embed="rId5" cstate="print"/>
          <a:srcRect l="6667" t="6349"/>
          <a:stretch>
            <a:fillRect/>
          </a:stretch>
        </p:blipFill>
        <p:spPr bwMode="auto">
          <a:xfrm>
            <a:off x="6660232" y="4149080"/>
            <a:ext cx="2255436" cy="2376264"/>
          </a:xfrm>
          <a:prstGeom prst="rect">
            <a:avLst/>
          </a:prstGeom>
          <a:noFill/>
        </p:spPr>
      </p:pic>
      <p:pic>
        <p:nvPicPr>
          <p:cNvPr id="18436" name="Picture 4" descr="утка - Лидия Леонидовна Тиуно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340768"/>
            <a:ext cx="1984980" cy="1738882"/>
          </a:xfrm>
          <a:prstGeom prst="rect">
            <a:avLst/>
          </a:prstGeom>
          <a:noFill/>
        </p:spPr>
      </p:pic>
      <p:pic>
        <p:nvPicPr>
          <p:cNvPr id="18438" name="Picture 6" descr="Чувашский государственный художественный музей - Портрет птичницы Агаковой Л.И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04664"/>
            <a:ext cx="4048125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8725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Польза  от домашних птиц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 descr="Лот 3.1. Яйцо куриное машинные партии. (VismaUa): Реализуем куриное яйцо машинными партиями. продажа куриных яиц осуществляется"/>
          <p:cNvPicPr>
            <a:picLocks noChangeAspect="1" noChangeArrowheads="1"/>
          </p:cNvPicPr>
          <p:nvPr/>
        </p:nvPicPr>
        <p:blipFill>
          <a:blip r:embed="rId2" cstate="print"/>
          <a:srcRect l="7620" r="10464"/>
          <a:stretch>
            <a:fillRect/>
          </a:stretch>
        </p:blipFill>
        <p:spPr bwMode="auto">
          <a:xfrm>
            <a:off x="251520" y="2132856"/>
            <a:ext cx="3096344" cy="2696499"/>
          </a:xfrm>
          <a:prstGeom prst="rect">
            <a:avLst/>
          </a:prstGeom>
          <a:noFill/>
        </p:spPr>
      </p:pic>
      <p:pic>
        <p:nvPicPr>
          <p:cNvPr id="19460" name="Picture 4" descr="Крылья куриные ГОСТ 3-фаланговое монолит Россия, купить в Москве - Пульс ц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799184" cy="2799184"/>
          </a:xfrm>
          <a:prstGeom prst="rect">
            <a:avLst/>
          </a:prstGeom>
          <a:noFill/>
        </p:spPr>
      </p:pic>
      <p:pic>
        <p:nvPicPr>
          <p:cNvPr id="19462" name="Picture 6" descr="Подушки пух перо &quot;Два Пера&quot; интернет-магазин правильных подушек для все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21088"/>
            <a:ext cx="3168352" cy="2379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троим курятник &quot; Приводим вашу квартиру в поряд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246436"/>
            <a:ext cx="3384376" cy="2470595"/>
          </a:xfrm>
          <a:prstGeom prst="rect">
            <a:avLst/>
          </a:prstGeom>
          <a:noFill/>
        </p:spPr>
      </p:pic>
      <p:pic>
        <p:nvPicPr>
          <p:cNvPr id="1030" name="Picture 6" descr="Материалы за 09.11.2009 &quot; Журнал д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224469" cy="3168352"/>
          </a:xfrm>
          <a:prstGeom prst="rect">
            <a:avLst/>
          </a:prstGeom>
          <a:noFill/>
        </p:spPr>
      </p:pic>
      <p:sp>
        <p:nvSpPr>
          <p:cNvPr id="1032" name="AutoShape 8" descr="Построить курятник своими руками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Построить курятник своими руками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816424" cy="25426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98578" y="188640"/>
            <a:ext cx="4440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у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т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2821" y="260648"/>
            <a:ext cx="6720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Птенец-папа-мама</a:t>
            </a:r>
          </a:p>
        </p:txBody>
      </p:sp>
      <p:pic>
        <p:nvPicPr>
          <p:cNvPr id="21506" name="Picture 2" descr="Москва На складе &quot;Шереметьево - Карго&quot; было приостановлено движение груза - цыплята суточные - БезФормата.Ru -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2304256" cy="2685613"/>
          </a:xfrm>
          <a:prstGeom prst="rect">
            <a:avLst/>
          </a:prstGeom>
          <a:noFill/>
        </p:spPr>
      </p:pic>
      <p:pic>
        <p:nvPicPr>
          <p:cNvPr id="5" name="Picture 2" descr="Сказка за сказкой: Сказки. ЛИСА И ПЕТУХ"/>
          <p:cNvPicPr>
            <a:picLocks noChangeAspect="1" noChangeArrowheads="1"/>
          </p:cNvPicPr>
          <p:nvPr/>
        </p:nvPicPr>
        <p:blipFill>
          <a:blip r:embed="rId3" cstate="print"/>
          <a:srcRect l="4636" t="9622" r="19703" b="3776"/>
          <a:stretch>
            <a:fillRect/>
          </a:stretch>
        </p:blipFill>
        <p:spPr bwMode="auto">
          <a:xfrm>
            <a:off x="395536" y="3789040"/>
            <a:ext cx="2410553" cy="2664296"/>
          </a:xfrm>
          <a:prstGeom prst="rect">
            <a:avLst/>
          </a:prstGeom>
          <a:noFill/>
        </p:spPr>
      </p:pic>
      <p:pic>
        <p:nvPicPr>
          <p:cNvPr id="6" name="Picture 4" descr="A Chicken"/>
          <p:cNvPicPr>
            <a:picLocks noChangeAspect="1" noChangeArrowheads="1"/>
          </p:cNvPicPr>
          <p:nvPr/>
        </p:nvPicPr>
        <p:blipFill>
          <a:blip r:embed="rId4" cstate="print"/>
          <a:srcRect l="18140" t="5468" r="18026" b="4305"/>
          <a:stretch>
            <a:fillRect/>
          </a:stretch>
        </p:blipFill>
        <p:spPr bwMode="auto">
          <a:xfrm>
            <a:off x="6228184" y="4005064"/>
            <a:ext cx="1800200" cy="2329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</Words>
  <Application>Microsoft Office PowerPoint</Application>
  <PresentationFormat>Экран (4:3)</PresentationFormat>
  <Paragraphs>11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16</cp:revision>
  <dcterms:created xsi:type="dcterms:W3CDTF">2014-10-26T14:44:35Z</dcterms:created>
  <dcterms:modified xsi:type="dcterms:W3CDTF">2014-10-26T18:32:35Z</dcterms:modified>
</cp:coreProperties>
</file>