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277" r:id="rId3"/>
    <p:sldId id="2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18.11.2014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еще необходима забота братьям нашим меньшим…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7" y="1129396"/>
            <a:ext cx="3033085" cy="305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525" y="1284121"/>
            <a:ext cx="4861833" cy="322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86" y="3236953"/>
            <a:ext cx="4792662" cy="319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37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941">
        <p15:prstTrans prst="pageCurlDouble"/>
      </p:transition>
    </mc:Choice>
    <mc:Fallback xmlns="">
      <p:transition spd="slow" advTm="179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…и природе, которая нас окружает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6" y="1524000"/>
            <a:ext cx="4490076" cy="3367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38" y="1729086"/>
            <a:ext cx="4051211" cy="2957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36" y="3816035"/>
            <a:ext cx="3411250" cy="256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554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218">
        <p15:prstTrans prst="pageCurlDouble"/>
      </p:transition>
    </mc:Choice>
    <mc:Fallback xmlns="">
      <p:transition spd="slow" advTm="222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2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2.9|2.7"/>
</p:tagLst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15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Segoe Print</vt:lpstr>
      <vt:lpstr>Nature Illustration 16x9</vt:lpstr>
      <vt:lpstr>А еще необходима забота братьям нашим меньшим…</vt:lpstr>
      <vt:lpstr>…и природе, которая нас окружает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2014-11-13T18:46:28Z</dcterms:created>
  <dcterms:modified xsi:type="dcterms:W3CDTF">2014-11-18T20:03:33Z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