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37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EE41F-970B-4360-B3C4-C5C66607381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4668B-1185-4893-ADEF-D46A49671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4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7842-5D2B-473A-A2CF-3BFF7712DDF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7842-5D2B-473A-A2CF-3BFF7712DDF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7842-5D2B-473A-A2CF-3BFF7712DDF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7842-5D2B-473A-A2CF-3BFF7712DDF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7842-5D2B-473A-A2CF-3BFF7712DDF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19000"/>
    </mc:Choice>
    <mc:Fallback xmlns="">
      <p:transition advClick="0" advTm="19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3.wmf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best-designs.ru/uploads/posts/2009-08/1250547724_8e5b0bb80f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020" y="-235520"/>
            <a:ext cx="9915674" cy="7093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43808" y="3429000"/>
            <a:ext cx="4139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Цель : соотносить звук с образом звучащей  игрушки ;</a:t>
            </a:r>
          </a:p>
          <a:p>
            <a:r>
              <a:rPr lang="ru-RU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124744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32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</a:t>
            </a:r>
          </a:p>
          <a:p>
            <a:pPr algn="ctr"/>
            <a:r>
              <a:rPr lang="ru-RU" sz="32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«Кто пришел в гости?!»</a:t>
            </a:r>
            <a:endParaRPr lang="ru-RU" sz="32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60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15"/>
    </mc:Choice>
    <mc:Fallback xmlns="">
      <p:transition advClick="0" advTm="201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zastavki.com/pictures/1280x1024/2008/Nature_Seasons_Spring__006110_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64" y="-15777"/>
            <a:ext cx="9144000" cy="6858220"/>
          </a:xfrm>
          <a:prstGeom prst="rect">
            <a:avLst/>
          </a:prstGeom>
          <a:noFill/>
        </p:spPr>
      </p:pic>
      <p:pic>
        <p:nvPicPr>
          <p:cNvPr id="2" name="Рисунок 1" descr="domik97[1]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49494" y="1805219"/>
            <a:ext cx="4248472" cy="3823625"/>
          </a:xfrm>
          <a:prstGeom prst="rect">
            <a:avLst/>
          </a:prstGeom>
        </p:spPr>
      </p:pic>
      <p:pic>
        <p:nvPicPr>
          <p:cNvPr id="5" name="Рисунок 4" descr="trava0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8144" y="5661248"/>
            <a:ext cx="2540000" cy="1196752"/>
          </a:xfrm>
          <a:prstGeom prst="rect">
            <a:avLst/>
          </a:prstGeom>
        </p:spPr>
      </p:pic>
      <p:pic>
        <p:nvPicPr>
          <p:cNvPr id="6" name="Рисунок 5" descr="trava0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920" y="5661248"/>
            <a:ext cx="2540000" cy="1196752"/>
          </a:xfrm>
          <a:prstGeom prst="rect">
            <a:avLst/>
          </a:prstGeom>
        </p:spPr>
      </p:pic>
      <p:pic>
        <p:nvPicPr>
          <p:cNvPr id="7" name="Рисунок 6" descr="trava0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5661248"/>
            <a:ext cx="2540000" cy="1196752"/>
          </a:xfrm>
          <a:prstGeom prst="rect">
            <a:avLst/>
          </a:prstGeom>
        </p:spPr>
      </p:pic>
      <p:pic>
        <p:nvPicPr>
          <p:cNvPr id="8" name="Рисунок 7" descr="trava0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6136" y="2708920"/>
            <a:ext cx="2540000" cy="1196752"/>
          </a:xfrm>
          <a:prstGeom prst="rect">
            <a:avLst/>
          </a:prstGeom>
        </p:spPr>
      </p:pic>
      <p:pic>
        <p:nvPicPr>
          <p:cNvPr id="9" name="Рисунок 8" descr="trava0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3928" y="3717032"/>
            <a:ext cx="2540000" cy="1196752"/>
          </a:xfrm>
          <a:prstGeom prst="rect">
            <a:avLst/>
          </a:prstGeom>
        </p:spPr>
      </p:pic>
      <p:pic>
        <p:nvPicPr>
          <p:cNvPr id="10" name="Рисунок 9" descr="trava0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09120"/>
            <a:ext cx="2540000" cy="119675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7504" y="237359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 нам пришла собачка!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Добрая собачка!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Она громко лает.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Деток охраняет.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35" name="Picture 11" descr="C:\Users\Fujitsu\AppData\Local\Microsoft\Windows\Temporary Internet Files\Content.IE5\Y59QCYQX\MC900435448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331" y="2148025"/>
            <a:ext cx="3767784" cy="295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068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504"/>
    </mc:Choice>
    <mc:Fallback xmlns="">
      <p:transition advClick="0" advTm="105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zastavki.com/pictures/1024x768/2008/Nature_Seasons_Summer__006162_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4555" cy="7173416"/>
          </a:xfrm>
          <a:prstGeom prst="rect">
            <a:avLst/>
          </a:prstGeom>
          <a:noFill/>
        </p:spPr>
      </p:pic>
      <p:pic>
        <p:nvPicPr>
          <p:cNvPr id="19" name="Рисунок 18" descr="f_4ac9adc0e61e2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8432" y="2560780"/>
            <a:ext cx="2495248" cy="2948930"/>
          </a:xfrm>
          <a:prstGeom prst="rect">
            <a:avLst/>
          </a:prstGeom>
        </p:spPr>
      </p:pic>
      <p:pic>
        <p:nvPicPr>
          <p:cNvPr id="2" name="Рисунок 1" descr="domik87[1]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2536" y="1268760"/>
            <a:ext cx="4644008" cy="4179608"/>
          </a:xfrm>
          <a:prstGeom prst="rect">
            <a:avLst/>
          </a:prstGeom>
        </p:spPr>
      </p:pic>
      <p:pic>
        <p:nvPicPr>
          <p:cNvPr id="4" name="Рисунок 3" descr="oblaka06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443260"/>
            <a:ext cx="2540000" cy="1651000"/>
          </a:xfrm>
          <a:prstGeom prst="rect">
            <a:avLst/>
          </a:prstGeom>
        </p:spPr>
      </p:pic>
      <p:pic>
        <p:nvPicPr>
          <p:cNvPr id="5" name="Рисунок 4" descr="811.jp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AFFF9"/>
              </a:clrFrom>
              <a:clrTo>
                <a:srgbClr val="FA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554" y="82644"/>
            <a:ext cx="1535917" cy="1546156"/>
          </a:xfrm>
          <a:prstGeom prst="rect">
            <a:avLst/>
          </a:prstGeom>
        </p:spPr>
      </p:pic>
      <p:pic>
        <p:nvPicPr>
          <p:cNvPr id="6" name="Рисунок 5" descr="vaza15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76008" y="2820237"/>
            <a:ext cx="3116064" cy="2430016"/>
          </a:xfrm>
          <a:prstGeom prst="rect">
            <a:avLst/>
          </a:prstGeom>
        </p:spPr>
      </p:pic>
      <p:pic>
        <p:nvPicPr>
          <p:cNvPr id="8" name="Рисунок 7" descr="trava01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5661248"/>
            <a:ext cx="2540000" cy="1196752"/>
          </a:xfrm>
          <a:prstGeom prst="rect">
            <a:avLst/>
          </a:prstGeom>
        </p:spPr>
      </p:pic>
      <p:pic>
        <p:nvPicPr>
          <p:cNvPr id="9" name="Рисунок 8" descr="trava01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6295628"/>
            <a:ext cx="2540000" cy="1124744"/>
          </a:xfrm>
          <a:prstGeom prst="rect">
            <a:avLst/>
          </a:prstGeom>
        </p:spPr>
      </p:pic>
      <p:pic>
        <p:nvPicPr>
          <p:cNvPr id="10" name="Рисунок 9" descr="trava01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6021288"/>
            <a:ext cx="3059832" cy="11967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9552" y="5419335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там в гнёздышке сидит?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 там громко так кричит?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Петя,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етя, петушок-золотой гребешок!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Маслена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головушка, шёлкова бородушка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02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3394"/>
    </mc:Choice>
    <mc:Fallback xmlns="">
      <p:transition advClick="0" advTm="1339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freewallpapers.ru:86/albums/nature_zima/normal_oboi_zima_0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40568" y="-99392"/>
            <a:ext cx="10972802" cy="6858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51520" y="5570984"/>
            <a:ext cx="3646119" cy="87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44192" y="5117964"/>
            <a:ext cx="3001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Кто мяукал у дверей?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Открывайте поскорей!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Очень холодно зимой,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Киска просится домой!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2052" name="Picture 4" descr="C:\Users\Fujitsu\AppData\Local\Microsoft\Windows\Temporary Internet Files\Content.IE5\LCECHKF0\MC90032646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3288554" cy="26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822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176"/>
    </mc:Choice>
    <mc:Fallback xmlns="">
      <p:transition advClick="0" advTm="1217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oto-ramoshki.ru/engine/dude/index/leech_out.php?i%3AaHR0cDovL3M1NC5yYWRpa2FsLnJ1L2kxNDYvMDkwMy83My81N2M0YTYyNjRkY2Mua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693283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692696"/>
            <a:ext cx="2481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Конец!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4437112"/>
            <a:ext cx="350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презентации: Лысенко А.Ю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26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5567">
        <p:cut/>
      </p:transition>
    </mc:Choice>
    <mc:Fallback xmlns="">
      <p:transition advClick="0" advTm="5567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4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86</Words>
  <Application>Microsoft Office PowerPoint</Application>
  <PresentationFormat>Экран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Fujitsu</dc:creator>
  <cp:lastModifiedBy>Fujitsu</cp:lastModifiedBy>
  <cp:revision>23</cp:revision>
  <dcterms:created xsi:type="dcterms:W3CDTF">2014-11-18T06:48:06Z</dcterms:created>
  <dcterms:modified xsi:type="dcterms:W3CDTF">2014-11-18T10:34:20Z</dcterms:modified>
</cp:coreProperties>
</file>