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5" r:id="rId3"/>
    <p:sldId id="257" r:id="rId4"/>
    <p:sldId id="258" r:id="rId5"/>
    <p:sldId id="259" r:id="rId6"/>
    <p:sldId id="284" r:id="rId7"/>
    <p:sldId id="260" r:id="rId8"/>
    <p:sldId id="261" r:id="rId9"/>
    <p:sldId id="264" r:id="rId10"/>
    <p:sldId id="266" r:id="rId11"/>
    <p:sldId id="267" r:id="rId12"/>
    <p:sldId id="269" r:id="rId13"/>
    <p:sldId id="270" r:id="rId14"/>
    <p:sldId id="271" r:id="rId15"/>
    <p:sldId id="275" r:id="rId16"/>
    <p:sldId id="274" r:id="rId17"/>
    <p:sldId id="276" r:id="rId18"/>
    <p:sldId id="277" r:id="rId19"/>
    <p:sldId id="278" r:id="rId20"/>
    <p:sldId id="279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146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440F3-1157-4DF4-A1D7-B3489E24EEA3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0210-2FB5-4DB7-945A-29CD79E37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0210-2FB5-4DB7-945A-29CD79E378B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DC87E9-86F2-4A3E-96FE-75362867F75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82C598-80F1-4C37-8C4D-550670E7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Открытое мероприятие в подготовительной группе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«Юный эрудит»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12160" y="5085184"/>
            <a:ext cx="3024336" cy="1080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 выполнена воспитателем:    </a:t>
            </a:r>
          </a:p>
          <a:p>
            <a:r>
              <a:rPr lang="ru-RU" dirty="0" smtClean="0"/>
              <a:t>Ершовой Юлией Борисовной</a:t>
            </a:r>
            <a:endParaRPr lang="ru-RU" dirty="0"/>
          </a:p>
        </p:txBody>
      </p:sp>
      <p:pic>
        <p:nvPicPr>
          <p:cNvPr id="8" name="Рисунок 7" descr="bird7-16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284984"/>
            <a:ext cx="835292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Разминка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Посмотрим, кто за небольшой промежуток времени ответит на пару каверзных вопросов?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86314" y="5286388"/>
            <a:ext cx="4143404" cy="10001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Никто  не хочет проигрывать. Все стремятся к победе. Поэтому ничья.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ALL\Мои документы\КВН с родителями\DSC_19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786314" y="1643050"/>
            <a:ext cx="4041775" cy="3159865"/>
          </a:xfrm>
          <a:prstGeom prst="rect">
            <a:avLst/>
          </a:prstGeom>
          <a:noFill/>
        </p:spPr>
      </p:pic>
      <p:pic>
        <p:nvPicPr>
          <p:cNvPr id="7" name="Picture 2" descr="C:\Documents and Settings\ALL\Мои документы\КВН с родителями\DSC_19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571744"/>
            <a:ext cx="4040188" cy="326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в стихах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366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 умеют ли родители и дети решать математические задачи в стихах?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Конечно же умеют, но у команды «Эрудиты» это получается лучше!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000628" y="4929198"/>
            <a:ext cx="3929090" cy="171451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Вышла курочка гулять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Забрала своих цыплят.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Семь бежали впереди,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Три остались посади.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Беспокоится их мать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 не может сосчитать,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Сколько было всех цыплят?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\</a:t>
            </a:r>
          </a:p>
        </p:txBody>
      </p:sp>
      <p:pic>
        <p:nvPicPr>
          <p:cNvPr id="6146" name="Picture 2" descr="C:\Documents and Settings\ALL\Мои документы\КВН с родителями\DSC_19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714620"/>
            <a:ext cx="3687568" cy="3240360"/>
          </a:xfrm>
          <a:prstGeom prst="rect">
            <a:avLst/>
          </a:prstGeom>
          <a:noFill/>
        </p:spPr>
      </p:pic>
      <p:pic>
        <p:nvPicPr>
          <p:cNvPr id="11" name="Picture 2" descr="C:\Documents and Settings\ALL\Мои документы\КВН с родителями\DSC_19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285860"/>
            <a:ext cx="4000528" cy="331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Задачи в стихах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ALL\Мои документы\КВН с родителями\DSC_1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8596" y="1643050"/>
            <a:ext cx="4038600" cy="2675780"/>
          </a:xfrm>
          <a:prstGeom prst="rect">
            <a:avLst/>
          </a:prstGeom>
          <a:noFill/>
        </p:spPr>
      </p:pic>
      <p:pic>
        <p:nvPicPr>
          <p:cNvPr id="8195" name="Picture 3" descr="C:\Documents and Settings\ALL\Мои документы\КВН с родителями\DSC_19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786314" y="3000372"/>
            <a:ext cx="4038600" cy="267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Найди пару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На ветках сидят ласточки. Для каждой птицы нужно найти пару так, чтобы сумма чисел на груди у птиц совпала с числом на листике.</a:t>
            </a:r>
          </a:p>
          <a:p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Ну, а здесь ничья.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ДОУ\DSCF1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-16200000">
            <a:off x="4121950" y="3951058"/>
            <a:ext cx="3024336" cy="2268252"/>
          </a:xfrm>
          <a:prstGeom prst="rect">
            <a:avLst/>
          </a:prstGeom>
          <a:noFill/>
        </p:spPr>
      </p:pic>
      <p:pic>
        <p:nvPicPr>
          <p:cNvPr id="1027" name="Picture 3" descr="C:\Users\User\Desktop\ДОУ\DSCF11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340000">
            <a:off x="6392350" y="860790"/>
            <a:ext cx="2921744" cy="2191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Мой город, моя страна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Мало знать, что ты живешь в России, в северной столице нашего государства, но нужно знать и историю  нашей страны!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9651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Участники доказали. Что они истинные россияне, Но «дошколята» оказались более эрудированными.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ALL\Мои документы\КВН с родителями\DSC_19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301" y="2905832"/>
            <a:ext cx="4039985" cy="2676698"/>
          </a:xfrm>
          <a:prstGeom prst="rect">
            <a:avLst/>
          </a:prstGeom>
          <a:noFill/>
        </p:spPr>
      </p:pic>
      <p:pic>
        <p:nvPicPr>
          <p:cNvPr id="9219" name="Picture 3" descr="C:\Documents and Settings\ALL\Мои документы\КВН с родителями\DSC_19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45920" y="2905832"/>
            <a:ext cx="4039985" cy="267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Подбери к схемам картинки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Каждому участнику выдаются картинки с изображением различных предметов и животных. Нужно определить количество слогов в слове и подобрать к слову схему.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1043608" y="5013176"/>
            <a:ext cx="3816424" cy="155679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Все участники викторины справились с этим заданием</a:t>
            </a:r>
            <a:endParaRPr lang="ru-RU" sz="1400" b="1" dirty="0">
              <a:solidFill>
                <a:srgbClr val="FFFF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67744" y="4221088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ДОУ\DSCF11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420888"/>
            <a:ext cx="3744416" cy="2520280"/>
          </a:xfrm>
          <a:prstGeom prst="rect">
            <a:avLst/>
          </a:prstGeom>
          <a:noFill/>
        </p:spPr>
      </p:pic>
      <p:pic>
        <p:nvPicPr>
          <p:cNvPr id="1027" name="Picture 3" descr="C:\Users\User\Desktop\ДОУ\DSCF11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412776"/>
            <a:ext cx="3816424" cy="2520281"/>
          </a:xfrm>
          <a:prstGeom prst="rect">
            <a:avLst/>
          </a:prstGeom>
          <a:noFill/>
        </p:spPr>
      </p:pic>
      <p:pic>
        <p:nvPicPr>
          <p:cNvPr id="1028" name="Picture 4" descr="C:\Users\User\Desktop\ДОУ\DSCF11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4149080"/>
            <a:ext cx="38164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Музыкальная пуаза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tx1">
                    <a:lumMod val="85000"/>
                  </a:schemeClr>
                </a:solidFill>
              </a:rPr>
              <a:t>Наши участники устали. Пора и отдохнуть!</a:t>
            </a:r>
            <a:br>
              <a:rPr lang="ru-RU" sz="2700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ru-RU" sz="27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G:\КВН с родителями\DSC_19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214554"/>
            <a:ext cx="4038600" cy="2674917"/>
          </a:xfrm>
          <a:prstGeom prst="rect">
            <a:avLst/>
          </a:prstGeom>
          <a:noFill/>
        </p:spPr>
      </p:pic>
      <p:pic>
        <p:nvPicPr>
          <p:cNvPr id="1027" name="Picture 3" descr="G:\КВН с родителями\DSC_19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071810"/>
            <a:ext cx="4427414" cy="329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tabLst>
                <a:tab pos="1608138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Гласные, согласные.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LL\Мои документы\КВН с родителями\DSC_1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08720"/>
            <a:ext cx="4038600" cy="2674917"/>
          </a:xfrm>
          <a:prstGeom prst="rect">
            <a:avLst/>
          </a:prstGeom>
          <a:noFill/>
        </p:spPr>
      </p:pic>
      <p:pic>
        <p:nvPicPr>
          <p:cNvPr id="2051" name="Picture 3" descr="C:\Documents and Settings\ALL\Мои документы\КВН с родителями\DSC_19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908720"/>
            <a:ext cx="4038600" cy="2674917"/>
          </a:xfrm>
          <a:prstGeom prst="rect">
            <a:avLst/>
          </a:prstGeom>
          <a:noFill/>
        </p:spPr>
      </p:pic>
      <p:pic>
        <p:nvPicPr>
          <p:cNvPr id="2052" name="Picture 4" descr="C:\Documents and Settings\ALL\Мои документы\КВН с родителями\DSC_19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933056"/>
            <a:ext cx="3816424" cy="2675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643314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 каждой команды на доске написано слово. Под каждой буквой нарисован круг. Круг нужно закрасить тем цветом, какой звук обозначает эта буква (гласный – красный круг, твердый согласный – синий, мягкий согласный - зеленый). </a:t>
            </a:r>
          </a:p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Молодцы «Дошколята» и «Эрудиты».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Пищевые цепочки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248472" cy="966911"/>
          </a:xfrm>
        </p:spPr>
        <p:txBody>
          <a:bodyPr>
            <a:normAutofit fontScale="32500" lnSpcReduction="20000"/>
          </a:bodyPr>
          <a:lstStyle/>
          <a:p>
            <a:r>
              <a:rPr lang="ru-RU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От каждой команды вызывается по несколько участников. Им выдаются картинки с изображением животных. Задача участников встать так, как животные питаются в природе, то есть указать пищевую взаимосвязь.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148064" y="4365104"/>
            <a:ext cx="3538736" cy="1152128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Задание непростое , но родители справились! Конечно же лось питается растениями, а волк нападает на лося.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9" name="Picture 3" descr="C:\Documents and Settings\ALL\Мои документы\КВН с родителями\DSC_19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301" y="2905832"/>
            <a:ext cx="4039985" cy="2676698"/>
          </a:xfrm>
          <a:prstGeom prst="rect">
            <a:avLst/>
          </a:prstGeom>
          <a:noFill/>
        </p:spPr>
      </p:pic>
      <p:pic>
        <p:nvPicPr>
          <p:cNvPr id="10" name="Picture 3" descr="C:\Documents and Settings\ALL\Мои документы\КВН с родителями\DSC_19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196752"/>
            <a:ext cx="4039985" cy="267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4114800" cy="93610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Но и «Эрудиты не уступают»!</a:t>
            </a:r>
            <a:br>
              <a:rPr lang="ru-RU" sz="1400" dirty="0" smtClean="0"/>
            </a:br>
            <a:r>
              <a:rPr lang="ru-RU" sz="1400" dirty="0" smtClean="0"/>
              <a:t>В этом конкурсе ничья.</a:t>
            </a:r>
            <a:endParaRPr lang="ru-RU" sz="1400" dirty="0"/>
          </a:p>
        </p:txBody>
      </p:sp>
      <p:pic>
        <p:nvPicPr>
          <p:cNvPr id="3074" name="Picture 2" descr="C:\Documents and Settings\ALL\Мои документы\КВН с родителями\DSC_19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836712"/>
            <a:ext cx="4038600" cy="2674917"/>
          </a:xfrm>
          <a:prstGeom prst="rect">
            <a:avLst/>
          </a:prstGeom>
          <a:noFill/>
        </p:spPr>
      </p:pic>
      <p:pic>
        <p:nvPicPr>
          <p:cNvPr id="3077" name="Picture 5" descr="C:\Documents and Settings\ALL\Мои документы\КВН с родителями\DSC_19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836712"/>
            <a:ext cx="3960440" cy="259228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23528" y="3861049"/>
            <a:ext cx="4038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«Дошколята»  тоже молодцы!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 Справились заданием.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Documents and Settings\ALL\Мои документы\КВН с родителями\DSC_19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789040"/>
            <a:ext cx="4038600" cy="267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Актуальность проблемы</a:t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</a:t>
            </a:r>
          </a:p>
          <a:p>
            <a:pPr algn="ctr">
              <a:buNone/>
            </a:pPr>
            <a:r>
              <a:rPr lang="ru-RU" sz="1600" b="1" dirty="0" smtClean="0"/>
              <a:t>«Семья – поистине высокое творенье. Она заслон надёжный и причал.</a:t>
            </a:r>
          </a:p>
          <a:p>
            <a:pPr algn="ctr">
              <a:buNone/>
            </a:pPr>
            <a:r>
              <a:rPr lang="ru-RU" sz="1600" b="1" dirty="0" smtClean="0"/>
              <a:t> Она даёт призванье и рожденье. Она для нас основа всех начал».            </a:t>
            </a:r>
          </a:p>
          <a:p>
            <a:pPr algn="ctr">
              <a:buNone/>
            </a:pPr>
            <a:r>
              <a:rPr lang="ru-RU" sz="1600" b="1" dirty="0" smtClean="0"/>
              <a:t>                                                                                                                        </a:t>
            </a:r>
            <a:r>
              <a:rPr lang="ru-RU" sz="1600" b="1" dirty="0" err="1" smtClean="0"/>
              <a:t>Мухачёва</a:t>
            </a:r>
            <a:r>
              <a:rPr lang="ru-RU" sz="1600" b="1" dirty="0" smtClean="0"/>
              <a:t>  Е.А.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Изменения, происходящие сегодня в сфере дошкольного образования, направлены, прежде всего, на улучшение его качества. Оно, в свою очередь, во многом зависит от согласованности действий семьи и ДОУ. Положительный результат, может быть достигнут только при рассмотрении семьи и детского сада в рамках единого образовательного пространства, подразумевающего взаимодействие, сотрудничество между педагогами ДОУ и родителями на всем протяжении дошкольного детства ребенка. </a:t>
            </a:r>
          </a:p>
          <a:p>
            <a:pPr>
              <a:buNone/>
            </a:pPr>
            <a:r>
              <a:rPr lang="ru-RU" sz="1600" dirty="0" smtClean="0"/>
              <a:t>        Одна из активных форм работы с родителями: участие родителей в открытых мероприятиях, главной задачей которой является создание условий для благоприятного климата взаимодействия с родителями. </a:t>
            </a: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Узнай животное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Участникам соревнований предлагается опорная карта с символами. С помощью ее символов игроки должны определить, к кому из животных они относятся.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32040" y="5085184"/>
            <a:ext cx="3754760" cy="177281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А вот здесь «Эрудиты» запутались и не смогли набрать баллов. Но не надо расстраиваться, ведь впереди еще одно задание.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C:\Documents and Settings\ALL\Мои документы\КВН с родителями\DSC_19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716016" y="2132856"/>
            <a:ext cx="4041775" cy="2827345"/>
          </a:xfrm>
          <a:prstGeom prst="rect">
            <a:avLst/>
          </a:prstGeom>
          <a:noFill/>
        </p:spPr>
      </p:pic>
      <p:pic>
        <p:nvPicPr>
          <p:cNvPr id="2050" name="Picture 2" descr="G:\КВН с родителями\DSC_19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708920"/>
            <a:ext cx="4320481" cy="295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solidFill>
                  <a:srgbClr val="FF0000"/>
                </a:solidFill>
              </a:rPr>
              <a:t>Планеты солнечной системы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8983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Каждому игроку выдается карточка с изображением планеты, а двум игрокам карточка с изображением солнца. Участники должны встать в том порядке от игрока с карточкой, на которой изображено солнце, как планеты расположены в солнечной системе.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4008" y="4077072"/>
            <a:ext cx="4041775" cy="2160240"/>
          </a:xfrm>
        </p:spPr>
        <p:txBody>
          <a:bodyPr>
            <a:normAutofit fontScale="92500" lnSpcReduction="20000"/>
          </a:bodyPr>
          <a:lstStyle/>
          <a:p>
            <a:r>
              <a:rPr lang="ru-RU" sz="1500" b="1" dirty="0" smtClean="0">
                <a:solidFill>
                  <a:srgbClr val="002060"/>
                </a:solidFill>
              </a:rPr>
              <a:t>Правильный ответ: Меркурий, Венера, Земля, Марс, Юпитер, Сатурн, Уран, Нептун.</a:t>
            </a:r>
          </a:p>
          <a:p>
            <a:endParaRPr lang="ru-RU" sz="1500" b="1" dirty="0" smtClean="0">
              <a:solidFill>
                <a:srgbClr val="002060"/>
              </a:solidFill>
            </a:endParaRPr>
          </a:p>
          <a:p>
            <a:endParaRPr lang="ru-RU" sz="1500" b="1" dirty="0" smtClean="0">
              <a:solidFill>
                <a:srgbClr val="002060"/>
              </a:solidFill>
            </a:endParaRPr>
          </a:p>
          <a:p>
            <a:endParaRPr lang="ru-RU" sz="1500" b="1" dirty="0" smtClean="0">
              <a:solidFill>
                <a:srgbClr val="002060"/>
              </a:solidFill>
            </a:endParaRPr>
          </a:p>
          <a:p>
            <a:r>
              <a:rPr lang="ru-RU" sz="1500" b="1" dirty="0" smtClean="0">
                <a:solidFill>
                  <a:srgbClr val="FFFF00"/>
                </a:solidFill>
              </a:rPr>
              <a:t>Оказывается , как планеты расположены в солнечной системе знают не только дети, но и взрослые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КВН с родителями\DSC_19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716016" y="1124744"/>
            <a:ext cx="4039985" cy="2676698"/>
          </a:xfrm>
          <a:prstGeom prst="rect">
            <a:avLst/>
          </a:prstGeom>
          <a:noFill/>
        </p:spPr>
      </p:pic>
      <p:pic>
        <p:nvPicPr>
          <p:cNvPr id="1027" name="Picture 3" descr="G:\КВН с родителями\DSC_19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140968"/>
            <a:ext cx="3766047" cy="248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Подведение итогов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КВН с родителями\DSC_19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052736"/>
            <a:ext cx="4038600" cy="2674917"/>
          </a:xfrm>
          <a:prstGeom prst="rect">
            <a:avLst/>
          </a:prstGeom>
          <a:noFill/>
        </p:spPr>
      </p:pic>
      <p:pic>
        <p:nvPicPr>
          <p:cNvPr id="3075" name="Picture 3" descr="G:\КВН с родителями\DSC_19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052736"/>
            <a:ext cx="4038600" cy="2674917"/>
          </a:xfrm>
          <a:prstGeom prst="rect">
            <a:avLst/>
          </a:prstGeom>
          <a:noFill/>
        </p:spPr>
      </p:pic>
      <p:pic>
        <p:nvPicPr>
          <p:cNvPr id="3076" name="Picture 4" descr="G:\КВН с родителями\DSC_19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3356992"/>
            <a:ext cx="506219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09600"/>
            <a:ext cx="7427168" cy="137924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Цель: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обеспечить применение на практике знаний, полученными детьми в течение года в следующих образовательных областях: познание, коммуникация, социализация.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47664" y="2507786"/>
            <a:ext cx="7139136" cy="3945550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Образовательные:</a:t>
            </a:r>
          </a:p>
          <a:p>
            <a:pPr marL="416052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Способствовать  умению отгадывать математические загадки.</a:t>
            </a:r>
          </a:p>
          <a:p>
            <a:pPr marL="416052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Добиться уточнения знаний о составе чисел в пределах 10.</a:t>
            </a:r>
          </a:p>
          <a:p>
            <a:pPr marL="416052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Создать условия для обобщения знаний  об истории родной страны и родного края.</a:t>
            </a:r>
          </a:p>
          <a:p>
            <a:pPr marL="416052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Создать условия для закрепления умений делить слова на слоги и подбирать к словам схемы.</a:t>
            </a:r>
          </a:p>
          <a:p>
            <a:pPr marL="416052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Создать условия для закрепления умений детей выполнять звуковой анализ слова.</a:t>
            </a:r>
          </a:p>
          <a:p>
            <a:pPr marL="416052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Систематизировать знания детей о взаимосвязях в экосистеме «лес».</a:t>
            </a:r>
          </a:p>
          <a:p>
            <a:pPr marL="416052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Создать условия для закрепления умений детей по опорным символам определять животного.</a:t>
            </a:r>
          </a:p>
          <a:p>
            <a:pPr marL="416052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Добиться уточнения знаний о расположении планет в солнечной системе.</a:t>
            </a:r>
          </a:p>
          <a:p>
            <a:pPr marL="416052" indent="-342900"/>
            <a:r>
              <a:rPr lang="ru-RU" dirty="0" smtClean="0">
                <a:solidFill>
                  <a:schemeClr val="bg1"/>
                </a:solidFill>
              </a:rPr>
              <a:t>Развивающие:</a:t>
            </a: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Способствовать развитию коммуникативных качеств.</a:t>
            </a: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Обеспечить развитие умений работать в коллективе.</a:t>
            </a: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Обеспечить развитие умений выстраивать пищевые цепочки в лесу.</a:t>
            </a:r>
          </a:p>
          <a:p>
            <a:pPr marL="530352" indent="-457200"/>
            <a:r>
              <a:rPr lang="ru-RU" dirty="0" smtClean="0">
                <a:solidFill>
                  <a:schemeClr val="bg1"/>
                </a:solidFill>
              </a:rPr>
              <a:t>Воспитательные:</a:t>
            </a:r>
          </a:p>
          <a:p>
            <a:pPr marL="530352" indent="-457200">
              <a:buAutoNum type="arabicPeriod"/>
            </a:pPr>
            <a:r>
              <a:rPr lang="ru-RU" sz="1600" dirty="0" smtClean="0"/>
              <a:t>Воспитывать чувства уважения  к  товарищам и соперникам.</a:t>
            </a:r>
          </a:p>
          <a:p>
            <a:pPr marL="587502" indent="-514350">
              <a:buAutoNum type="arabicPeriod"/>
            </a:pPr>
            <a:endParaRPr lang="ru-RU" sz="2600" dirty="0" smtClean="0"/>
          </a:p>
          <a:p>
            <a:pPr marL="416052" indent="-342900"/>
            <a:endParaRPr lang="ru-RU" sz="2300" dirty="0" smtClean="0">
              <a:solidFill>
                <a:schemeClr val="bg1"/>
              </a:solidFill>
            </a:endParaRPr>
          </a:p>
          <a:p>
            <a:pPr marL="416052" indent="-342900">
              <a:buAutoNum type="arabicPeriod"/>
            </a:pPr>
            <a:endParaRPr lang="ru-RU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16052" indent="-342900">
              <a:buAutoNum type="arabicPeriod"/>
            </a:pP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4563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Используемые технологии: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1. Личностно – ориентированная;</a:t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 Здоровье – сберегающая;</a:t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3. Информационно – коммуникационная.</a:t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4. Игровые</a:t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5.Технология проблемного обучения</a:t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6.Технология сотрудничества</a:t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73853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Материальное обеспечение:</a:t>
            </a: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карточки с математическими загадками; 2 ватмана с изображением деревьев и птиц (состав числа); презентация «История родной страны и родного края» ; </a:t>
            </a:r>
            <a:r>
              <a:rPr lang="ru-RU" sz="2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мультимидийное</a:t>
            </a: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устройство; картинки с изображением животных, насекомых, предметов, планет; схемы с количеством слогов; опорные карты – схемы; маркеры; музыкальное сопровождение</a:t>
            </a:r>
            <a:r>
              <a:rPr lang="ru-RU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                                  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викторины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Команда «Эрудиты»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Рыжов Дмитрий Александрович (капитан команды)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Быкова Ольга Викторовна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Быков Денис Игоревич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Сабиров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Дамир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Тагирьянович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Попова Ольга Анатольевна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Дедерева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Любовь Владимировна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7.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Дедерева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Ольга Сергеевна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8.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Фалалеева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Наталья Валерьевна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Команда «Дошколята»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</a:rPr>
              <a:t>Юдин Кирилл (капитан команды)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</a:rPr>
              <a:t>Быкова Оля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</a:rPr>
              <a:t>Попов Илья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</a:rPr>
              <a:t>Абрамов Даня</a:t>
            </a:r>
          </a:p>
          <a:p>
            <a:pPr>
              <a:buAutoNum type="arabicPeriod"/>
            </a:pPr>
            <a:r>
              <a:rPr lang="ru-RU" sz="1800" b="1" dirty="0" err="1" smtClean="0">
                <a:solidFill>
                  <a:schemeClr val="bg1"/>
                </a:solidFill>
              </a:rPr>
              <a:t>Ожигина</a:t>
            </a:r>
            <a:r>
              <a:rPr lang="ru-RU" sz="1800" b="1" dirty="0" smtClean="0">
                <a:solidFill>
                  <a:schemeClr val="bg1"/>
                </a:solidFill>
              </a:rPr>
              <a:t> Лиза</a:t>
            </a:r>
          </a:p>
          <a:p>
            <a:pPr>
              <a:buAutoNum type="arabicPeriod"/>
            </a:pPr>
            <a:r>
              <a:rPr lang="ru-RU" sz="1800" b="1" dirty="0" err="1" smtClean="0">
                <a:solidFill>
                  <a:schemeClr val="bg1"/>
                </a:solidFill>
              </a:rPr>
              <a:t>Ерегин</a:t>
            </a:r>
            <a:r>
              <a:rPr lang="ru-RU" sz="1800" b="1" dirty="0" smtClean="0">
                <a:solidFill>
                  <a:schemeClr val="bg1"/>
                </a:solidFill>
              </a:rPr>
              <a:t> Влад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</a:rPr>
              <a:t>Козлова Алина</a:t>
            </a:r>
          </a:p>
          <a:p>
            <a:pPr>
              <a:buAutoNum type="arabicPeriod"/>
            </a:pPr>
            <a:r>
              <a:rPr lang="ru-RU" sz="1800" b="1" dirty="0" err="1" smtClean="0">
                <a:solidFill>
                  <a:schemeClr val="bg1"/>
                </a:solidFill>
              </a:rPr>
              <a:t>Сабиров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Амир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</a:rPr>
              <a:t>Морозова Ксюша</a:t>
            </a:r>
          </a:p>
          <a:p>
            <a:pPr>
              <a:buAutoNum type="arabicPeriod"/>
            </a:pPr>
            <a:r>
              <a:rPr lang="ru-RU" sz="1800" b="1" dirty="0" err="1" smtClean="0">
                <a:solidFill>
                  <a:schemeClr val="bg1"/>
                </a:solidFill>
              </a:rPr>
              <a:t>Фалалеева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Нелии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Последовательность действий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Вступительная часть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II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Основная часть:</a:t>
            </a:r>
          </a:p>
          <a:p>
            <a:r>
              <a:rPr lang="ru-RU" sz="2400" dirty="0" smtClean="0"/>
              <a:t>1. Разминка;</a:t>
            </a:r>
          </a:p>
          <a:p>
            <a:r>
              <a:rPr lang="ru-RU" sz="2400" dirty="0" smtClean="0"/>
              <a:t>2. Задачи в стихах;</a:t>
            </a:r>
          </a:p>
          <a:p>
            <a:r>
              <a:rPr lang="ru-RU" sz="2400" dirty="0" smtClean="0"/>
              <a:t>3. Найди пару;</a:t>
            </a:r>
          </a:p>
          <a:p>
            <a:r>
              <a:rPr lang="ru-RU" sz="2400" dirty="0" smtClean="0"/>
              <a:t>4. Мой город, моя страна;</a:t>
            </a:r>
          </a:p>
          <a:p>
            <a:r>
              <a:rPr lang="ru-RU" sz="2400" dirty="0" smtClean="0"/>
              <a:t>5. Музыкальная пауза.</a:t>
            </a:r>
          </a:p>
          <a:p>
            <a:r>
              <a:rPr lang="ru-RU" sz="2400" dirty="0" smtClean="0"/>
              <a:t>6. Подбери к схемам картинки;</a:t>
            </a:r>
          </a:p>
          <a:p>
            <a:r>
              <a:rPr lang="ru-RU" sz="2400" dirty="0" smtClean="0"/>
              <a:t>7. Гласные, согласные;</a:t>
            </a:r>
          </a:p>
          <a:p>
            <a:r>
              <a:rPr lang="ru-RU" sz="2400" dirty="0" smtClean="0"/>
              <a:t>8. Пищевые цепочки;</a:t>
            </a:r>
          </a:p>
          <a:p>
            <a:r>
              <a:rPr lang="ru-RU" sz="2400" dirty="0" smtClean="0"/>
              <a:t>9. Узнай животное.</a:t>
            </a:r>
          </a:p>
          <a:p>
            <a:r>
              <a:rPr lang="ru-RU" sz="2400" dirty="0" smtClean="0"/>
              <a:t>10. Планеты солнечной системы.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III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Заключительная часть.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Капитаны представляют свои команды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Капитан команды «Эрудиты» представляет своих товарищей.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LL\Мои документы\КВН с родителями\DSC_19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42844" y="2285992"/>
            <a:ext cx="4357718" cy="336886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5072074"/>
            <a:ext cx="4041775" cy="105408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 викторине мы узнали</a:t>
            </a:r>
          </a:p>
          <a:p>
            <a:pPr>
              <a:buNone/>
            </a:pPr>
            <a:r>
              <a:rPr lang="ru-RU" b="1" dirty="0" smtClean="0"/>
              <a:t>Скорее в зал все прибежали,</a:t>
            </a:r>
          </a:p>
          <a:p>
            <a:pPr>
              <a:buNone/>
            </a:pPr>
            <a:r>
              <a:rPr lang="ru-RU" b="1" dirty="0" smtClean="0"/>
              <a:t>Стали думать и гадать,</a:t>
            </a:r>
          </a:p>
          <a:p>
            <a:pPr>
              <a:buNone/>
            </a:pPr>
            <a:r>
              <a:rPr lang="ru-RU" b="1" dirty="0" smtClean="0"/>
              <a:t>Как команду нам назвать?</a:t>
            </a:r>
          </a:p>
          <a:p>
            <a:endParaRPr lang="ru-RU" dirty="0"/>
          </a:p>
        </p:txBody>
      </p:sp>
      <p:pic>
        <p:nvPicPr>
          <p:cNvPr id="5" name="Picture 2" descr="C:\Documents and Settings\ALL\Мои документы\КВН с родителями\DSC_19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85860"/>
            <a:ext cx="4320480" cy="334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Дошколята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3333759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– ребята не просты,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Остроумны, веселы.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Если только захотим мы,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То достанем до Луны.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смекалку очень любим,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 нею весело шагать.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вопросы все мы будем 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 порядку отвечать.</a:t>
            </a:r>
          </a:p>
          <a:p>
            <a:pPr>
              <a:tabLst>
                <a:tab pos="1341438" algn="l"/>
              </a:tabLst>
            </a:pP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Documents and Settings\ALL\Мои документы\КВН с родителями\DSC_19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5050" y="1157304"/>
            <a:ext cx="5111750" cy="408460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3428993" y="5357826"/>
            <a:ext cx="5214974" cy="9286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 Ну, а теперь капитан команды «Дошколята » представляет своих товарищей.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579</TotalTime>
  <Words>985</Words>
  <Application>Microsoft Office PowerPoint</Application>
  <PresentationFormat>Экран (4:3)</PresentationFormat>
  <Paragraphs>145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Открытое мероприятие в подготовительной группе  «Юный эрудит» </vt:lpstr>
      <vt:lpstr>Актуальность проблемы </vt:lpstr>
      <vt:lpstr>Цель: обеспечить применение на практике знаний, полученными детьми в течение года в следующих образовательных областях: познание, коммуникация, социализация.</vt:lpstr>
      <vt:lpstr>Используемые технологии:  1. Личностно – ориентированная; 2. Здоровье – сберегающая; 3. Информационно – коммуникационная. 4. Игровые 5.Технология проблемного обучения 6.Технология сотрудничества     </vt:lpstr>
      <vt:lpstr>Материальное обеспечение: карточки с математическими загадками; 2 ватмана с изображением деревьев и птиц (состав числа); презентация «История родной страны и родного края» ; мультимидийное устройство; картинки с изображением животных, насекомых, предметов, планет; схемы с количеством слогов; опорные карты – схемы; маркеры; музыкальное сопровождение.                                       </vt:lpstr>
      <vt:lpstr>Участники викторины</vt:lpstr>
      <vt:lpstr>Последовательность действий</vt:lpstr>
      <vt:lpstr>Капитаны представляют свои команды</vt:lpstr>
      <vt:lpstr>Дошколята</vt:lpstr>
      <vt:lpstr>Разминка</vt:lpstr>
      <vt:lpstr>Задачи в стихах</vt:lpstr>
      <vt:lpstr>Задачи в стихах</vt:lpstr>
      <vt:lpstr>Найди пару</vt:lpstr>
      <vt:lpstr>Мой город, моя страна</vt:lpstr>
      <vt:lpstr>Подбери к схемам картинки</vt:lpstr>
      <vt:lpstr>Музыкальная пуаза   Наши участники устали. Пора и отдохнуть! </vt:lpstr>
      <vt:lpstr>Гласные, согласные. </vt:lpstr>
      <vt:lpstr>Пищевые цепочки</vt:lpstr>
      <vt:lpstr>Но и «Эрудиты не уступают»! В этом конкурсе ничья.</vt:lpstr>
      <vt:lpstr>Узнай животное</vt:lpstr>
      <vt:lpstr>Планеты солнечной системы</vt:lpstr>
      <vt:lpstr>Подведение итогов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Открытое мероприятие в подготовительной группе  «Юный эрудит» </dc:title>
  <dc:creator>KAN</dc:creator>
  <cp:lastModifiedBy>User</cp:lastModifiedBy>
  <cp:revision>27</cp:revision>
  <dcterms:created xsi:type="dcterms:W3CDTF">2012-11-01T10:50:11Z</dcterms:created>
  <dcterms:modified xsi:type="dcterms:W3CDTF">2013-10-12T14:22:12Z</dcterms:modified>
</cp:coreProperties>
</file>