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9" r:id="rId2"/>
    <p:sldId id="281" r:id="rId3"/>
    <p:sldId id="282" r:id="rId4"/>
    <p:sldId id="257" r:id="rId5"/>
    <p:sldId id="258" r:id="rId6"/>
    <p:sldId id="283" r:id="rId7"/>
    <p:sldId id="284" r:id="rId8"/>
    <p:sldId id="285" r:id="rId9"/>
    <p:sldId id="286" r:id="rId10"/>
    <p:sldId id="287" r:id="rId11"/>
    <p:sldId id="288" r:id="rId12"/>
    <p:sldId id="273" r:id="rId13"/>
    <p:sldId id="274" r:id="rId14"/>
    <p:sldId id="275" r:id="rId15"/>
    <p:sldId id="276" r:id="rId16"/>
    <p:sldId id="277" r:id="rId17"/>
    <p:sldId id="278" r:id="rId18"/>
    <p:sldId id="289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107" d="100"/>
          <a:sy n="107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ДЕТСКИЕ\Nezhniy\Nezh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420888"/>
            <a:ext cx="6622504" cy="1251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00506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31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7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3778E96C-547E-483D-9CA6-B7B6281517A7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57FA531C-0D41-4583-90CA-7194F4321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63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ДЕТСКИЕ\Nezhniy\NezhnySlid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0" y="6515100"/>
            <a:ext cx="1530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BFBFBF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BFBFBF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6115" y="332656"/>
            <a:ext cx="651486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НАУКИ, МОЛОДЕЖИ И СПОРТА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АВТОНОМНОЙ РЕСПУБЛИКИ КРЫМ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КРЫМСКИЙ РЕСПУБЛИКАНСКИЙ ИНСТИТУТ ПОСЛЕДИПЛОМНОГО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ПЕДАГОГИЧЕСКОГО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32432" y="1844824"/>
            <a:ext cx="408964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инклюзивной педагогики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андрагогики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357" y="2664972"/>
            <a:ext cx="260815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Тема проекта: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«Краеведение»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3717032"/>
            <a:ext cx="282237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слушателя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курсов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«воспитателя раннего возраста»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Зинединовой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Февзие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Сейрановны</a:t>
            </a:r>
            <a:endParaRPr lang="ru-RU" sz="1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5044243"/>
            <a:ext cx="23803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Научный руководитель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Тригуб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Любовь Михайловна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2301" y="6093296"/>
            <a:ext cx="1529906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Симферополь - 2014</a:t>
            </a:r>
          </a:p>
        </p:txBody>
      </p:sp>
    </p:spTree>
    <p:extLst>
      <p:ext uri="{BB962C8B-B14F-4D97-AF65-F5344CB8AC3E}">
        <p14:creationId xmlns:p14="http://schemas.microsoft.com/office/powerpoint/2010/main" val="17668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rippl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764704"/>
            <a:ext cx="8464454" cy="5184576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Verdana (Основной текст)"/>
                <a:cs typeface="Times New Roman" pitchFamily="18" charset="0"/>
              </a:rPr>
              <a:t>Первый этап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Изучение теоретических вопросов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проблемы.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Verdana (Основной текст)"/>
                <a:cs typeface="Times New Roman" pitchFamily="18" charset="0"/>
              </a:rPr>
              <a:t>Второй этап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основной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конспектов занятий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Оформление практического материала(приобретение дидактических игр по ознакомлению с особенностями растительного и животного мира посёлка)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Создание, оснащение и оформление уголка по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краеведению(куклы в национальных костюмах)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Разработка анкет для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родителей «Патриотическое воспитание»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Сбор и оформление наглядного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Посещение учреждений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посёлка(Красногвардейский Краеведческий музей, школа, аптека). Экскурсия к памятным местам родного края, в ГАИ, в МЧС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Verdana (Основной текст)"/>
                <a:cs typeface="Times New Roman" pitchFamily="18" charset="0"/>
              </a:rPr>
              <a:t>Третий этап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заключительный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Итогом проекта  является  оформление   альбома   «Памятные места нашего посёлка», оформление доклада «История нашего посёлка», видеоальбом «Мой родной край».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11558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571472" y="0"/>
            <a:ext cx="8143932" cy="114298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332656"/>
            <a:ext cx="8929718" cy="57606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100" b="1" i="1" dirty="0" smtClean="0">
                <a:solidFill>
                  <a:srgbClr val="FF0000"/>
                </a:solidFill>
                <a:latin typeface="Verdana (Основной текст)"/>
                <a:cs typeface="Times New Roman" pitchFamily="18" charset="0"/>
              </a:rPr>
              <a:t>Предполагаемые результаты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Verdana (Основной текст)"/>
                <a:cs typeface="Times New Roman" pitchFamily="18" charset="0"/>
              </a:rPr>
              <a:t>Дети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Итоговым результатом будет являться диагностика, где дети покажут свои знания по теме.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Активное участие и интерес детей в различных видах деятельности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Проявление самостоятельности и творческой активности   в театрализованной деятельности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Нравственно- патриотические чувства к  истории, культуре, природе родного края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Развитие связной речи, обогащение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словаря.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Verdana (Основной текст)"/>
                <a:cs typeface="Times New Roman" pitchFamily="18" charset="0"/>
              </a:rPr>
              <a:t>Воспитатели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Разработка конспектов занятий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Практический материал по всем видам детской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Verdana (Основной текст)"/>
                <a:cs typeface="Times New Roman" pitchFamily="18" charset="0"/>
              </a:rPr>
              <a:t>Родители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Повышение интереса к работе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ДУЗ.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Активное участие в конкурсах,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выставках.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Помощь в проведении экскурсий и целевых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прогулок.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Помощь воспитателю в приобретении и изготовлении дидактических, с. ролевых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игр для детей.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63938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611560" y="571480"/>
            <a:ext cx="8136904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Анкета для родителей</a:t>
            </a:r>
          </a:p>
          <a:p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«Патриотическое воспитание»</a:t>
            </a:r>
          </a:p>
          <a:p>
            <a:pPr marL="342900" indent="-342900" algn="just">
              <a:buAutoNum type="arabicPeriod"/>
            </a:pPr>
            <a:r>
              <a:rPr lang="ru-RU" sz="1400" dirty="0" smtClean="0"/>
              <a:t>Какой смысл вы вкладываете в понятие «Гражданин», «Гражданское воспитание»? Считаете ли вы необходимым и возможным начинать гражданское воспитание с дошкольного детства?</a:t>
            </a:r>
          </a:p>
          <a:p>
            <a:pPr marL="342900" indent="-342900" algn="just">
              <a:buAutoNum type="arabicPeriod"/>
            </a:pPr>
            <a:r>
              <a:rPr lang="ru-RU" sz="1400" dirty="0" smtClean="0"/>
              <a:t>Достаточно ли хорошо вы знаете культурно-историческое наследие посёлка, края, чтобы обеспечить вхождение ребёнка в региональную культуру?</a:t>
            </a:r>
          </a:p>
          <a:p>
            <a:pPr marL="342900" indent="-342900" algn="just">
              <a:buAutoNum type="arabicPeriod"/>
            </a:pPr>
            <a:r>
              <a:rPr lang="ru-RU" sz="1400" dirty="0" smtClean="0"/>
              <a:t>Считаете ли вы необходимым приобщать своего ребёнка с дошкольного возраста к истокам региональной культуры? Какие пути в решении этой проблемы вы могли бы предложить?</a:t>
            </a:r>
          </a:p>
          <a:p>
            <a:pPr marL="342900" indent="-342900" algn="just">
              <a:buAutoNum type="arabicPeriod"/>
            </a:pPr>
            <a:r>
              <a:rPr lang="ru-RU" sz="1400" dirty="0" smtClean="0"/>
              <a:t>Как вы думаете, с какого возраста необходимо развивать у детей интерес к природному и культурному наследию родного края?</a:t>
            </a:r>
          </a:p>
          <a:p>
            <a:pPr marL="342900" indent="-342900" algn="just">
              <a:buAutoNum type="arabicPeriod"/>
            </a:pPr>
            <a:r>
              <a:rPr lang="ru-RU" sz="1400" dirty="0" smtClean="0"/>
              <a:t>Знаете ли вы, что и как рассказать своему ребёнку о посёлку?</a:t>
            </a:r>
          </a:p>
          <a:p>
            <a:pPr marL="342900" indent="-342900" algn="just">
              <a:buAutoNum type="arabicPeriod"/>
            </a:pPr>
            <a:r>
              <a:rPr lang="ru-RU" sz="1400" dirty="0" smtClean="0"/>
              <a:t>Какую литературу, на ваш взгляд, можно использовать при ознакомлении детей с родным поселком и его историей?</a:t>
            </a:r>
          </a:p>
          <a:p>
            <a:pPr marL="342900" indent="-342900" algn="just">
              <a:buAutoNum type="arabicPeriod"/>
            </a:pPr>
            <a:r>
              <a:rPr lang="ru-RU" sz="1400" dirty="0" smtClean="0"/>
              <a:t>Какая помощь и поддержка от воспитателя, по вашему мнению, необходима для эффективного решения задач гражданского воспитания?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589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611560" y="571480"/>
            <a:ext cx="8136904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детей.</a:t>
            </a:r>
          </a:p>
          <a:p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(Речевое общение на родном языке и «языке соседа»)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/>
              <a:t>(Дети среднего дошкольного возраста</a:t>
            </a:r>
            <a:r>
              <a:rPr lang="ru-RU" sz="1600" b="1" dirty="0" smtClean="0"/>
              <a:t>).</a:t>
            </a:r>
            <a:endParaRPr lang="ru-RU" sz="1600" b="1" i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Общаются дети дошкольного возраста со своими сверстниками доброжелательно. Проявляют позитивный интерес к «языку соседа», понимают обращённую к ним этикетную лексику. На обращённый вопрос, просьбу, указание отвечают одним словам, коротким предложением или используют невербальные средства общения.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Могут повторить небольшие песенки, </a:t>
            </a:r>
            <a:r>
              <a:rPr lang="ru-RU" sz="1600" dirty="0" err="1" smtClean="0"/>
              <a:t>потешки</a:t>
            </a:r>
            <a:r>
              <a:rPr lang="ru-RU" sz="1600" dirty="0" smtClean="0"/>
              <a:t>, короткие стихи, повторы в сказках на «языке соседа».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 smtClean="0"/>
              <a:t>(Дети старшего дошкольного возраста).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Проявляют познавательный интерес к многообразию окружающего мира, людям.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Используют речь как средство общения в многообразии жизненных ситуаций, требующих разрешения.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Умеют описывать достопримечательности ближайшего окружения (улицы, села, поселка).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Запоминают и произносят по памяти небольшие стихотворения, реплики персонажей сказок, повторы в сказках, песнях на </a:t>
            </a:r>
            <a:r>
              <a:rPr lang="ru-RU" sz="1600" dirty="0"/>
              <a:t>«языке соседа</a:t>
            </a:r>
            <a:r>
              <a:rPr lang="ru-RU" sz="1600" dirty="0" smtClean="0"/>
              <a:t>». 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2979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611560" y="571480"/>
            <a:ext cx="8136904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детей.</a:t>
            </a:r>
          </a:p>
          <a:p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(Традиционная и современная культура людей, живущих в посёлке Красногвардейское)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/>
              <a:t>(Дети среднего дошкольного возраста</a:t>
            </a:r>
            <a:r>
              <a:rPr lang="ru-RU" sz="1600" b="1" dirty="0" smtClean="0"/>
              <a:t>).</a:t>
            </a:r>
            <a:endParaRPr lang="ru-RU" sz="1600" b="1" i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 своё полное имя, фамилию, отчество и ФИО членов своей семьи и родственников.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Уверенно ориентируется в своём доме, знают названия и назначения комнат в доме, предметов быта.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 назначение разных видов одежды – повседневной и праздничной, называют предметы одежды, украшений.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 и рассказывают о семейных, народных праздников.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Применяют полученные знания и умения в игровой деятельности.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1" dirty="0" smtClean="0"/>
              <a:t>(Дети старшего </a:t>
            </a:r>
            <a:r>
              <a:rPr lang="ru-RU" sz="1400" b="1" dirty="0"/>
              <a:t>дошкольного </a:t>
            </a:r>
            <a:r>
              <a:rPr lang="ru-RU" sz="1400" b="1" dirty="0" smtClean="0"/>
              <a:t>возраста).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Имеют представления о соей семье, родне, родственниках.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Придерживаются основных правил семейного и гостевого этикета.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 и называют некоторые известные блюда национальной кухни, людей живущих в посёлке.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 о том , что в посёлке живёт много разных людей, знают свою национальную принадлежность. К соседям по дому, по улице, к знакомым относятся доброжелательно, вежливо, знают их по именам.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Проявляют познавательный интерес к работам народных мастеров, бережно и уважительно к ним относятся.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Называют профессии своих родителей, доброжелательно, уважительно относятся к ним.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Бережно, уважительно относятся к святыням людей живущих в посёлке.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Применяют полученные знания и умения в разных видах деятельности: игровой, коммуникативной, художественно-творческой, художественно-речевой.</a:t>
            </a:r>
          </a:p>
        </p:txBody>
      </p:sp>
    </p:spTree>
    <p:extLst>
      <p:ext uri="{BB962C8B-B14F-4D97-AF65-F5344CB8AC3E}">
        <p14:creationId xmlns:p14="http://schemas.microsoft.com/office/powerpoint/2010/main" val="22705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611560" y="571480"/>
            <a:ext cx="8136904" cy="379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детей.</a:t>
            </a:r>
          </a:p>
          <a:p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(История людей и памятников)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1" dirty="0"/>
              <a:t>(Дети среднего дошкольного возраста).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 название своего населённого пункта, улицы и некоторые их достопримечательности. Имеет представления о том, что в посёлке всегда проживали и живёт много разных людей.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1" dirty="0" smtClean="0"/>
              <a:t>(</a:t>
            </a:r>
            <a:r>
              <a:rPr lang="ru-RU" sz="1400" b="1" dirty="0"/>
              <a:t>Дети </a:t>
            </a:r>
            <a:r>
              <a:rPr lang="ru-RU" sz="1400" b="1" dirty="0" smtClean="0"/>
              <a:t>старшего </a:t>
            </a:r>
            <a:r>
              <a:rPr lang="ru-RU" sz="1400" b="1" dirty="0"/>
              <a:t>дошкольного возраста).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Имеют представления о том, что Крым находится на юге Украины.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Проявляют интерес к истории родного населённого пункта, знают его старое и новое название, знают и могут кратко описать достопримечательности родного края.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Имеют представления о правилах поведения при посещения святых и памятных мест, музеев.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Знают, что в посёлке проживают представители разных национальностей, могут назвать некоторые из них.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 и называют символы Украины, символику </a:t>
            </a:r>
            <a:r>
              <a:rPr lang="ru-RU" sz="1400" dirty="0" err="1" smtClean="0"/>
              <a:t>АРКрым</a:t>
            </a:r>
            <a:r>
              <a:rPr lang="ru-RU" sz="1400" dirty="0" smtClean="0"/>
              <a:t> и символику посёлка Красногвардейское.</a:t>
            </a:r>
          </a:p>
        </p:txBody>
      </p:sp>
    </p:spTree>
    <p:extLst>
      <p:ext uri="{BB962C8B-B14F-4D97-AF65-F5344CB8AC3E}">
        <p14:creationId xmlns:p14="http://schemas.microsoft.com/office/powerpoint/2010/main" val="27657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611560" y="571480"/>
            <a:ext cx="8136904" cy="379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детей.</a:t>
            </a:r>
          </a:p>
          <a:p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(Художественная литература)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1" dirty="0"/>
              <a:t>(Дети среднего дошкольного возраста).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Внимательно слушают и понимают текст, отвечают на вопросы по его содержанию, проявляют интерес к прочитанному.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Запоминают интересные эпизоды произведения, героев, пытаются пересказывать содержание, используют запоминавшиеся моменты в общении.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Узнают героев сказок на иллюстрациях.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1" dirty="0" smtClean="0"/>
              <a:t>(</a:t>
            </a:r>
            <a:r>
              <a:rPr lang="ru-RU" sz="1400" b="1" dirty="0"/>
              <a:t>Дети </a:t>
            </a:r>
            <a:r>
              <a:rPr lang="ru-RU" sz="1400" b="1" dirty="0" smtClean="0"/>
              <a:t>старшего </a:t>
            </a:r>
            <a:r>
              <a:rPr lang="ru-RU" sz="1400" b="1" dirty="0"/>
              <a:t>дошкольного возраста</a:t>
            </a:r>
            <a:r>
              <a:rPr lang="ru-RU" sz="1400" b="1" dirty="0" smtClean="0"/>
              <a:t>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Слушают, заучивают наизусть и разыгрывают с помощью воспитателя поэтические фольклорные произведения.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Понимают смысл пословиц, поговорок, пробуют их использовать в соответствующих жизненных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595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611560" y="571480"/>
            <a:ext cx="8136904" cy="379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детей.</a:t>
            </a:r>
          </a:p>
          <a:p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(Музыка и игра)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1" dirty="0"/>
              <a:t>(Дети среднего дошкольного возраста).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Проявляют интерес к народной музыки. Эмоционально исполняют </a:t>
            </a:r>
            <a:r>
              <a:rPr lang="ru-RU" sz="1400" dirty="0" err="1" smtClean="0"/>
              <a:t>попевки</a:t>
            </a:r>
            <a:r>
              <a:rPr lang="ru-RU" sz="1400" dirty="0" smtClean="0"/>
              <a:t> и песенки.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 названия народных музыкальных инструментов, отличают хи от современных.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Могут осуществить замысел будущей игры.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Принимают участие в разных видах игр, эмоционально положительно откликаются на них.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Умеют строить доброжелательные отношения с партнёрами по игре.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1" dirty="0" smtClean="0"/>
              <a:t>(Дети старшего дошкольного возраста).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Имеют навыки слушания народной музыки, узнают характерные оттенки её звучания.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Знают некоторые народные музыкальные игры.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Имеют элементарные навыки игры на детских музыкальных народных инструментах.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Передают свои впечатления и чувства от народной музыки в других видах деятельности – изобразительной, художественно-речевой, театральной, ознакомление с природой.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Используют в играх реальные и сказочные ситуации, передают отношения между людьми, знания о ближайшем окружении (семья, детский сад, посёлок, село).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/>
              <a:t>Умеют строить дружеские партнёрские взаимоотношения, самостоятельно объединяются в играх по интересам, самостоятельно договариваются друг с другом, распределяют роли, пытаются сами разрешать конфликтные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42637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Заключение:</a:t>
            </a:r>
          </a:p>
          <a:p>
            <a:pPr algn="ctr"/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CF737"/>
              </a:solidFill>
              <a:latin typeface="Verdana (Основной текст)"/>
            </a:endParaRPr>
          </a:p>
          <a:p>
            <a:pPr indent="355600" algn="just">
              <a:lnSpc>
                <a:spcPct val="150000"/>
              </a:lnSpc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Ведущим замыслом проекта, является приобщение ребёнка к культуре своего народа; пополнить знания детей о своём посёлке, в котором мы живём, воспитывать уважение к его традициям и обычаям, развивать потребность детей в освоении окружающего мира путём изучения культурного наследия, с участием родителей.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Успешность развития детей при знакомстве с родным краем возможна только при условии активного взаимодействия с окружающим миром эмоционально-практическим путём, т.е. через игру, предметную деятельность, общение, труд, обучение, разные виды деятельности, свойственные детскому возрасту.</a:t>
            </a:r>
          </a:p>
        </p:txBody>
      </p:sp>
    </p:spTree>
    <p:extLst>
      <p:ext uri="{BB962C8B-B14F-4D97-AF65-F5344CB8AC3E}">
        <p14:creationId xmlns:p14="http://schemas.microsoft.com/office/powerpoint/2010/main" val="366258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5000">
        <p14:vortex dir="r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416824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Список литературы.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Александрова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Е.Ю., Гордеева Е.П., Постникова М.П. Система патриотического воспитания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ДОУ, планирование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педагогические проекты,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тематических занятий и сценарии мероприятий. М.: Учитель,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2007.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Баранникова О.Н. Уроки гражданственности и патриотизма в ДОУ: практическое пособие. М.: АРКТИ,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2007.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Бібліотечка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вихователя дитячого садка. Травень 09.2012р.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Батьківщино, земле рідна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Белая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К.Ю. Художественно-эстетическое и социально-нравственное воспитание дошкольника, М.: Школьная пресса,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2007.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Дитячий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садок. Жовтень 2011р. число 39(615)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Шануй батька й неньку, буде скрізь тобі гладенько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З чого починається Батьківщина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Журнал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Растём вместе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“”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Как создать и сохранять семейные традиции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Казаков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А.П., Шорыгина Т.А. Детям о Великой Победе! Беседы о Второй мировой войне. М.: ГНОМ и Д, 2008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Мухоморина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Л. Г.,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Араджиони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М. А., Горькая А.,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Кемилева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Э. Ф., Короткова С. Н., Пичугина Т. Алексеевна.,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Тригуб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Л. М., Феклистова Е. 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Крымский веночек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Региональная программа и методические рекомендации по межкультурному образованию детей дошкольного возраста в Крыму.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97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000">
        <p:dissolve/>
      </p:transition>
    </mc:Choice>
    <mc:Fallback xmlns="">
      <p:transition spd="slow" advClick="0" advTm="15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3203848" y="980729"/>
            <a:ext cx="5788679" cy="324036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88640"/>
            <a:ext cx="85332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 (Основной текст)"/>
                <a:cs typeface="Arial" pitchFamily="34" charset="0"/>
              </a:rPr>
              <a:t>Дошкольное  учебное  заведение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 (Основной текст)"/>
                <a:cs typeface="Arial" pitchFamily="34" charset="0"/>
              </a:rPr>
              <a:t>ясли - сад    №2   </a:t>
            </a:r>
            <a:r>
              <a:rPr lang="en-US" sz="2400" b="1" i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 (Основной текст)"/>
                <a:cs typeface="Arial" pitchFamily="34" charset="0"/>
              </a:rPr>
              <a:t>“</a:t>
            </a:r>
            <a:r>
              <a:rPr lang="ru-RU" sz="2400" b="1" i="1" kern="1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 (Основной текст)"/>
                <a:cs typeface="Arial" pitchFamily="34" charset="0"/>
              </a:rPr>
              <a:t>Ивушка</a:t>
            </a:r>
            <a:r>
              <a:rPr lang="en-US" sz="2400" b="1" i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 (Основной текст)"/>
                <a:cs typeface="Arial" pitchFamily="34" charset="0"/>
              </a:rPr>
              <a:t>”</a:t>
            </a:r>
            <a:r>
              <a:rPr lang="ru-RU" sz="2400" b="1" i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 (Основной текст)"/>
                <a:cs typeface="Arial" pitchFamily="34" charset="0"/>
              </a:rPr>
              <a:t>   </a:t>
            </a:r>
            <a:endParaRPr lang="en-US" sz="2400" b="1" i="1" kern="1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 (Основной текст)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kern="1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 (Основной текст)"/>
                <a:cs typeface="Arial" pitchFamily="34" charset="0"/>
              </a:rPr>
              <a:t>пгт</a:t>
            </a:r>
            <a:r>
              <a:rPr lang="ru-RU" sz="2400" b="1" i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 (Основной текст)"/>
                <a:cs typeface="Arial" pitchFamily="34" charset="0"/>
              </a:rPr>
              <a:t>.  </a:t>
            </a:r>
            <a:r>
              <a:rPr lang="ru-RU" sz="2400" b="1" i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 (Основной текст)"/>
                <a:cs typeface="Arial" pitchFamily="34" charset="0"/>
              </a:rPr>
              <a:t>Красногвардейское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 (Основной текст)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06488"/>
            <a:ext cx="2430016" cy="36450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779912" y="1484784"/>
            <a:ext cx="5061144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 (Основной текст)"/>
              </a:rPr>
              <a:t>Зинединова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 (Основной текст)"/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 (Основной текст)"/>
              </a:rPr>
              <a:t>Февзие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 (Основной текст)"/>
              </a:rPr>
              <a:t> </a:t>
            </a:r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 (Основной текст)"/>
              </a:rPr>
              <a:t>Сейрановна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 (Основной текст)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28440" y="2377336"/>
            <a:ext cx="53640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Педагогический стаж – 7лет</a:t>
            </a:r>
          </a:p>
          <a:p>
            <a:pPr lvl="0"/>
            <a:r>
              <a:rPr lang="ru-RU" sz="20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Образование – высшее педагогическое</a:t>
            </a:r>
          </a:p>
          <a:p>
            <a:r>
              <a:rPr lang="ru-RU" sz="20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Специальность – воспитатель дошкольного учебного заведения</a:t>
            </a:r>
            <a:endParaRPr lang="ru-RU" sz="2400" b="1" i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Verdana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79633" y="2967335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075847"/>
            <a:ext cx="2880320" cy="25132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38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0">
        <p14:vortex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467544" y="2656407"/>
            <a:ext cx="5976664" cy="381642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302735"/>
            <a:ext cx="552636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Мир детства сладостен и тонок,</a:t>
            </a:r>
          </a:p>
          <a:p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Как флейты плавающей звук.</a:t>
            </a:r>
          </a:p>
          <a:p>
            <a:r>
              <a:rPr lang="ru-RU" sz="20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Пока смеётся мне ребёнок,</a:t>
            </a:r>
          </a:p>
          <a:p>
            <a:r>
              <a:rPr lang="ru-RU" sz="20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Я знаю, что не зря живу</a:t>
            </a:r>
          </a:p>
          <a:p>
            <a:r>
              <a:rPr lang="ru-RU" sz="20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Быть в гуще детских восприятий…</a:t>
            </a:r>
          </a:p>
          <a:p>
            <a:r>
              <a:rPr lang="ru-RU" sz="20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И так на протяжении лет –</a:t>
            </a:r>
          </a:p>
          <a:p>
            <a:r>
              <a:rPr lang="ru-RU" sz="20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Судьба моя – я воспитатель!</a:t>
            </a:r>
          </a:p>
          <a:p>
            <a:r>
              <a:rPr lang="ru-RU" sz="20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Нет лучше доли на земле.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3227851" cy="24208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</a:effectLst>
          <a:scene3d>
            <a:camera prst="orthographicFront">
              <a:rot lat="0" lon="0" rev="300000"/>
            </a:camera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0506">
            <a:off x="4706670" y="663396"/>
            <a:ext cx="3946528" cy="22445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5992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5000">
        <p14:reveal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643998" cy="61436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 к проекту</a:t>
            </a:r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Ведущим  замыслом  проекта, является  приобщение ребенка к культуре  своего народа;   пополнить  знания   детей о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родном посёлке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Красногвардеёское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котором  мы  живем,   воспитывать уважение  к его   традициям  и  обычаям,   развивать  потребность детей в  освоении окружающего мира путем  изучения  культурного  наследия, с участием  родителей.         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Учитывая,  значимость  данной  проблемы  основной  целью  проекта,   является систематизация знаний о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родном посёлке.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     значимость    проекта     предусматривает      диагностическую деятельность,     тематическое    планирование,    создание       развивающей   среды,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дидактических игр по ознакомлению с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особенностями растительного и животного мира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посёлка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анкеты для родителей «Формирование у детей патриотического воспитания».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Итогом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  является 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формление  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альбома  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«Памятные места нашего посёлка», оформление доклада «История нашего посёлка», видеоальбом «Мой родной край».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«Родина для человека – самое дорогое и священное, 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чего человек перестаёт быть личностью»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В.А. Сухомлинский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детском возрасте начинает формироваться чувство патриотизма: любовь и привязанность к Родине, преданность ей, ответственность за неё, желание трудиться на благо, беречь её богатства. Базовым этапом формирования у детей любви к Родине следует считать накопление ими социального опыта жизни в своём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посёлке,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приобщение к миру его культуры.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Любовь к Отчизне начинается с любви к своей малой Родине - месту, где человек родился.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571480"/>
            <a:ext cx="9001156" cy="5857916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Актуальные проблемы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Дети, начиная с дошкольного возраста, страдают дефицитом знаний о родном посёлке, стране, особенностях традиций и культур народов. Равнодушное отношение к близким людям, товарищам по группе, недостаток сочувствия и сострадания к чужому горю.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данном проекте речь пойдёт о значении истории родного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посёлка Красногвардейское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 его влияние на патриотическое воспитание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детей дошкольного возраста.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Успешность развития детей при знакомстве с родным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краем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возможна только при условии активного взаимодействия с окружающим миром эмоционально практическим путём, т.е. через игру, предметную деятельность, общение, труд, обучение, разные виды деятельности, свойственные детскому возрасту. Поэтому с детьми проводился целый ряд различных мероприятий: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проводили познавательные занятия, участвовали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театрализованной деятельности,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играли в сюжетно-ролевые и дидактические игры по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ознакомлению: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 родным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краем, название его улиц, о государственных и народных символах посёлка, А.Р. Крым, Украины, о многообразии народов проживающих в нашем посёлке, по ознакомлению с особенностями растительного и животного мира посёлка;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составляли творческие рассказы, вместе с родителями сочиняли сказки, стихи о родном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посёлке,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занимались художественно-продуктивной деятельностью (рисовали, конструировали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ходили на экскурсии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Краеведческий музей, в ГАИ, в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МЧС, в аптеку, в школу,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совершали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целевые прогулки к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достопримечательностям, к памятным местам родного посёлка.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Сроки реализации проекта: Долгосрочный. </a:t>
            </a:r>
            <a:endParaRPr lang="ru-RU" sz="1400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0"/>
            <a:ext cx="734481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Цель:</a:t>
            </a:r>
          </a:p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детей о нашем поселке, познакомить с памятными местами нашего посёлка. Рассказать детям о жителях проживающих в нашем посёлке, о национальных костюмах таких народов, как украинцы, русские, крымские татары, и многие другие народы проживающие в нашем посёлке. Познакомить детей с народными праздниками, обрядами, традициями, украинцев, крымских татар, русских.</a:t>
            </a:r>
          </a:p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Развивать потребность детей в освоении окружающего мира путём изучения культурного наследия, с участием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02898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14:window dir="vert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476672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Задачи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Создать условия для восприятия сведений об историческом прошлом и культурном облике родного края.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Осуществлять ознакомление детей с историческим, культурным, географическим, природно-экологическим своеобразием родного края.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Обогатить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представления детей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 разнообразии природы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родного края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Развивать бережное отношение к посёлку, его достопримечательностям, культурным ценностям, природе.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связную речь детей, обогащать и активизировать словарь детей, учить свободно мыслить, фантазировать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Воспитывать в детях любовь, уважительное отношение к родной земле, культуре, языку и национальным особенностям своего народа, а так же добрые чувства и уважение к людям иных национальностей, проживающих в поселке Красногвардейское.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Воспитывать чувства гордости за своих земляков, эмоционально-ценностное отношение к родному краю.</a:t>
            </a:r>
          </a:p>
        </p:txBody>
      </p:sp>
    </p:spTree>
    <p:extLst>
      <p:ext uri="{BB962C8B-B14F-4D97-AF65-F5344CB8AC3E}">
        <p14:creationId xmlns:p14="http://schemas.microsoft.com/office/powerpoint/2010/main" val="22766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14:prism isContent="1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00808"/>
            <a:ext cx="72728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Verdana (Основной текст)"/>
              </a:rPr>
              <a:t>Формы работы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Познавательные занятия.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Создание развивающей среды.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Целевые прогулки, экскурсии: в краеведческий музей, в пожарную часть, в ГАИ, дом культуры, в школу, в аптеку.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Оформление альбомов: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Памятные места нашего посёлка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История нашего посёлка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видеоальбом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Мой родной край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Совместно с родителями организовать выставки поделок из природного материала.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Чтение природоведческого, детского фольклора; рассматривание демонстрационного материала, заучивание стихотворений, пословиц, поговорок и т.д.</a:t>
            </a:r>
          </a:p>
        </p:txBody>
      </p:sp>
    </p:spTree>
    <p:extLst>
      <p:ext uri="{BB962C8B-B14F-4D97-AF65-F5344CB8AC3E}">
        <p14:creationId xmlns:p14="http://schemas.microsoft.com/office/powerpoint/2010/main" val="308995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5000">
        <p14:conveyor dir="l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856984" cy="55446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FF0000"/>
                </a:solidFill>
                <a:latin typeface="Verdana (Основной текст)"/>
                <a:cs typeface="Times New Roman" pitchFamily="18" charset="0"/>
              </a:rPr>
              <a:t>Формы и методы работы с детьми</a:t>
            </a:r>
            <a:br>
              <a:rPr lang="ru-RU" sz="2700" b="1" i="1" dirty="0" smtClean="0">
                <a:solidFill>
                  <a:srgbClr val="FF0000"/>
                </a:solidFill>
                <a:latin typeface="Verdana (Основной текст)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Занятия,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беседы.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Чтение художественной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литературы. (Детский фольклор).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Слушание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народных песен.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Просмотр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видео « Здании нашего посёлка»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Экскурсии, наблюдения,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целевые прогулки.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Викторины,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досуги.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Театрализованные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представления.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Встречи с интересными людьми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Дидактические,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с/ролевые, подвижные игры 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т.д.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Отражение полученных знаний в продуктивных видах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Выставки творческих работ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и методы работы с родителями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Консультации по теме: «Краеведение», «Патриотическое воспитание».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собрания.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фото стендов: « Мой папа тоже был маленьким», «Моя любимая мама», « Мы юные экологи», « Ах, какое это было лето!», « Мой родной край».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Тематические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праздники: «День Защитника Отечества», «Мамин праздник», «День Победы», «Золотая осень в нашем посёлке».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Целевые прогулки к достопримечательностям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города. « Памятные места нашего посёлка»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Организация выставка поделок из природного материала.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проекта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Картины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фотоальбомы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иллюстрации,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карты.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Дидактические игры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(приобретенные воспитателем и родителями)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Исторические документы, фотографии, Аудио, видео версии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сказок.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Методическая, краеведческая, художественная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литература.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589513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zhn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MirDetstva</Template>
  <TotalTime>440</TotalTime>
  <Words>1633</Words>
  <Application>Microsoft Office PowerPoint</Application>
  <PresentationFormat>Экран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Nezhny</vt:lpstr>
      <vt:lpstr>Презентация PowerPoint</vt:lpstr>
      <vt:lpstr>Презентация PowerPoint</vt:lpstr>
      <vt:lpstr>Презентация PowerPoint</vt:lpstr>
      <vt:lpstr>Аннотация к проекту  Ведущим  замыслом  проекта, является  приобщение ребенка к культуре  своего народа;   пополнить  знания   детей о  родном посёлке Красногвардеёское,  в  котором  мы  живем,   воспитывать уважение  к его   традициям  и  обычаям,   развивать  потребность детей в  освоении окружающего мира путем  изучения  культурного  наследия, с участием  родителей.                           Учитывая,  значимость  данной  проблемы  основной  целью  проекта,   является систематизация знаний о родном посёлке. Практическая      значимость    проекта     предусматривает      диагностическую деятельность,     тематическое    планирование,    создание       развивающей   среды, приобретение дидактических игр по ознакомлению с особенностями растительного и животного мира посёлка, составление анкеты для родителей «Формирование у детей патриотического воспитания». Итогом проекта  является  оформление   альбома   «Памятные места нашего посёлка», оформление доклада «История нашего посёлка», видеоальбом «Мой родной край». «Родина для человека – самое дорогое и священное,  без чего человек перестаёт быть личностью» В.А. Сухомлинский   В детском возрасте начинает формироваться чувство патриотизма: любовь и привязанность к Родине, преданность ей, ответственность за неё, желание трудиться на благо, беречь её богатства. Базовым этапом формирования у детей любви к Родине следует считать накопление ими социального опыта жизни в своём посёлке, приобщение к миру его культуры. Любовь к Отчизне начинается с любви к своей малой Родине - месту, где человек родился. </vt:lpstr>
      <vt:lpstr>Актуальные проблемы  Дети, начиная с дошкольного возраста, страдают дефицитом знаний о родном посёлке, стране, особенностях традиций и культур народов. Равнодушное отношение к близким людям, товарищам по группе, недостаток сочувствия и сострадания к чужому горю. В данном проекте речь пойдёт о значении истории родного посёлка Красногвардейское и его влияние на патриотическое воспитание детей дошкольного возраста. Успешность развития детей при знакомстве с родным краем возможна только при условии активного взаимодействия с окружающим миром эмоционально практическим путём, т.е. через игру, предметную деятельность, общение, труд, обучение, разные виды деятельности, свойственные детскому возрасту. Поэтому с детьми проводился целый ряд различных мероприятий: проводили познавательные занятия, участвовали в театрализованной деятельности, играли в сюжетно-ролевые и дидактические игры по ознакомлению: с родным краем, название его улиц, о государственных и народных символах посёлка, А.Р. Крым, Украины, о многообразии народов проживающих в нашем посёлке, по ознакомлению с особенностями растительного и животного мира посёлка;  составляли творческие рассказы, вместе с родителями сочиняли сказки, стихи о родном посёлке, занимались художественно-продуктивной деятельностью (рисовали, конструировали),  ходили на экскурсии в Краеведческий музей, в ГАИ, в МЧС, в аптеку, в школу, совершали целевые прогулки к достопримечательностям, к памятным местам родного посёлка.  Сроки реализации проекта: Долгосрочный. </vt:lpstr>
      <vt:lpstr>Презентация PowerPoint</vt:lpstr>
      <vt:lpstr>Презентация PowerPoint</vt:lpstr>
      <vt:lpstr>Презентация PowerPoint</vt:lpstr>
      <vt:lpstr>Формы и методы работы с детьми Занятия, беседы.  Чтение художественной литературы. (Детский фольклор). Слушание народных песен. Просмотр видео « Здании нашего посёлка» Экскурсии, наблюдения, целевые прогулки.   Викторины, досуги. Театрализованные представления. Встречи с интересными людьми Дидактические, с/ролевые, подвижные игры и т.д. Отражение полученных знаний в продуктивных видах деятельности. Выставки творческих работ детей.  Формы и методы работы с родителями Консультации по теме: «Краеведение», «Патриотическое воспитание». Родительские собрания. Организация фото стендов: « Мой папа тоже был маленьким», «Моя любимая мама», « Мы юные экологи», « Ах, какое это было лето!», « Мой родной край». Тематические праздники: «День Защитника Отечества», «Мамин праздник», «День Победы», «Золотая осень в нашем посёлке». Целевые прогулки к достопримечательностям города. « Памятные места нашего посёлка» Организация выставка поделок из природного материала.  Обеспечение проекта. Картины, фотоальбомы, иллюстрации, карты. Дидактические игры (приобретенные воспитателем и родителями) Исторические документы, фотографии, Аудио, видео версии сказок. Методическая, краеведческая, художественная литература.</vt:lpstr>
      <vt:lpstr>Первый этап – подготовительный Изучение теоретических вопросов проблемы.   Второй этап – основной Разработка конспектов занятий Оформление практического материала(приобретение дидактических игр по ознакомлению с особенностями растительного и животного мира посёлка)  Создание, оснащение и оформление уголка по краеведению(куклы в национальных костюмах) Разработка анкет для родителей «Патриотическое воспитание» Сбор и оформление наглядного материала Посещение учреждений посёлка(Красногвардейский Краеведческий музей, школа, аптека). Экскурсия к памятным местам родного края, в ГАИ, в МЧС.  Третий этап – заключительный Диагностика детей. Итогом проекта  является  оформление   альбома   «Памятные места нашего посёлка», оформление доклада «История нашего посёлка», видеоальбом «Мой родной край». </vt:lpstr>
      <vt:lpstr>Предполагаемые результаты   Дети Итоговым результатом будет являться диагностика, где дети покажут свои знания по теме. Активное участие и интерес детей в различных видах деятельности Проявление самостоятельности и творческой активности   в театрализованной деятельности Нравственно- патриотические чувства к  истории, культуре, природе родного края Развитие связной речи, обогащение словаря.  Воспитатели Разработка конспектов занятий Практический материал по всем видам детской деятельности.    Родители Повышение интереса к работе ДУЗ. Активное участие в конкурсах, выставках.  Помощь в проведении экскурсий и целевых прогулок. Помощь воспитателю в приобретении и изготовлении дидактических, с. ролевых игр для детей.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РОДНОЙ ГОРОД МОНИНО</dc:title>
  <dc:creator>Admin</dc:creator>
  <cp:lastModifiedBy>Sev7en</cp:lastModifiedBy>
  <cp:revision>54</cp:revision>
  <dcterms:created xsi:type="dcterms:W3CDTF">2013-01-24T13:44:11Z</dcterms:created>
  <dcterms:modified xsi:type="dcterms:W3CDTF">2014-03-09T12:50:12Z</dcterms:modified>
</cp:coreProperties>
</file>