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40D-FD10-4454-9FF3-53FA706651CE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33BE-F699-4575-863D-785BEA499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40D-FD10-4454-9FF3-53FA706651CE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33BE-F699-4575-863D-785BEA499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40D-FD10-4454-9FF3-53FA706651CE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33BE-F699-4575-863D-785BEA499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40D-FD10-4454-9FF3-53FA706651CE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33BE-F699-4575-863D-785BEA499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40D-FD10-4454-9FF3-53FA706651CE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33BE-F699-4575-863D-785BEA499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40D-FD10-4454-9FF3-53FA706651CE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33BE-F699-4575-863D-785BEA499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40D-FD10-4454-9FF3-53FA706651CE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33BE-F699-4575-863D-785BEA499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40D-FD10-4454-9FF3-53FA706651CE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33BE-F699-4575-863D-785BEA499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40D-FD10-4454-9FF3-53FA706651CE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33BE-F699-4575-863D-785BEA499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40D-FD10-4454-9FF3-53FA706651CE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33BE-F699-4575-863D-785BEA499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40D-FD10-4454-9FF3-53FA706651CE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33BE-F699-4575-863D-785BEA499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EC40D-FD10-4454-9FF3-53FA706651CE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033BE-F699-4575-863D-785BEA499B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0081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ДРЕВНЯЯ ОЛИМПИЯ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olymp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79"/>
            <a:ext cx="8280920" cy="488574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 descr="O-sp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32656"/>
            <a:ext cx="7632848" cy="610627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 descr="zevs_monument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036740"/>
            <a:ext cx="6480720" cy="4080986"/>
          </a:xfrm>
          <a:prstGeom prst="rect">
            <a:avLst/>
          </a:prstGeom>
        </p:spPr>
      </p:pic>
      <p:pic>
        <p:nvPicPr>
          <p:cNvPr id="3" name="Рисунок 2" descr="13505520686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60648"/>
            <a:ext cx="3672408" cy="315827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169_olymp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280920" cy="552061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 descr="afina 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3429000" cy="5238750"/>
          </a:xfrm>
          <a:prstGeom prst="rect">
            <a:avLst/>
          </a:prstGeom>
        </p:spPr>
      </p:pic>
      <p:pic>
        <p:nvPicPr>
          <p:cNvPr id="7" name="Рисунок 6" descr="Apoll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780928"/>
            <a:ext cx="5328592" cy="384170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 descr="afin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90884" cy="6858000"/>
          </a:xfrm>
          <a:prstGeom prst="rect">
            <a:avLst/>
          </a:prstGeom>
        </p:spPr>
      </p:pic>
      <p:pic>
        <p:nvPicPr>
          <p:cNvPr id="3" name="Рисунок 2" descr="P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132856"/>
            <a:ext cx="4690291" cy="374441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do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738187"/>
            <a:ext cx="7620000" cy="538162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gon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8176419" cy="619268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 descr="ogon 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13957" cy="626469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 descr="begu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81098"/>
            <a:ext cx="9144000" cy="369580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 descr="borb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085850"/>
            <a:ext cx="7620000" cy="46863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 descr="met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3626900" cy="4536504"/>
          </a:xfrm>
          <a:prstGeom prst="rect">
            <a:avLst/>
          </a:prstGeom>
        </p:spPr>
      </p:pic>
      <p:pic>
        <p:nvPicPr>
          <p:cNvPr id="3" name="Рисунок 2" descr="s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780928"/>
            <a:ext cx="5184576" cy="388843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</dc:creator>
  <cp:lastModifiedBy>Denis</cp:lastModifiedBy>
  <cp:revision>6</cp:revision>
  <dcterms:created xsi:type="dcterms:W3CDTF">2013-08-31T12:25:21Z</dcterms:created>
  <dcterms:modified xsi:type="dcterms:W3CDTF">2013-08-31T13:20:46Z</dcterms:modified>
</cp:coreProperties>
</file>