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4" r:id="rId2"/>
    <p:sldId id="330" r:id="rId3"/>
    <p:sldId id="305" r:id="rId4"/>
    <p:sldId id="303" r:id="rId5"/>
    <p:sldId id="331" r:id="rId6"/>
    <p:sldId id="332" r:id="rId7"/>
    <p:sldId id="335" r:id="rId8"/>
    <p:sldId id="334" r:id="rId9"/>
    <p:sldId id="297" r:id="rId10"/>
    <p:sldId id="336" r:id="rId11"/>
    <p:sldId id="341" r:id="rId12"/>
    <p:sldId id="279" r:id="rId13"/>
    <p:sldId id="293" r:id="rId14"/>
    <p:sldId id="342" r:id="rId15"/>
    <p:sldId id="308" r:id="rId16"/>
    <p:sldId id="290" r:id="rId17"/>
    <p:sldId id="309" r:id="rId18"/>
    <p:sldId id="325" r:id="rId19"/>
    <p:sldId id="326" r:id="rId20"/>
    <p:sldId id="324" r:id="rId21"/>
    <p:sldId id="344" r:id="rId22"/>
    <p:sldId id="317" r:id="rId23"/>
    <p:sldId id="318" r:id="rId24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CC99"/>
    <a:srgbClr val="339933"/>
    <a:srgbClr val="FF9933"/>
    <a:srgbClr val="FFCC00"/>
    <a:srgbClr val="99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7391" autoAdjust="0"/>
  </p:normalViewPr>
  <p:slideViewPr>
    <p:cSldViewPr>
      <p:cViewPr>
        <p:scale>
          <a:sx n="75" d="100"/>
          <a:sy n="75" d="100"/>
        </p:scale>
        <p:origin x="-1764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0D69778-79DE-46E1-9EA7-347365912BCA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301D2595-50A8-4980-ADAB-2A4293105F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5813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D2595-50A8-4980-ADAB-2A4293105FF0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8.gif"/><Relationship Id="rId7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1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4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4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8.gif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endParaRPr lang="ru-RU" sz="3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>
              <a:buNone/>
            </a:pPr>
            <a:endParaRPr lang="ru-RU" sz="3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>
              <a:buNone/>
            </a:pP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Кириллова </a:t>
            </a:r>
          </a:p>
          <a:p>
            <a:pPr algn="r">
              <a:buNone/>
            </a:pP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Светлана </a:t>
            </a:r>
          </a:p>
          <a:p>
            <a:pPr algn="r">
              <a:buNone/>
            </a:pP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Викторовна</a:t>
            </a:r>
          </a:p>
          <a:p>
            <a:pPr algn="r">
              <a:buNone/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Первая категория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Picture 2" descr="C:\Documents and Settings\Администратор\Рабочий стол\Методическая работа\Педагоги\Кириллова\фото к презентации\IMG_0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785786" y="2000240"/>
            <a:ext cx="2786082" cy="40719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Муниципальное дошкольное образовательное учреждение Голышмановский Центр развития ребенка  - детский сад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№ 1 «Аленушка»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6" descr="E:\Садик\Рисунки 1\Рамки\blurred_rectangle02_edge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E:\Садик\Рисунки 1\Рамки\ramka3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E:\Садик\Рисунки 1\рамки для фотографий\ramky.narod.ru0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9025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3" descr="E:\Садик\Рисунки 1\Анимашки дети\577f3c2e52c4e93893c7f3cc2f0b31c8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214282" y="142852"/>
            <a:ext cx="163353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E:\Садик\Рисунки 1\Анимашки дети\0cb0a213b794e85a1005b9ba640eeb7a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7358082" y="4786322"/>
            <a:ext cx="15716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85786" y="428604"/>
            <a:ext cx="7215238" cy="1143000"/>
          </a:xfrm>
        </p:spPr>
        <p:txBody>
          <a:bodyPr>
            <a:noAutofit/>
          </a:bodyPr>
          <a:lstStyle/>
          <a:p>
            <a:pPr algn="l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36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57224" y="2428868"/>
            <a:ext cx="72152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1428736"/>
            <a:ext cx="68580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Именно  развитие коммуникативных способностей является приоритетным основанием обеспечения дошкольного  образования, необходимым условием успешности учебной деятельности, важнейшим направлением социально-личностного развития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3214686"/>
            <a:ext cx="784887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32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Проблема</a:t>
            </a:r>
          </a:p>
          <a:p>
            <a:pPr algn="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разнообразить развивающую среду для организации режиссерских  игр 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:\Садик\Рисунки 1\рамки для фотографий\ramky.narod.ru0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44595"/>
            <a:ext cx="9144000" cy="6902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95536" y="188640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Сказочный сюжет , как  подсказка   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G:\Фото с детьми ст.гр.2014\DSC0693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628800"/>
            <a:ext cx="4139952" cy="31049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G:\Фото с детьми ст.гр.2014\DSC0686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040" y="1628800"/>
            <a:ext cx="3960440" cy="2970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4" name="Picture 4" descr="G:\Фото с детьми ст.гр.2014\DSC0687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47864" y="3645024"/>
            <a:ext cx="2520280" cy="3384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E:\Садик\Рисунки 1\Анимашки дети\0cb0a213b794e85a1005b9ba640eeb7a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6786578" y="4286256"/>
            <a:ext cx="15716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E:\Садик\Рисунки 1\рамки для фотографий\ramky.narod.ru0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902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E:\Садик\Рисунки 1\Анимашки дети\577f3c2e52c4e93893c7f3cc2f0b31c8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214282" y="142852"/>
            <a:ext cx="163353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E:\Садик\Рисунки 1\Анимашки дети\0cb0a213b794e85a1005b9ba640eeb7a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7358082" y="4786322"/>
            <a:ext cx="15716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475656" y="599203"/>
            <a:ext cx="721523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Практическая </a:t>
            </a:r>
            <a:r>
              <a:rPr kumimoji="0" lang="ru-RU" sz="2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значимость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Подборка и апробация  режиссерских игр, направленных на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формирование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коммуникативных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способностей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 детей   дошкольного возраста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может быть использована для практического применения воспитателями дошкольных образовательных учреждений. </a:t>
            </a:r>
            <a:endParaRPr kumimoji="0" lang="ru-RU" sz="400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E:\Садик\Рисунки 1\рамки для фотографий\ramky.narod.ru0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44595"/>
            <a:ext cx="9144000" cy="69025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3" descr="E:\Садик\Рисунки 1\Анимашки дети\577f3c2e52c4e93893c7f3cc2f0b31c8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683568" y="548680"/>
            <a:ext cx="163353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E:\Садик\Рисунки 1\Анимашки дети\0cb0a213b794e85a1005b9ba640eeb7a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6143636" y="4714884"/>
            <a:ext cx="15716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85852" y="1327650"/>
            <a:ext cx="65722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 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6146" name="Picture 2" descr="G:\Фото с детьми ст.гр.2014\DSC0686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2571744"/>
            <a:ext cx="4067944" cy="3000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691680" y="188640"/>
            <a:ext cx="61926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Путаница 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G:\Фото с детьми ст.гр.2014\DSC0685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60032" y="1484784"/>
            <a:ext cx="4071966" cy="31049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E:\Садик\Рисунки 1\рамки для фотографий\ramky.narod.ru0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77565" y="476672"/>
            <a:ext cx="75452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Пальчиковый театр 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G:\Фото с детьми ст.гр.2014\DSC0686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412776"/>
            <a:ext cx="3888432" cy="2916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1" descr="C:\Documents and Settings\Администратор\Рабочий стол\Методическая работа\Педагоги\Кириллова\Фото игра\Изображение 02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016" y="1340768"/>
            <a:ext cx="4021947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2" name="Picture 4" descr="G:\Фото с детьми ст.гр.2014\DSC0683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092978">
            <a:off x="688594" y="3994024"/>
            <a:ext cx="3600400" cy="2700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3" name="Picture 5" descr="G:\Фото с детьми ст.гр.2014\DSC0683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277516">
            <a:off x="5032675" y="4144082"/>
            <a:ext cx="3600400" cy="2420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E:\Садик\Рисунки 1\рамки для фотографий\ramky.narod.ru0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9025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2" descr="E:\Садик\Рисунки 1\Анимашки дети\0cb0a213b794e85a1005b9ba640eeb7a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7572375" y="5019675"/>
            <a:ext cx="15716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71670" y="1798068"/>
            <a:ext cx="62865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6" name="Picture 3" descr="E:\Садик\Рисунки 1\Анимашки дети\577f3c2e52c4e93893c7f3cc2f0b31c8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1214414" y="2000240"/>
            <a:ext cx="163353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G:\Фото с детьми ст.гр.2014\DSC0682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404664"/>
            <a:ext cx="3995936" cy="297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G:\Фото с детьми ст.гр.2014\DSC0682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72000" y="500042"/>
            <a:ext cx="3888432" cy="2916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G:\Фото с детьми ст.гр.2014\DSC06904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95536" y="3645024"/>
            <a:ext cx="3816424" cy="2862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 descr="G:\Фото с детьми ст.гр.2014\DSC06905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932040" y="3717032"/>
            <a:ext cx="3960440" cy="273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E:\Садик\Рисунки 1\рамки для фотографий\ramky.narod.ru0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9025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3" descr="E:\Садик\Рисунки 1\Анимашки дети\577f3c2e52c4e93893c7f3cc2f0b31c8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1857356" y="3571876"/>
            <a:ext cx="163353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G:\Фото с детьми ст.гр.2014\DSC0692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357166"/>
            <a:ext cx="4032448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19" name="Picture 3" descr="G:\Фото с детьми ст.гр.2014\DSC0692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00562" y="3357562"/>
            <a:ext cx="3995936" cy="29969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E:\Садик\Рисунки 1\Анимашки дети\0cb0a213b794e85a1005b9ba640eeb7a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6000760" y="714356"/>
            <a:ext cx="15716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E:\Садик\Рисунки 1\рамки для фотографий\ramky.narod.ru0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44595"/>
            <a:ext cx="9144000" cy="6902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E:\Садик\Рисунки 1\Анимашки дети\0cb0a213b794e85a1005b9ba640eeb7a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7572375" y="5019675"/>
            <a:ext cx="15716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28696" y="1738772"/>
            <a:ext cx="714383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/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6" name="Picture 3" descr="E:\Садик\Рисунки 1\Анимашки дети\577f3c2e52c4e93893c7f3cc2f0b31c8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251520" y="4953000"/>
            <a:ext cx="163353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G:\Фото с детьми ст.гр.2014\DSC0691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03648" y="1124744"/>
            <a:ext cx="6084168" cy="4563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E:\Садик\Рисунки 1\рамки для фотографий\ramky.narod.ru0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68212"/>
            <a:ext cx="9251157" cy="69025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3" descr="E:\Садик\Рисунки 1\Анимашки дети\577f3c2e52c4e93893c7f3cc2f0b31c8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-1" y="-43915"/>
            <a:ext cx="163353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71472" y="714356"/>
            <a:ext cx="77867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5" name="Рисунок 4" descr="F:\DCIM\101MSDCF\DSC06884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19672" y="1412776"/>
            <a:ext cx="2808312" cy="1969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F:\DCIM\101MSDCF\DSC06885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08104" y="1340768"/>
            <a:ext cx="2664296" cy="19004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F:\DCIM\101MSDCF\DSC06886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85918" y="3929066"/>
            <a:ext cx="2808312" cy="18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C:\Users\User\Desktop\Новая папка\DSC06887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72132" y="3857628"/>
            <a:ext cx="2664296" cy="18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084126" y="385365"/>
            <a:ext cx="669674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Настольные игры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36592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E:\Садик\Рисунки 1\рамки для фотографий\ramky.narod.ru0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44595"/>
            <a:ext cx="9144000" cy="69025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3" descr="E:\Садик\Рисунки 1\Анимашки дети\577f3c2e52c4e93893c7f3cc2f0b31c8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214282" y="142852"/>
            <a:ext cx="163353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E:\Садик\Рисунки 1\Анимашки дети\0cb0a213b794e85a1005b9ba640eeb7a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6357950" y="4714884"/>
            <a:ext cx="15716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71472" y="2143116"/>
            <a:ext cx="7929618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EEECE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EEECE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8800" b="1" dirty="0" smtClean="0">
              <a:solidFill>
                <a:srgbClr val="9BBB59">
                  <a:lumMod val="75000"/>
                </a:srgbClr>
              </a:solidFill>
              <a:latin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Подвижные игры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F:\фото группы солнышко\фото вторая мл.гр\лето-2012\DSCN008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99592" y="1556792"/>
            <a:ext cx="2659055" cy="36433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 descr="H:\фото группы солнышко\фото ср.гр\фото для проекта\IMG_0930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72000" y="1643050"/>
            <a:ext cx="3714776" cy="2500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4969953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" descr="E:\Садик\Рисунки 1\рамки для фотографий\ramky.narod.ru0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44595"/>
            <a:ext cx="9144000" cy="69025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2" descr="C:\Users\1\Desktop\фото к собранию\DSC0422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4000528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4" y="3857628"/>
            <a:ext cx="3857652" cy="2714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4071942"/>
            <a:ext cx="1463675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E:\Садик\Рисунки 1\Анимашки дети\0cb0a213b794e85a1005b9ba640eeb7a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6000760" y="857232"/>
            <a:ext cx="15716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F:\Все фото группы Солнышко\фото род  собр ср группа\фото песок детсад\DSC04935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88024" y="404664"/>
            <a:ext cx="3786214" cy="2928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F:\Все фото группы Солнышко\занятие\DSC04379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1520" y="3861048"/>
            <a:ext cx="3929090" cy="2643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E:\Садик\Рисунки 1\рамки для фотографий\ramky.narod.ru0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323512" cy="69025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2" descr="E:\Садик\Рисунки 1\Анимашки дети\0cb0a213b794e85a1005b9ba640eeb7a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6590093" y="3717032"/>
            <a:ext cx="15716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07191" y="2143116"/>
            <a:ext cx="7929618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88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sz="4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Универсальные макеты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endParaRPr lang="ru-RU" dirty="0"/>
          </a:p>
        </p:txBody>
      </p:sp>
      <p:pic>
        <p:nvPicPr>
          <p:cNvPr id="9" name="Рисунок 8" descr="C:\Users\1\Desktop\DSC04296.JPG"/>
          <p:cNvPicPr/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3744416" cy="24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C:\Users\1\Desktop\DSC04380.JPG"/>
          <p:cNvPicPr/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8760"/>
            <a:ext cx="3786214" cy="2500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C:\Users\1\Desktop\Фото сделано своими руками\DSC04350.JPG"/>
          <p:cNvPicPr/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3714776" cy="25237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0" name="Picture 2" descr="G:\Фото с детьми ст.гр.2014\DSC0682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932040" y="4149080"/>
            <a:ext cx="3929090" cy="2500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2910559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E:\Садик\Рисунки 1\рамки для фотографий\ramky.narod.ru0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314" name="Picture 2" descr="G:\Фото с детьми ст.гр.2014\DSC0683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188640"/>
            <a:ext cx="3168352" cy="42244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5" name="Picture 3" descr="G:\Фото с детьми ст.гр.2014\DSC0684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4810" y="357166"/>
            <a:ext cx="4574280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Фото010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788024" y="3789040"/>
            <a:ext cx="3857652" cy="2643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E:\Садик\Рисунки 1\рамки для фотографий\ramky.narod.ru0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44595"/>
            <a:ext cx="9204971" cy="69025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3" descr="E:\Садик\Рисунки 1\Анимашки дети\577f3c2e52c4e93893c7f3cc2f0b31c8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683568" y="4725144"/>
            <a:ext cx="163353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23528" y="203278"/>
            <a:ext cx="88204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Работа с родителями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1214422"/>
            <a:ext cx="3777918" cy="27636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57158" y="1285860"/>
            <a:ext cx="39189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" name="Рисунок 9" descr="C:\Users\1\Desktop\DSC04276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86314" y="4143380"/>
            <a:ext cx="3353891" cy="2450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H:\фото группы солнышко\фото ср.гр\фото для проекта\IMG_1130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57752" y="1214422"/>
            <a:ext cx="3714776" cy="2643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E:\Садик\Рисунки 1\рамки для фотографий\ramky.narod.ru0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44595"/>
            <a:ext cx="9144000" cy="69025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3" descr="E:\Садик\Рисунки 1\Анимашки дети\577f3c2e52c4e93893c7f3cc2f0b31c8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214282" y="142852"/>
            <a:ext cx="163353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E:\Садик\Рисунки 1\Анимашки дети\0cb0a213b794e85a1005b9ba640eeb7a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6858016" y="4643446"/>
            <a:ext cx="15716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00034" y="946176"/>
            <a:ext cx="792961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72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Спасибо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72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72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72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r>
              <a:rPr kumimoji="0" lang="ru-RU" sz="7200" b="1" i="0" u="none" strike="noStrike" cap="all" normalizeH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8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E:\Садик\Рисунки 1\рамки для фотографий\ramky.narod.ru0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9025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3" descr="E:\Садик\Рисунки 1\Анимашки дети\577f3c2e52c4e93893c7f3cc2f0b31c8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214282" y="142852"/>
            <a:ext cx="163353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E:\Садик\Рисунки 1\Анимашки дети\0cb0a213b794e85a1005b9ba640eeb7a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7358082" y="4786322"/>
            <a:ext cx="15716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1857364"/>
            <a:ext cx="8424936" cy="1931676"/>
          </a:xfrm>
        </p:spPr>
        <p:txBody>
          <a:bodyPr>
            <a:no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Развитие 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коммуникативных способностей  у детей дошкольного возраста посредством режиссёрских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игр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E:\Садик\Рисунки 1\рамки для фотографий\ramky.narod.ru06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9025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3" descr="E:\Садик\Рисунки 1\Анимашки дети\577f3c2e52c4e93893c7f3cc2f0b31c8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214282" y="142852"/>
            <a:ext cx="163353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E:\Садик\Рисунки 1\Анимашки дети\0cb0a213b794e85a1005b9ba640eeb7a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7358082" y="4786322"/>
            <a:ext cx="15716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215238" cy="5616624"/>
          </a:xfrm>
        </p:spPr>
        <p:txBody>
          <a:bodyPr>
            <a:noAutofit/>
          </a:bodyPr>
          <a:lstStyle/>
          <a:p>
            <a:r>
              <a:rPr lang="ru-RU" sz="3600" dirty="0" smtClean="0"/>
              <a:t>С психологической точки зрения, режиссерская игра представляет собой </a:t>
            </a:r>
            <a:r>
              <a:rPr lang="ru-RU" sz="3600" b="1" dirty="0" smtClean="0"/>
              <a:t>«воображение в действии</a:t>
            </a:r>
            <a:r>
              <a:rPr lang="ru-RU" sz="3200" b="1" dirty="0" smtClean="0"/>
              <a:t>»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                                               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 smtClean="0"/>
              <a:t>                                                          </a:t>
            </a:r>
            <a:r>
              <a:rPr lang="ru-RU" sz="2800" dirty="0" smtClean="0"/>
              <a:t>  </a:t>
            </a:r>
            <a:r>
              <a:rPr lang="ru-RU" sz="2800" dirty="0" smtClean="0"/>
              <a:t>Е.Е.Кравцова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4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C:\Users\1\Desktop\дет сад №1\2фото\DSCN029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645024"/>
            <a:ext cx="3600400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" descr="E:\Садик\Рисунки 1\рамки для фотографий\ramky.narod.ru0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902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508104" y="1988840"/>
            <a:ext cx="3193271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" descr="C:\Documents and Settings\Администратор\Рабочий стол\Методическая работа\Педагоги\Кириллова\Фото игра\Изображение 03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28794" y="1928802"/>
            <a:ext cx="6048672" cy="43377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47936" y="557064"/>
            <a:ext cx="8521863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Самостоятельные игры со строительным материалом </a:t>
            </a: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E:\Садик\Рисунки 1\рамки для фотографий\ramky.narod.ru0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902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G:\Фото с детьми ст.гр.2014\DSC0684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1214422"/>
            <a:ext cx="4320480" cy="2928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G:\Фото с детьми ст.гр.2014\DSC0685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60032" y="3789040"/>
            <a:ext cx="3851920" cy="28546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 descr="E:\Садик\Рисунки 1\Анимашки дети\0cb0a213b794e85a1005b9ba640eeb7a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5929322" y="1357298"/>
            <a:ext cx="15716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286000" y="285728"/>
            <a:ext cx="457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Разыгрывание</a:t>
            </a:r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E:\Садик\Рисунки 1\рамки для фотографий\ramky.narod.ru0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9025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755576" y="620688"/>
            <a:ext cx="7560840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Игрушки артисты 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G:\Фото с детьми ст.гр.2014\DSC0683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960" y="3050958"/>
            <a:ext cx="5076056" cy="38070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Директор\Desktop\для сайта Кириллова С.В\Новая папка\Изображение 04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1700808"/>
            <a:ext cx="4608757" cy="32278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E:\Садик\Рисунки 1\рамки для фотографий\ramky.narod.ru0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9025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-181376" y="548680"/>
            <a:ext cx="91398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Создание образа персонажа  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 descr="E:\фото группы солнышко\фото вторая мл.гр\разное фото\DSC0423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2" y="2071678"/>
            <a:ext cx="4704523" cy="38576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E:\Все фото группы Солнышко\100NIKON\DSCN028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1484784"/>
            <a:ext cx="2952328" cy="39364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E:\Садик\Рисунки 1\рамки для фотографий\ramky.narod.ru0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9025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0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Задачи решаемые по средством режиссёрских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игр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5976664" cy="2448272"/>
          </a:xfrm>
        </p:spPr>
        <p:txBody>
          <a:bodyPr>
            <a:noAutofit/>
          </a:bodyPr>
          <a:lstStyle/>
          <a:p>
            <a:pPr algn="l">
              <a:buFontTx/>
              <a:buChar char="-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формирование коммуникативных способностей у детей  дошкольного возраста;</a:t>
            </a:r>
          </a:p>
          <a:p>
            <a:pPr algn="l">
              <a:buFontTx/>
              <a:buChar char="-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увеличение игрового оборудования для активной, самостоятельной, творческой игровой деятельности.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 descr="E:\Все фото группы Солнышко\100NIKON\DSCN025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8144" y="3284984"/>
            <a:ext cx="3096344" cy="3018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9" name="Picture 3" descr="G:\Фото с детьми ст.гр.2014\DSC0682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4365104"/>
            <a:ext cx="3035829" cy="22768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0" name="Picture 4" descr="G:\Фото с детьми ст.гр.2014\DSC0683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14612" y="4643446"/>
            <a:ext cx="2736304" cy="20522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1267</TotalTime>
  <Words>157</Words>
  <Application>Microsoft Office PowerPoint</Application>
  <PresentationFormat>Экран (4:3)</PresentationFormat>
  <Paragraphs>49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Муниципальное дошкольное образовательное учреждение Голышмановский Центр развития ребенка  - детский сад  № 1 «Аленушка»</vt:lpstr>
      <vt:lpstr>Слайд 2</vt:lpstr>
      <vt:lpstr>  Развитие  коммуникативных способностей  у детей дошкольного возраста посредством режиссёрских игр</vt:lpstr>
      <vt:lpstr>С психологической точки зрения, режиссерская игра представляет собой «воображение в действии»                                                                                                                    Е.Е.Кравцова      </vt:lpstr>
      <vt:lpstr>Слайд 5</vt:lpstr>
      <vt:lpstr>Слайд 6</vt:lpstr>
      <vt:lpstr>Слайд 7</vt:lpstr>
      <vt:lpstr>Слайд 8</vt:lpstr>
      <vt:lpstr>Задачи решаемые по средством режиссёрских игр</vt:lpstr>
      <vt:lpstr>Актуальность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Подвижные игры</vt:lpstr>
      <vt:lpstr>Универсальные макеты 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Голышмановский Центр развития ребенка  - детский сад № 1 «Аленушка»</dc:title>
  <dc:creator>1</dc:creator>
  <cp:lastModifiedBy>Директор</cp:lastModifiedBy>
  <cp:revision>102</cp:revision>
  <dcterms:created xsi:type="dcterms:W3CDTF">2012-02-09T07:05:41Z</dcterms:created>
  <dcterms:modified xsi:type="dcterms:W3CDTF">2015-01-10T10:21:49Z</dcterms:modified>
</cp:coreProperties>
</file>