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9" r:id="rId2"/>
    <p:sldId id="268" r:id="rId3"/>
    <p:sldId id="276" r:id="rId4"/>
    <p:sldId id="274" r:id="rId5"/>
    <p:sldId id="266" r:id="rId6"/>
    <p:sldId id="278" r:id="rId7"/>
    <p:sldId id="272" r:id="rId8"/>
    <p:sldId id="277" r:id="rId9"/>
    <p:sldId id="275" r:id="rId10"/>
    <p:sldId id="259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27236-7045-41C2-AD6F-D1D2CBF109F5}" type="datetimeFigureOut">
              <a:rPr lang="ru-RU" smtClean="0"/>
              <a:pPr/>
              <a:t>03.11.2012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E59C1-26B1-4CF4-890F-73838DED85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Звук Р Р</a:t>
            </a:r>
            <a:r>
              <a:rPr lang="en-US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Долбилова Жанна Анатольевна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МБДОУ «Детский сад №14 «Берёзка» общеразвивающего вида»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 г т Зеленоборский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й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929066"/>
            <a:ext cx="22002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Тигр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785794"/>
            <a:ext cx="1619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нимированный дракончи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214554"/>
            <a:ext cx="15716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zooclub.ru/attach/fotogal/anima/12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929066"/>
            <a:ext cx="14192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zooclub.ru/attach/fotogal/anima/150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928670"/>
            <a:ext cx="10668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сцвели на клумбе … У короля золотая … На крыше сидит … В огород забрались … В парке закрыты … На лугу пасётся … Автоматизация звука [р] на уровне предложений. Оглавление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000504"/>
            <a:ext cx="3143272" cy="235745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" name="Рисунок 2" descr="Расцвели на клумбе … У короля золотая … На крыше сидит … В огород забрались … В парке закрыты … На лугу пасётся … Автоматизация звука [р] на уровне предложений. Оглавление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428604"/>
            <a:ext cx="3143272" cy="257176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857224" y="2571744"/>
            <a:ext cx="50006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535753" y="2250273"/>
            <a:ext cx="50006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14480" y="2571744"/>
            <a:ext cx="64294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643174" y="2571744"/>
            <a:ext cx="64294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71868" y="2571744"/>
            <a:ext cx="64294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00100" y="5857892"/>
            <a:ext cx="50006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78629" y="5464983"/>
            <a:ext cx="50006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928794" y="5857892"/>
            <a:ext cx="64294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57488" y="5857892"/>
            <a:ext cx="64294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86182" y="5857892"/>
            <a:ext cx="64294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Блок-схема: узел 27"/>
          <p:cNvSpPr/>
          <p:nvPr/>
        </p:nvSpPr>
        <p:spPr>
          <a:xfrm>
            <a:off x="4500562" y="2500306"/>
            <a:ext cx="142876" cy="142876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Блок-схема: узел 31"/>
          <p:cNvSpPr/>
          <p:nvPr/>
        </p:nvSpPr>
        <p:spPr>
          <a:xfrm>
            <a:off x="4714876" y="5786454"/>
            <a:ext cx="142876" cy="142876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томатизация звука [р] на уровне связной речи. Оглавление."/>
          <p:cNvPicPr/>
          <p:nvPr/>
        </p:nvPicPr>
        <p:blipFill>
          <a:blip r:embed="rId2" cstate="print"/>
          <a:srcRect l="9055" t="19948" r="12205" b="9449"/>
          <a:stretch>
            <a:fillRect/>
          </a:stretch>
        </p:blipFill>
        <p:spPr bwMode="auto">
          <a:xfrm>
            <a:off x="500034" y="428604"/>
            <a:ext cx="8072494" cy="592935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-р-р-р-р-р-р-р. Автоматизация звука [р] в изолированном виде. Оглавление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132289"/>
            <a:ext cx="5940425" cy="459342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cherednik.ucoz.ru/_ph/36/1/8637169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142984"/>
            <a:ext cx="6500858" cy="471490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1643042" y="2357430"/>
            <a:ext cx="2000250" cy="1876425"/>
          </a:xfrm>
          <a:prstGeom prst="smileyFace">
            <a:avLst>
              <a:gd name="adj" fmla="val 4653"/>
            </a:avLst>
          </a:prstGeom>
          <a:solidFill>
            <a:srgbClr val="007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5214942" y="2428868"/>
            <a:ext cx="2000250" cy="1876425"/>
          </a:xfrm>
          <a:prstGeom prst="smileyFace">
            <a:avLst>
              <a:gd name="adj" fmla="val 4653"/>
            </a:avLst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  <p:bldP spid="10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857224" y="1071546"/>
            <a:ext cx="1628775" cy="1657350"/>
          </a:xfrm>
          <a:prstGeom prst="smileyFace">
            <a:avLst>
              <a:gd name="adj" fmla="val 4653"/>
            </a:avLst>
          </a:prstGeom>
          <a:solidFill>
            <a:srgbClr val="007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571736" y="1142984"/>
            <a:ext cx="1628775" cy="165735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857224" y="4714884"/>
            <a:ext cx="1628775" cy="165735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2571736" y="4643446"/>
            <a:ext cx="1628775" cy="1657350"/>
          </a:xfrm>
          <a:prstGeom prst="smileyFace">
            <a:avLst>
              <a:gd name="adj" fmla="val 4653"/>
            </a:avLst>
          </a:prstGeom>
          <a:solidFill>
            <a:srgbClr val="007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6715140" y="2857496"/>
            <a:ext cx="1628775" cy="165735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5000628" y="2857496"/>
            <a:ext cx="1628775" cy="1657350"/>
          </a:xfrm>
          <a:prstGeom prst="smileyFace">
            <a:avLst>
              <a:gd name="adj" fmla="val 4653"/>
            </a:avLst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357554" y="1857364"/>
            <a:ext cx="2571768" cy="2357454"/>
          </a:xfrm>
          <a:prstGeom prst="smileyFac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 descr="C:\Documents and Settings\Валдемар\Мои документы\картинки зкр\л 001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57158" y="357166"/>
            <a:ext cx="1276004" cy="10001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7" name="Рисунок 16" descr="C:\Documents and Settings\Валдемар\Мои документы\картинки з к р\р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57166"/>
            <a:ext cx="1285884" cy="102393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" name="Рисунок 9" descr="G:\картинки\2012-01-26 4\4 0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57166"/>
            <a:ext cx="1285884" cy="104775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1" name="Рисунок 10" descr="G:\картинки\2012-01-26 1\1 00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57166"/>
            <a:ext cx="1285884" cy="106180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2" name="Рисунок 11" descr="C:\Documents and Settings\Валдемар\Мои документы\картинки з к р\р 00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357166"/>
            <a:ext cx="1285884" cy="110248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3" name="Рисунок 12" descr="G:\картинки\2012-01-26 2\2 00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2396" y="357166"/>
            <a:ext cx="1143008" cy="105727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" name="Рисунок 13" descr="G:\картинки\2012-01-26 2\2 00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71934" y="5357826"/>
            <a:ext cx="1285884" cy="107157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85185E-6 L -0.09375 -0.0074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0324 L -0.14653 0.3321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00018 -0.1178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-ра-ра - … Ро-ро-ро - … Ру-ру-ру - … Ры-ры-ры - … Автоматизация звука [р] на уровне чистоговорок. Оглавление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8959" y="285728"/>
            <a:ext cx="2786082" cy="628654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? Автоматизация звука [р] на уровне скороговорок. Оглавление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071546"/>
            <a:ext cx="6572296" cy="478634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G:\картинки\2012-01-26 2\2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642918"/>
            <a:ext cx="1643074" cy="154547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285984" y="1000108"/>
            <a:ext cx="2071702" cy="9286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:\картинки\2012-01-26 2\2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714620"/>
            <a:ext cx="1643074" cy="162878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285984" y="3143248"/>
            <a:ext cx="2071702" cy="9286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3143248"/>
            <a:ext cx="2071702" cy="9286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Автоматизация звука [р] на уровне слов. Оглавление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929198"/>
            <a:ext cx="1643074" cy="160496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2285984" y="5286388"/>
            <a:ext cx="2071702" cy="9286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500562" y="5286388"/>
            <a:ext cx="2071702" cy="9286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715140" y="5286388"/>
            <a:ext cx="2071702" cy="9286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20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1249</TotalTime>
  <Words>24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Звук Р Р`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Вольдемар</dc:creator>
  <cp:lastModifiedBy>Пользователь Windows</cp:lastModifiedBy>
  <cp:revision>129</cp:revision>
  <dcterms:created xsi:type="dcterms:W3CDTF">2012-01-20T08:37:03Z</dcterms:created>
  <dcterms:modified xsi:type="dcterms:W3CDTF">2012-11-03T13:23:24Z</dcterms:modified>
</cp:coreProperties>
</file>