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6" r:id="rId9"/>
    <p:sldId id="267" r:id="rId10"/>
    <p:sldId id="269" r:id="rId11"/>
    <p:sldId id="270" r:id="rId12"/>
    <p:sldId id="271" r:id="rId13"/>
    <p:sldId id="27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80A9F-D58A-41F6-9F78-9494055669CB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0843-CD3C-4B04-A46E-D0510971E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6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далёкие-далёкие времена все животные были дикими и первобытные люди только охотились на животных , чтобы добыть себе пропитание и сделать из шкур животных тёплую одежду.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животные дома живут,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Домашними их потому и зовут,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Мы их укрываем в тепле от мороза,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Их кормим и поим, коль надо – стрижем,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Их ласково гладим, всегда бережем,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Они к нам привязаны, очень послушны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И к голосу нашему не равнодушны.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Собаки прилежно наш дом стерегут,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Все кошки, конечно, при доме живут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И нашу еду от мышей стерегут.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0843-CD3C-4B04-A46E-D0510971EB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6F5E9E-50F9-486D-A748-9ED2B64342CD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32A19-21BA-488B-8F1F-2C98AD66B9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7704" y="3120949"/>
            <a:ext cx="4267572" cy="1224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</a:t>
            </a:r>
            <a:b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n w="1905"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животные</a:t>
            </a:r>
            <a:endParaRPr lang="ru-RU" sz="4800" b="1" dirty="0">
              <a:ln w="1905">
                <a:solidFill>
                  <a:srgbClr val="FF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6632"/>
            <a:ext cx="3013336" cy="2160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43" y="354922"/>
            <a:ext cx="2475954" cy="210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7" y="2753073"/>
            <a:ext cx="2845909" cy="1959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Объект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32" y="4781303"/>
            <a:ext cx="2165536" cy="1919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Объект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624" y="4742367"/>
            <a:ext cx="2318384" cy="1996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8" descr="овц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3" t="20038" r="3025" b="4565"/>
          <a:stretch/>
        </p:blipFill>
        <p:spPr bwMode="auto">
          <a:xfrm>
            <a:off x="118516" y="354922"/>
            <a:ext cx="3084690" cy="2102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2" name="Picture 6" descr="on-the-ru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00" y="2542827"/>
            <a:ext cx="2718873" cy="2038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9554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(кто?) - …</a:t>
            </a:r>
          </a:p>
          <a:p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tele\Desktop\Новый точечный рисунок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r="13237" b="39546"/>
          <a:stretch/>
        </p:blipFill>
        <p:spPr bwMode="auto">
          <a:xfrm>
            <a:off x="1331640" y="3429000"/>
            <a:ext cx="7449704" cy="3007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97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(кто?) -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tele\Desktop\Новый точечный рисунок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8487" b="74758"/>
          <a:stretch/>
        </p:blipFill>
        <p:spPr bwMode="auto">
          <a:xfrm>
            <a:off x="2753544" y="3516690"/>
            <a:ext cx="6187279" cy="31477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00808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(кто?) - …</a:t>
            </a:r>
          </a:p>
          <a:p>
            <a:endParaRPr lang="ru-RU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я хочу сказать : Как ты их усадила-то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5" t="9594" r="11763" b="6628"/>
          <a:stretch/>
        </p:blipFill>
        <p:spPr bwMode="auto">
          <a:xfrm>
            <a:off x="3851920" y="2598279"/>
            <a:ext cx="5110190" cy="3925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19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0080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(кто?) -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at Котэ Photo: I you! :) Я тебя. Фото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72266" cy="3659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31" y="3979158"/>
            <a:ext cx="3493826" cy="2616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static.baza.farpost.ru/v/1310461649651_bulle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14" y="2311189"/>
            <a:ext cx="2081808" cy="2081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&quot;2012 &quot; Декабрь Мода 2014: ABOUT-FASHION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85" y="4027776"/>
            <a:ext cx="2759646" cy="275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Женская дубленка из овчины La Reine Blanche (Модель:25547000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3"/>
          <a:stretch/>
        </p:blipFill>
        <p:spPr bwMode="auto">
          <a:xfrm>
            <a:off x="3446151" y="3486480"/>
            <a:ext cx="2326643" cy="3348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shutterstock 1077104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4" y="1093013"/>
            <a:ext cx="4418294" cy="262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Евровосток - обувная косметика оптом, средства от комаров, текстиль, салфетки, влажные салфетки, носки, полотенца, Щётка для од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603" y="2676411"/>
            <a:ext cx="2334971" cy="1351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104" y="300907"/>
            <a:ext cx="67518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из чего делают?»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3" descr="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1807" y="300907"/>
            <a:ext cx="2925398" cy="219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62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оровник, ферма по производству моло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5770612" cy="3370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uzaevka-rm.ru/assets/galleries/6/givotncomp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303788" cy="28548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27730"/>
            <a:ext cx="655272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«Кто где живет?»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33" y="1628800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 живет (где?)…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522920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коровнике.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8/102/642/102642166_large_planovcharn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t="17396" r="8857" b="6977"/>
          <a:stretch/>
        </p:blipFill>
        <p:spPr bwMode="auto">
          <a:xfrm>
            <a:off x="3635896" y="1196752"/>
            <a:ext cx="5338343" cy="31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grarfoto.com - Sheep feeding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2"/>
          <a:stretch/>
        </p:blipFill>
        <p:spPr bwMode="auto">
          <a:xfrm>
            <a:off x="155574" y="3651487"/>
            <a:ext cx="5208513" cy="27974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60648"/>
            <a:ext cx="597666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живет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284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Овца живет (где?)…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505018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овчарне.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юшня&quot;Пышная грива&quot; ВКонтак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59" y="3508711"/>
            <a:ext cx="4446481" cy="2966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троительство конюшн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0" b="20343"/>
          <a:stretch/>
        </p:blipFill>
        <p:spPr bwMode="auto">
          <a:xfrm>
            <a:off x="3065293" y="1114851"/>
            <a:ext cx="586112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751" y="1484784"/>
            <a:ext cx="2914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(где?)…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4483" y="116632"/>
            <a:ext cx="542866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живет?»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4967489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конюшне.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виноводческая ферм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31718" b="13600"/>
          <a:stretch/>
        </p:blipFill>
        <p:spPr bwMode="auto">
          <a:xfrm>
            <a:off x="3247732" y="1196751"/>
            <a:ext cx="5716756" cy="24717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ИноФорум Десять заповедей атеис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8483"/>
            <a:ext cx="4104456" cy="2925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6009" y="197171"/>
            <a:ext cx="546072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живет?»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 живет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(где?)…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свинарнике.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7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6009" y="197171"/>
            <a:ext cx="546072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где живет?»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7604" y="148478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 живет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(где?)…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530120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будке.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Отопление, подогрев будок и вольеров для собак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22554"/>
            <a:ext cx="4320480" cy="34477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Будка деревянная для крупных собак Natura 3953 - Будки, Мане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31" y="1338396"/>
            <a:ext cx="3676808" cy="331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Косметика RuNews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16684" b="7559"/>
          <a:stretch/>
        </p:blipFill>
        <p:spPr bwMode="auto">
          <a:xfrm>
            <a:off x="3059832" y="1412776"/>
            <a:ext cx="5667290" cy="37908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25144"/>
            <a:ext cx="4104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Детеныш(кто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?) - …</a:t>
            </a:r>
          </a:p>
          <a:p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Детеныши(кто?) -…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(кто?) - …</a:t>
            </a:r>
          </a:p>
          <a:p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koro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34" y="3429000"/>
            <a:ext cx="7916310" cy="2988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0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612068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«Дружная семья»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008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 (кто?) - …</a:t>
            </a:r>
          </a:p>
          <a:p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Детеныши (кто?) - …</a:t>
            </a:r>
          </a:p>
          <a:p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Заказать Разведение КРС, племенной КРС в Прилуки Украина. Стоимость , Информация про Разведение КРС, племенной КРС, от Агрикор 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2992" r="2454" b="4166"/>
          <a:stretch/>
        </p:blipFill>
        <p:spPr bwMode="auto">
          <a:xfrm>
            <a:off x="3532909" y="2438400"/>
            <a:ext cx="5264728" cy="4031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483</TotalTime>
  <Words>297</Words>
  <Application>Microsoft Office PowerPoint</Application>
  <PresentationFormat>Экран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Домашние  животные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Анна Шадрина</dc:creator>
  <cp:lastModifiedBy>Анна Шадрина</cp:lastModifiedBy>
  <cp:revision>30</cp:revision>
  <dcterms:created xsi:type="dcterms:W3CDTF">2014-11-09T14:06:25Z</dcterms:created>
  <dcterms:modified xsi:type="dcterms:W3CDTF">2014-11-17T08:48:37Z</dcterms:modified>
</cp:coreProperties>
</file>