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9-0BC5-403A-96D4-D93FCD7BDC4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9CA4-E4A0-470B-96BB-9E276EE4D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мальчик_и_девочк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1714497" cy="29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мальчик_и_девочк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00"/>
            <a:ext cx="1428759" cy="276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L:\деятельностный подход\DSCN19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0"/>
          <a:stretch/>
        </p:blipFill>
        <p:spPr bwMode="auto">
          <a:xfrm>
            <a:off x="2756756" y="2643182"/>
            <a:ext cx="3206088" cy="42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24288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0"/>
                <a:gd name="adj2" fmla="val -555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«Путешествие  в </a:t>
            </a:r>
          </a:p>
          <a:p>
            <a:pPr algn="ctr"/>
            <a:r>
              <a:rPr lang="ru-RU" sz="5400" b="1" dirty="0" smtClean="0"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Страну   </a:t>
            </a:r>
            <a:r>
              <a:rPr lang="ru-RU" sz="5400" b="1" dirty="0" err="1" smtClean="0"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Звукоречье</a:t>
            </a:r>
            <a:r>
              <a:rPr lang="ru-RU" sz="5400" b="1" dirty="0" smtClean="0"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ru-RU" sz="5400" b="1" dirty="0">
              <a:ln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tihi.ru/pics/2012/06/23/3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87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" descr="http://us.123rf.com/400wm/400/400/zhanna/zhanna1008/zhanna100800007/7577732-the-star-sky-behind-a-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4097" y="714356"/>
            <a:ext cx="2384151" cy="307183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0"/>
            <a:ext cx="857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 и запиши предложения по схемам.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namonitore.ru/uploads/catalog/cats/krepkiy_son_s_lyubimoy_igrushkoy_1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857760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357158" y="1071546"/>
            <a:ext cx="428628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472" y="1285860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1472" y="4214818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43636" y="5786454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9124" y="5786454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71736" y="5786454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48" y="5786454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10" y="6429396"/>
            <a:ext cx="7215238" cy="158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43174" y="2714620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2910" y="2714620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4286256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14612" y="4286256"/>
            <a:ext cx="1571636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7158" y="1928802"/>
            <a:ext cx="5429288" cy="158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0034" y="3429000"/>
            <a:ext cx="5429288" cy="158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4348" y="5072074"/>
            <a:ext cx="5429288" cy="1588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29390" y="2499512"/>
            <a:ext cx="428628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57952" y="3999710"/>
            <a:ext cx="428628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00828" y="5571346"/>
            <a:ext cx="428628" cy="1588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6215074" y="4286256"/>
            <a:ext cx="114304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858148" y="5715016"/>
            <a:ext cx="114304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357686" y="2643182"/>
            <a:ext cx="114304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285984" y="1285860"/>
            <a:ext cx="114304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Друг	-   яма	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  <a:endParaRPr lang="ru-RU" sz="5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Король    -   ель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Страна    -    юла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Рисунок 8" descr="http://img0.liveinternet.ru/images/foto/c/1/apps/4/571/457195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1343025" cy="1200150"/>
          </a:xfrm>
          <a:prstGeom prst="rect">
            <a:avLst/>
          </a:prstGeom>
          <a:noFill/>
        </p:spPr>
      </p:pic>
      <p:pic>
        <p:nvPicPr>
          <p:cNvPr id="24586" name="Рисунок 18" descr="http://www.familybooksandcds.com/coloring/animals/hedgeh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72074"/>
            <a:ext cx="1357322" cy="1342882"/>
          </a:xfrm>
          <a:prstGeom prst="rect">
            <a:avLst/>
          </a:prstGeom>
          <a:noFill/>
        </p:spPr>
      </p:pic>
      <p:pic>
        <p:nvPicPr>
          <p:cNvPr id="24585" name="Рисунок 21" descr="http://raskrasko.ru/images/cms/headers/catalog2/Zhivotnye/medved/medve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46791" y="2575212"/>
            <a:ext cx="1143008" cy="1564700"/>
          </a:xfrm>
          <a:prstGeom prst="rect">
            <a:avLst/>
          </a:prstGeom>
          <a:noFill/>
        </p:spPr>
      </p:pic>
      <p:pic>
        <p:nvPicPr>
          <p:cNvPr id="24584" name="Рисунок 24" descr="http://www.detka.com.ua/content_images/Rasskraski/Animals/dom/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40690" y="2416961"/>
            <a:ext cx="1357322" cy="1809763"/>
          </a:xfrm>
          <a:prstGeom prst="rect">
            <a:avLst/>
          </a:prstGeom>
          <a:noFill/>
        </p:spPr>
      </p:pic>
      <p:pic>
        <p:nvPicPr>
          <p:cNvPr id="24583" name="Рисунок 30" descr="razukrashka_li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03" y="2500306"/>
            <a:ext cx="1618581" cy="1857388"/>
          </a:xfrm>
          <a:prstGeom prst="rect">
            <a:avLst/>
          </a:prstGeom>
          <a:noFill/>
        </p:spPr>
      </p:pic>
      <p:pic>
        <p:nvPicPr>
          <p:cNvPr id="24582" name="Рисунок 27" descr="http://nattik.ru/wp-content/uploads/2010/03/razukrashka_slon-150x1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673" y="2643182"/>
            <a:ext cx="1686173" cy="1500198"/>
          </a:xfrm>
          <a:prstGeom prst="rect">
            <a:avLst/>
          </a:prstGeom>
          <a:noFill/>
        </p:spPr>
      </p:pic>
      <p:pic>
        <p:nvPicPr>
          <p:cNvPr id="24581" name="Рисунок 33" descr="http://gamelika.com/imaginator/uploads/colours_268-by_endi-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143512"/>
            <a:ext cx="1861547" cy="1262066"/>
          </a:xfrm>
          <a:prstGeom prst="rect">
            <a:avLst/>
          </a:prstGeom>
          <a:noFill/>
        </p:spPr>
      </p:pic>
      <p:pic>
        <p:nvPicPr>
          <p:cNvPr id="24580" name="Рисунок 36" descr="http://papamama.ucoz.ru/_ph/2/2/7570439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5000636"/>
            <a:ext cx="1500198" cy="1397243"/>
          </a:xfrm>
          <a:prstGeom prst="rect">
            <a:avLst/>
          </a:prstGeom>
          <a:noFill/>
        </p:spPr>
      </p:pic>
      <p:pic>
        <p:nvPicPr>
          <p:cNvPr id="24579" name="Рисунок 39" descr="http://allforchildren.ru/paint/dogs_s/dog02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4630" y="2643182"/>
            <a:ext cx="1262667" cy="1500198"/>
          </a:xfrm>
          <a:prstGeom prst="rect">
            <a:avLst/>
          </a:prstGeom>
          <a:noFill/>
        </p:spPr>
      </p:pic>
      <p:pic>
        <p:nvPicPr>
          <p:cNvPr id="24578" name="Рисунок 42" descr="http://www.yavsemogu.ru/i/raskraski/gusenica2_bbw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7570536" y="5073934"/>
            <a:ext cx="1038228" cy="1606011"/>
          </a:xfrm>
          <a:prstGeom prst="rect">
            <a:avLst/>
          </a:prstGeom>
          <a:noFill/>
        </p:spPr>
      </p:pic>
      <p:pic>
        <p:nvPicPr>
          <p:cNvPr id="24577" name="Рисунок 45" descr="http://razvlekay-ka.ru/userfiles/photo/large/1274_raskraska-gus_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4714884"/>
            <a:ext cx="1357322" cy="1856567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903516" y="1308083"/>
            <a:ext cx="968375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994128" y="1308083"/>
            <a:ext cx="968375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091091" y="1308083"/>
            <a:ext cx="968375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167416" y="1308083"/>
            <a:ext cx="968375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871891" y="1714488"/>
            <a:ext cx="122237" cy="90487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6059466" y="1744650"/>
            <a:ext cx="122237" cy="90488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4962503" y="1744650"/>
            <a:ext cx="122238" cy="90488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2781278" y="1750996"/>
            <a:ext cx="122238" cy="90487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197203" y="1547796"/>
            <a:ext cx="382588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265591" y="1547796"/>
            <a:ext cx="382587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5357786" y="1543016"/>
            <a:ext cx="382588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483328" y="1547796"/>
            <a:ext cx="382588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2989241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3492478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4214791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4648178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5272066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5676878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6381728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6805591" y="1965308"/>
            <a:ext cx="206375" cy="196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 rot="10800000">
            <a:off x="2903516" y="1141396"/>
            <a:ext cx="968375" cy="166687"/>
          </a:xfrm>
          <a:custGeom>
            <a:avLst/>
            <a:gdLst>
              <a:gd name="G0" fmla="+- 5258 0 0"/>
              <a:gd name="G1" fmla="+- 21600 0 5258"/>
              <a:gd name="G2" fmla="*/ 5258 1 2"/>
              <a:gd name="G3" fmla="+- 21600 0 G2"/>
              <a:gd name="G4" fmla="+/ 5258 21600 2"/>
              <a:gd name="G5" fmla="+/ G1 0 2"/>
              <a:gd name="G6" fmla="*/ 21600 21600 5258"/>
              <a:gd name="G7" fmla="*/ G6 1 2"/>
              <a:gd name="G8" fmla="+- 21600 0 G7"/>
              <a:gd name="G9" fmla="*/ 21600 1 2"/>
              <a:gd name="G10" fmla="+- 5258 0 G9"/>
              <a:gd name="G11" fmla="?: G10 G8 0"/>
              <a:gd name="G12" fmla="?: G10 G7 21600"/>
              <a:gd name="T0" fmla="*/ 18971 w 21600"/>
              <a:gd name="T1" fmla="*/ 10800 h 21600"/>
              <a:gd name="T2" fmla="*/ 10800 w 21600"/>
              <a:gd name="T3" fmla="*/ 21600 h 21600"/>
              <a:gd name="T4" fmla="*/ 2629 w 21600"/>
              <a:gd name="T5" fmla="*/ 10800 h 21600"/>
              <a:gd name="T6" fmla="*/ 10800 w 21600"/>
              <a:gd name="T7" fmla="*/ 0 h 21600"/>
              <a:gd name="T8" fmla="*/ 4429 w 21600"/>
              <a:gd name="T9" fmla="*/ 4429 h 21600"/>
              <a:gd name="T10" fmla="*/ 17171 w 21600"/>
              <a:gd name="T11" fmla="*/ 171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258" y="21600"/>
                </a:lnTo>
                <a:lnTo>
                  <a:pt x="1634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 rot="10800000">
            <a:off x="3994128" y="1141396"/>
            <a:ext cx="968375" cy="166687"/>
          </a:xfrm>
          <a:custGeom>
            <a:avLst/>
            <a:gdLst>
              <a:gd name="G0" fmla="+- 5258 0 0"/>
              <a:gd name="G1" fmla="+- 21600 0 5258"/>
              <a:gd name="G2" fmla="*/ 5258 1 2"/>
              <a:gd name="G3" fmla="+- 21600 0 G2"/>
              <a:gd name="G4" fmla="+/ 5258 21600 2"/>
              <a:gd name="G5" fmla="+/ G1 0 2"/>
              <a:gd name="G6" fmla="*/ 21600 21600 5258"/>
              <a:gd name="G7" fmla="*/ G6 1 2"/>
              <a:gd name="G8" fmla="+- 21600 0 G7"/>
              <a:gd name="G9" fmla="*/ 21600 1 2"/>
              <a:gd name="G10" fmla="+- 5258 0 G9"/>
              <a:gd name="G11" fmla="?: G10 G8 0"/>
              <a:gd name="G12" fmla="?: G10 G7 21600"/>
              <a:gd name="T0" fmla="*/ 18971 w 21600"/>
              <a:gd name="T1" fmla="*/ 10800 h 21600"/>
              <a:gd name="T2" fmla="*/ 10800 w 21600"/>
              <a:gd name="T3" fmla="*/ 21600 h 21600"/>
              <a:gd name="T4" fmla="*/ 2629 w 21600"/>
              <a:gd name="T5" fmla="*/ 10800 h 21600"/>
              <a:gd name="T6" fmla="*/ 10800 w 21600"/>
              <a:gd name="T7" fmla="*/ 0 h 21600"/>
              <a:gd name="T8" fmla="*/ 4429 w 21600"/>
              <a:gd name="T9" fmla="*/ 4429 h 21600"/>
              <a:gd name="T10" fmla="*/ 17171 w 21600"/>
              <a:gd name="T11" fmla="*/ 171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258" y="21600"/>
                </a:lnTo>
                <a:lnTo>
                  <a:pt x="1634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0" name="AutoShape 34"/>
          <p:cNvSpPr>
            <a:spLocks noChangeArrowheads="1"/>
          </p:cNvSpPr>
          <p:nvPr/>
        </p:nvSpPr>
        <p:spPr bwMode="auto">
          <a:xfrm rot="10800000">
            <a:off x="5091091" y="1141396"/>
            <a:ext cx="968375" cy="166687"/>
          </a:xfrm>
          <a:custGeom>
            <a:avLst/>
            <a:gdLst>
              <a:gd name="G0" fmla="+- 5258 0 0"/>
              <a:gd name="G1" fmla="+- 21600 0 5258"/>
              <a:gd name="G2" fmla="*/ 5258 1 2"/>
              <a:gd name="G3" fmla="+- 21600 0 G2"/>
              <a:gd name="G4" fmla="+/ 5258 21600 2"/>
              <a:gd name="G5" fmla="+/ G1 0 2"/>
              <a:gd name="G6" fmla="*/ 21600 21600 5258"/>
              <a:gd name="G7" fmla="*/ G6 1 2"/>
              <a:gd name="G8" fmla="+- 21600 0 G7"/>
              <a:gd name="G9" fmla="*/ 21600 1 2"/>
              <a:gd name="G10" fmla="+- 5258 0 G9"/>
              <a:gd name="G11" fmla="?: G10 G8 0"/>
              <a:gd name="G12" fmla="?: G10 G7 21600"/>
              <a:gd name="T0" fmla="*/ 18971 w 21600"/>
              <a:gd name="T1" fmla="*/ 10800 h 21600"/>
              <a:gd name="T2" fmla="*/ 10800 w 21600"/>
              <a:gd name="T3" fmla="*/ 21600 h 21600"/>
              <a:gd name="T4" fmla="*/ 2629 w 21600"/>
              <a:gd name="T5" fmla="*/ 10800 h 21600"/>
              <a:gd name="T6" fmla="*/ 10800 w 21600"/>
              <a:gd name="T7" fmla="*/ 0 h 21600"/>
              <a:gd name="T8" fmla="*/ 4429 w 21600"/>
              <a:gd name="T9" fmla="*/ 4429 h 21600"/>
              <a:gd name="T10" fmla="*/ 17171 w 21600"/>
              <a:gd name="T11" fmla="*/ 171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258" y="21600"/>
                </a:lnTo>
                <a:lnTo>
                  <a:pt x="1634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 rot="10800000">
            <a:off x="6167416" y="1141396"/>
            <a:ext cx="968375" cy="166687"/>
          </a:xfrm>
          <a:custGeom>
            <a:avLst/>
            <a:gdLst>
              <a:gd name="G0" fmla="+- 5258 0 0"/>
              <a:gd name="G1" fmla="+- 21600 0 5258"/>
              <a:gd name="G2" fmla="*/ 5258 1 2"/>
              <a:gd name="G3" fmla="+- 21600 0 G2"/>
              <a:gd name="G4" fmla="+/ 5258 21600 2"/>
              <a:gd name="G5" fmla="+/ G1 0 2"/>
              <a:gd name="G6" fmla="*/ 21600 21600 5258"/>
              <a:gd name="G7" fmla="*/ G6 1 2"/>
              <a:gd name="G8" fmla="+- 21600 0 G7"/>
              <a:gd name="G9" fmla="*/ 21600 1 2"/>
              <a:gd name="G10" fmla="+- 5258 0 G9"/>
              <a:gd name="G11" fmla="?: G10 G8 0"/>
              <a:gd name="G12" fmla="?: G10 G7 21600"/>
              <a:gd name="T0" fmla="*/ 18971 w 21600"/>
              <a:gd name="T1" fmla="*/ 10800 h 21600"/>
              <a:gd name="T2" fmla="*/ 10800 w 21600"/>
              <a:gd name="T3" fmla="*/ 21600 h 21600"/>
              <a:gd name="T4" fmla="*/ 2629 w 21600"/>
              <a:gd name="T5" fmla="*/ 10800 h 21600"/>
              <a:gd name="T6" fmla="*/ 10800 w 21600"/>
              <a:gd name="T7" fmla="*/ 0 h 21600"/>
              <a:gd name="T8" fmla="*/ 4429 w 21600"/>
              <a:gd name="T9" fmla="*/ 4429 h 21600"/>
              <a:gd name="T10" fmla="*/ 17171 w 21600"/>
              <a:gd name="T11" fmla="*/ 171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258" y="21600"/>
                </a:lnTo>
                <a:lnTo>
                  <a:pt x="1634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0" y="0"/>
            <a:ext cx="95726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каком вагоне поедет? Проведи стрелки. Соотнеси количество слогов в словах и номер вагончика.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715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0" y="791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0" y="882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0" y="996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0" y="1057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0" y="1170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s.celebrateexpress.com/mgen/merchandiser/21733.jpg"/>
          <p:cNvPicPr/>
          <p:nvPr/>
        </p:nvPicPr>
        <p:blipFill>
          <a:blip r:embed="rId2" cstate="print"/>
          <a:srcRect l="22222" r="18182"/>
          <a:stretch>
            <a:fillRect/>
          </a:stretch>
        </p:blipFill>
        <p:spPr bwMode="auto">
          <a:xfrm>
            <a:off x="3071802" y="357166"/>
            <a:ext cx="3429024" cy="4643470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РЕБЯТА!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СПАСЛИ НАШ ГОРОД ОТ ЗЛОГО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БУКВОЕЖКИ.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643074" cy="255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571636" cy="21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928934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5918" y="285728"/>
            <a:ext cx="57150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У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  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О                      Р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Е                          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celebrateexpress.com/mgen/merchandiser/21733.jpg"/>
          <p:cNvPicPr/>
          <p:nvPr/>
        </p:nvPicPr>
        <p:blipFill>
          <a:blip r:embed="rId2" cstate="print"/>
          <a:srcRect l="22222" r="18182"/>
          <a:stretch>
            <a:fillRect/>
          </a:stretch>
        </p:blipFill>
        <p:spPr bwMode="auto">
          <a:xfrm>
            <a:off x="2500298" y="285728"/>
            <a:ext cx="4357718" cy="6072230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У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О                     Р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Е                        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786578" y="2285992"/>
          <a:ext cx="2143144" cy="1948503"/>
        </p:xfrm>
        <a:graphic>
          <a:graphicData uri="http://schemas.openxmlformats.org/drawingml/2006/table">
            <a:tbl>
              <a:tblPr/>
              <a:tblGrid>
                <a:gridCol w="214693"/>
                <a:gridCol w="213936"/>
                <a:gridCol w="214693"/>
                <a:gridCol w="213936"/>
                <a:gridCol w="213180"/>
                <a:gridCol w="215448"/>
                <a:gridCol w="214693"/>
                <a:gridCol w="213936"/>
                <a:gridCol w="214693"/>
                <a:gridCol w="213936"/>
              </a:tblGrid>
              <a:tr h="1948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</a:rPr>
                        <a:t/>
                      </a:r>
                      <a:br>
                        <a:rPr lang="ru-RU" sz="1100" dirty="0">
                          <a:latin typeface="Calibri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428868"/>
          <a:ext cx="2157415" cy="1805627"/>
        </p:xfrm>
        <a:graphic>
          <a:graphicData uri="http://schemas.openxmlformats.org/drawingml/2006/table">
            <a:tbl>
              <a:tblPr/>
              <a:tblGrid>
                <a:gridCol w="216122"/>
                <a:gridCol w="215361"/>
                <a:gridCol w="216122"/>
                <a:gridCol w="215361"/>
                <a:gridCol w="214600"/>
                <a:gridCol w="216883"/>
                <a:gridCol w="216122"/>
                <a:gridCol w="215361"/>
                <a:gridCol w="216122"/>
                <a:gridCol w="215361"/>
              </a:tblGrid>
              <a:tr h="1805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9" name="Рисунок 4" descr="Безымянный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1357298"/>
            <a:ext cx="3937130" cy="30099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 rot="2843936">
            <a:off x="3150980" y="1445129"/>
            <a:ext cx="413148" cy="434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500826" y="3714752"/>
            <a:ext cx="285752" cy="214314"/>
          </a:xfrm>
          <a:prstGeom prst="flowChartCollat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357422" y="3714752"/>
            <a:ext cx="328613" cy="214314"/>
          </a:xfrm>
          <a:prstGeom prst="flowChartCollat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-121422" y="5143512"/>
            <a:ext cx="9265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АБВГДЕЁЖЗИЙКЛМНОПРСТУФХЦЧШЩЬЫЪЭЮЯ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3300387">
            <a:off x="3804684" y="1290953"/>
            <a:ext cx="413148" cy="434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2036837">
            <a:off x="5164774" y="1296916"/>
            <a:ext cx="413148" cy="434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828020">
            <a:off x="5725247" y="1503469"/>
            <a:ext cx="413148" cy="434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786578" y="2214554"/>
          <a:ext cx="2143139" cy="2000264"/>
        </p:xfrm>
        <a:graphic>
          <a:graphicData uri="http://schemas.openxmlformats.org/drawingml/2006/table">
            <a:tbl>
              <a:tblPr/>
              <a:tblGrid>
                <a:gridCol w="306626"/>
                <a:gridCol w="305545"/>
                <a:gridCol w="306626"/>
                <a:gridCol w="305545"/>
                <a:gridCol w="304466"/>
                <a:gridCol w="307705"/>
                <a:gridCol w="306626"/>
              </a:tblGrid>
              <a:tr h="2000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285992"/>
          <a:ext cx="2214578" cy="1928826"/>
        </p:xfrm>
        <a:graphic>
          <a:graphicData uri="http://schemas.openxmlformats.org/drawingml/2006/table">
            <a:tbl>
              <a:tblPr/>
              <a:tblGrid>
                <a:gridCol w="306626"/>
                <a:gridCol w="305546"/>
                <a:gridCol w="306626"/>
                <a:gridCol w="305546"/>
                <a:gridCol w="304466"/>
                <a:gridCol w="307705"/>
                <a:gridCol w="378063"/>
              </a:tblGrid>
              <a:tr h="1928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9" name="Рисунок 4" descr="Безымянный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1428736"/>
            <a:ext cx="3937130" cy="3009907"/>
          </a:xfrm>
          <a:prstGeom prst="rect">
            <a:avLst/>
          </a:prstGeom>
          <a:noFill/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 rot="2843936">
            <a:off x="2906800" y="1194214"/>
            <a:ext cx="791370" cy="869566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500826" y="3714752"/>
            <a:ext cx="285752" cy="214314"/>
          </a:xfrm>
          <a:prstGeom prst="flowChartCollat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428860" y="3714752"/>
            <a:ext cx="328613" cy="214314"/>
          </a:xfrm>
          <a:prstGeom prst="flowChartCollat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3300387">
            <a:off x="3804684" y="1290953"/>
            <a:ext cx="413148" cy="434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2036837">
            <a:off x="5164774" y="1296916"/>
            <a:ext cx="413148" cy="43467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828020">
            <a:off x="5606639" y="1390460"/>
            <a:ext cx="872905" cy="655608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135729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135729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2857520" cy="41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14422"/>
            <a:ext cx="26432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09" y="428598"/>
          <a:ext cx="8143938" cy="5786484"/>
        </p:xfrm>
        <a:graphic>
          <a:graphicData uri="http://schemas.openxmlformats.org/drawingml/2006/table">
            <a:tbl>
              <a:tblPr/>
              <a:tblGrid>
                <a:gridCol w="678353"/>
                <a:gridCol w="678353"/>
                <a:gridCol w="678353"/>
                <a:gridCol w="678353"/>
                <a:gridCol w="678353"/>
                <a:gridCol w="678353"/>
                <a:gridCol w="678353"/>
                <a:gridCol w="678353"/>
                <a:gridCol w="678353"/>
                <a:gridCol w="679587"/>
                <a:gridCol w="679587"/>
                <a:gridCol w="679587"/>
              </a:tblGrid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71" name="AutoShape 11"/>
          <p:cNvSpPr>
            <a:spLocks noChangeShapeType="1"/>
          </p:cNvSpPr>
          <p:nvPr/>
        </p:nvSpPr>
        <p:spPr bwMode="auto">
          <a:xfrm flipH="1" flipV="1">
            <a:off x="4071934" y="5572140"/>
            <a:ext cx="6350" cy="5254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/>
          <p:cNvSpPr>
            <a:spLocks noChangeShapeType="1"/>
          </p:cNvSpPr>
          <p:nvPr/>
        </p:nvSpPr>
        <p:spPr bwMode="auto">
          <a:xfrm flipH="1" flipV="1">
            <a:off x="2714611" y="4929197"/>
            <a:ext cx="642942" cy="64294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AutoShape 3"/>
          <p:cNvSpPr>
            <a:spLocks noChangeShapeType="1"/>
          </p:cNvSpPr>
          <p:nvPr/>
        </p:nvSpPr>
        <p:spPr bwMode="auto">
          <a:xfrm flipH="1" flipV="1">
            <a:off x="3357554" y="5572139"/>
            <a:ext cx="2000264" cy="457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/>
          <p:cNvSpPr>
            <a:spLocks noChangeShapeType="1"/>
          </p:cNvSpPr>
          <p:nvPr/>
        </p:nvSpPr>
        <p:spPr bwMode="auto">
          <a:xfrm flipH="1">
            <a:off x="2000232" y="3286124"/>
            <a:ext cx="4714908" cy="714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3" name="AutoShape 13"/>
          <p:cNvSpPr>
            <a:spLocks noChangeShapeType="1"/>
          </p:cNvSpPr>
          <p:nvPr/>
        </p:nvSpPr>
        <p:spPr bwMode="auto">
          <a:xfrm flipV="1">
            <a:off x="2714612" y="3357560"/>
            <a:ext cx="642942" cy="64294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5" name="AutoShape 5"/>
          <p:cNvSpPr>
            <a:spLocks noChangeShapeType="1"/>
          </p:cNvSpPr>
          <p:nvPr/>
        </p:nvSpPr>
        <p:spPr bwMode="auto">
          <a:xfrm flipH="1" flipV="1">
            <a:off x="5429255" y="3357561"/>
            <a:ext cx="630239" cy="62547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/>
          <p:cNvSpPr>
            <a:spLocks noChangeShapeType="1"/>
          </p:cNvSpPr>
          <p:nvPr/>
        </p:nvSpPr>
        <p:spPr bwMode="auto">
          <a:xfrm flipV="1">
            <a:off x="5357818" y="4929197"/>
            <a:ext cx="715965" cy="64294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/>
          <p:cNvSpPr>
            <a:spLocks noChangeShapeType="1"/>
          </p:cNvSpPr>
          <p:nvPr/>
        </p:nvSpPr>
        <p:spPr bwMode="auto">
          <a:xfrm flipH="1" flipV="1">
            <a:off x="6046479" y="4000503"/>
            <a:ext cx="45719" cy="9286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/>
          <p:cNvSpPr>
            <a:spLocks noChangeShapeType="1"/>
          </p:cNvSpPr>
          <p:nvPr/>
        </p:nvSpPr>
        <p:spPr bwMode="auto">
          <a:xfrm>
            <a:off x="5429256" y="2954652"/>
            <a:ext cx="631827" cy="457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1" name="AutoShape 21"/>
          <p:cNvSpPr>
            <a:spLocks noChangeShapeType="1"/>
          </p:cNvSpPr>
          <p:nvPr/>
        </p:nvSpPr>
        <p:spPr bwMode="auto">
          <a:xfrm flipV="1">
            <a:off x="3357554" y="785794"/>
            <a:ext cx="1071570" cy="223362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9" name="AutoShape 19"/>
          <p:cNvSpPr>
            <a:spLocks noChangeShapeType="1"/>
          </p:cNvSpPr>
          <p:nvPr/>
        </p:nvSpPr>
        <p:spPr bwMode="auto">
          <a:xfrm flipV="1">
            <a:off x="2000232" y="3071809"/>
            <a:ext cx="642942" cy="2349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5" name="AutoShape 15"/>
          <p:cNvSpPr>
            <a:spLocks noChangeShapeType="1"/>
          </p:cNvSpPr>
          <p:nvPr/>
        </p:nvSpPr>
        <p:spPr bwMode="auto">
          <a:xfrm flipH="1" flipV="1">
            <a:off x="6072198" y="3000372"/>
            <a:ext cx="638177" cy="3063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/>
          <p:cNvSpPr>
            <a:spLocks noChangeShapeType="1"/>
          </p:cNvSpPr>
          <p:nvPr/>
        </p:nvSpPr>
        <p:spPr bwMode="auto">
          <a:xfrm flipH="1" flipV="1">
            <a:off x="6072198" y="4357694"/>
            <a:ext cx="711200" cy="3127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/>
          <p:cNvSpPr>
            <a:spLocks noChangeShapeType="1"/>
          </p:cNvSpPr>
          <p:nvPr/>
        </p:nvSpPr>
        <p:spPr bwMode="auto">
          <a:xfrm flipH="1" flipV="1">
            <a:off x="4429124" y="785794"/>
            <a:ext cx="1000132" cy="221457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7" name="AutoShape 17"/>
          <p:cNvSpPr>
            <a:spLocks noChangeShapeType="1"/>
          </p:cNvSpPr>
          <p:nvPr/>
        </p:nvSpPr>
        <p:spPr bwMode="auto">
          <a:xfrm flipV="1">
            <a:off x="2643174" y="3000368"/>
            <a:ext cx="714380" cy="457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/>
          <p:cNvSpPr>
            <a:spLocks noChangeShapeType="1"/>
          </p:cNvSpPr>
          <p:nvPr/>
        </p:nvSpPr>
        <p:spPr bwMode="auto">
          <a:xfrm flipV="1">
            <a:off x="2000232" y="4429132"/>
            <a:ext cx="698500" cy="3127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AutoShape 1"/>
          <p:cNvSpPr>
            <a:spLocks noChangeShapeType="1"/>
          </p:cNvSpPr>
          <p:nvPr/>
        </p:nvSpPr>
        <p:spPr bwMode="auto">
          <a:xfrm flipH="1" flipV="1">
            <a:off x="4714875" y="5643578"/>
            <a:ext cx="45719" cy="50006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AutoShape 2"/>
          <p:cNvSpPr>
            <a:spLocks noChangeShapeType="1"/>
          </p:cNvSpPr>
          <p:nvPr/>
        </p:nvSpPr>
        <p:spPr bwMode="auto">
          <a:xfrm flipV="1">
            <a:off x="2688892" y="4000503"/>
            <a:ext cx="45719" cy="92869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786314" y="4071942"/>
            <a:ext cx="347663" cy="1460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571868" y="4071942"/>
            <a:ext cx="347663" cy="1460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3357554" y="3286124"/>
            <a:ext cx="44450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142976" y="0"/>
            <a:ext cx="5531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все слова в цепочке.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571480"/>
            <a:ext cx="8929718" cy="60007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                А                        О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              З       Я                К       Т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Ы     О                Ц       Р               И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Р                         И                         Р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       О                       К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Л           Д     М             Ж      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Е     А             Ы      О              Ш      Р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С                      Л                        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      И                        Т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З           К     Н                 И     У              Ы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И    А            О         К             Ч     С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М                    С                        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Рисунок 4" descr="http://www.vashsad.ua/i/gallery/foto/75/1024_768/8uT742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419940" cy="1071570"/>
          </a:xfrm>
          <a:prstGeom prst="rect">
            <a:avLst/>
          </a:prstGeom>
          <a:noFill/>
        </p:spPr>
      </p:pic>
      <p:pic>
        <p:nvPicPr>
          <p:cNvPr id="5129" name="Рисунок 7" descr="http://chiburyastik.ru/uploads/posts/2011-03/1274111570_john_bindon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1424330" cy="1143008"/>
          </a:xfrm>
          <a:prstGeom prst="rect">
            <a:avLst/>
          </a:prstGeom>
          <a:noFill/>
        </p:spPr>
      </p:pic>
      <p:pic>
        <p:nvPicPr>
          <p:cNvPr id="5123" name="Рисунок 10" descr="http://uchenick.ru/d/64351/d/herlitz11216314midiplusgardengir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1357322" cy="1527238"/>
          </a:xfrm>
          <a:prstGeom prst="rect">
            <a:avLst/>
          </a:prstGeom>
          <a:noFill/>
        </p:spPr>
      </p:pic>
      <p:sp>
        <p:nvSpPr>
          <p:cNvPr id="5137" name="AutoShape 17"/>
          <p:cNvSpPr>
            <a:spLocks noChangeShapeType="1"/>
          </p:cNvSpPr>
          <p:nvPr/>
        </p:nvSpPr>
        <p:spPr bwMode="auto">
          <a:xfrm flipV="1">
            <a:off x="1285852" y="2500306"/>
            <a:ext cx="0" cy="173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/>
          <p:cNvSpPr>
            <a:spLocks noChangeShapeType="1"/>
          </p:cNvSpPr>
          <p:nvPr/>
        </p:nvSpPr>
        <p:spPr bwMode="auto">
          <a:xfrm>
            <a:off x="1285852" y="4214818"/>
            <a:ext cx="0" cy="173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/>
          <p:cNvSpPr>
            <a:spLocks noChangeShapeType="1"/>
          </p:cNvSpPr>
          <p:nvPr/>
        </p:nvSpPr>
        <p:spPr bwMode="auto">
          <a:xfrm>
            <a:off x="1285852" y="4500569"/>
            <a:ext cx="6715172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/>
          <p:cNvSpPr>
            <a:spLocks noChangeShapeType="1"/>
          </p:cNvSpPr>
          <p:nvPr/>
        </p:nvSpPr>
        <p:spPr bwMode="auto">
          <a:xfrm>
            <a:off x="1214414" y="1071545"/>
            <a:ext cx="678661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/>
          <p:cNvSpPr>
            <a:spLocks noChangeShapeType="1"/>
          </p:cNvSpPr>
          <p:nvPr/>
        </p:nvSpPr>
        <p:spPr bwMode="auto">
          <a:xfrm>
            <a:off x="8001024" y="1142984"/>
            <a:ext cx="45719" cy="15001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/>
          <p:cNvSpPr>
            <a:spLocks noChangeShapeType="1"/>
          </p:cNvSpPr>
          <p:nvPr/>
        </p:nvSpPr>
        <p:spPr bwMode="auto">
          <a:xfrm flipV="1">
            <a:off x="1285852" y="2643182"/>
            <a:ext cx="6786610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AutoShape 1"/>
          <p:cNvSpPr>
            <a:spLocks noChangeShapeType="1"/>
          </p:cNvSpPr>
          <p:nvPr/>
        </p:nvSpPr>
        <p:spPr bwMode="auto">
          <a:xfrm>
            <a:off x="1214414" y="2857495"/>
            <a:ext cx="6715172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ShapeType="1"/>
          </p:cNvSpPr>
          <p:nvPr/>
        </p:nvSpPr>
        <p:spPr bwMode="auto">
          <a:xfrm>
            <a:off x="1285852" y="4357693"/>
            <a:ext cx="6715172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/>
          <p:cNvSpPr>
            <a:spLocks noChangeShapeType="1"/>
          </p:cNvSpPr>
          <p:nvPr/>
        </p:nvSpPr>
        <p:spPr bwMode="auto">
          <a:xfrm>
            <a:off x="1357290" y="6572271"/>
            <a:ext cx="6715172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ShapeType="1"/>
          </p:cNvSpPr>
          <p:nvPr/>
        </p:nvSpPr>
        <p:spPr bwMode="auto">
          <a:xfrm>
            <a:off x="8001024" y="4500570"/>
            <a:ext cx="45719" cy="20717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/>
          <p:cNvSpPr>
            <a:spLocks noChangeShapeType="1"/>
          </p:cNvSpPr>
          <p:nvPr/>
        </p:nvSpPr>
        <p:spPr bwMode="auto">
          <a:xfrm>
            <a:off x="7929586" y="2928934"/>
            <a:ext cx="71438" cy="14287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/>
          <p:cNvSpPr>
            <a:spLocks noChangeShapeType="1"/>
          </p:cNvSpPr>
          <p:nvPr/>
        </p:nvSpPr>
        <p:spPr bwMode="auto">
          <a:xfrm flipV="1">
            <a:off x="1214414" y="1071546"/>
            <a:ext cx="0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/>
          <p:cNvSpPr>
            <a:spLocks noChangeShapeType="1"/>
          </p:cNvSpPr>
          <p:nvPr/>
        </p:nvSpPr>
        <p:spPr bwMode="auto">
          <a:xfrm flipV="1">
            <a:off x="1285852" y="4500570"/>
            <a:ext cx="0" cy="2206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/>
          <p:cNvSpPr>
            <a:spLocks noChangeShapeType="1"/>
          </p:cNvSpPr>
          <p:nvPr/>
        </p:nvSpPr>
        <p:spPr bwMode="auto">
          <a:xfrm flipV="1">
            <a:off x="1214414" y="2857496"/>
            <a:ext cx="0" cy="17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/>
          <p:cNvSpPr>
            <a:spLocks noChangeShapeType="1"/>
          </p:cNvSpPr>
          <p:nvPr/>
        </p:nvSpPr>
        <p:spPr bwMode="auto">
          <a:xfrm flipH="1">
            <a:off x="1357288" y="6286520"/>
            <a:ext cx="45719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 слова по порядку. Какие предложения получились?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2143108" y="1928802"/>
            <a:ext cx="5429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МОРЮ				СИНЕМУ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2214546" y="3000372"/>
            <a:ext cx="5429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МАЛЫШИ                                                ИГРАЮТ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КУБИКАМИ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МИШКОЙ	                                                 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785918" y="4714884"/>
            <a:ext cx="61436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ПОРТФЕЛЯМИ                                                     ШКОЛУ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УЧЕНИКИ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		                     С	                           	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12858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57884" y="121442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ПЛЫВЁТ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1643050"/>
            <a:ext cx="127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КОРАБЛЬ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ri-t.ru/picture/13333679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21510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146</Words>
  <Application>Microsoft Office PowerPoint</Application>
  <PresentationFormat>Экран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    А                        О С              З       Я                К       Т    Ы     О                Ц       Р               И         Р                         И                         Р                   О                       К Л           Д     М             Ж      А    Е     А             Ы      О              Ш      Р       С                      Л                        А                  И                        Т З           К     Н                 И     У              Ы    И    А            О         К             Ч     С       М                    С                        А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vova</cp:lastModifiedBy>
  <cp:revision>24</cp:revision>
  <dcterms:created xsi:type="dcterms:W3CDTF">2013-04-01T05:48:38Z</dcterms:created>
  <dcterms:modified xsi:type="dcterms:W3CDTF">2013-04-13T09:53:09Z</dcterms:modified>
</cp:coreProperties>
</file>