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37AE3-8E44-48A4-87FB-F968B25680C3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D41AA-4B68-40E1-BA04-1C6A0236C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2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41AA-4B68-40E1-BA04-1C6A0236C3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8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41AA-4B68-40E1-BA04-1C6A0236C3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4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6" y="5052547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2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1/6/2015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052547"/>
            <a:ext cx="5376597" cy="1544805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  Воспитатель МДОУ № 146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</a:t>
            </a:r>
            <a:r>
              <a:rPr lang="ru-RU" sz="2400" dirty="0" err="1" smtClean="0"/>
              <a:t>Леутская</a:t>
            </a:r>
            <a:r>
              <a:rPr lang="ru-RU" sz="2400" dirty="0" smtClean="0"/>
              <a:t> </a:t>
            </a:r>
            <a:r>
              <a:rPr lang="ru-RU" sz="2400" dirty="0"/>
              <a:t>С.А.</a:t>
            </a:r>
            <a:endParaRPr lang="ru-RU" sz="2400" dirty="0" smtClean="0"/>
          </a:p>
          <a:p>
            <a:r>
              <a:rPr lang="ru-RU" sz="2400" dirty="0" smtClean="0"/>
              <a:t>                         г. Мурманск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541" y="1592796"/>
            <a:ext cx="8014659" cy="2322258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latin typeface="Calligraph" panose="040B0500000000000000" pitchFamily="82" charset="0"/>
              </a:rPr>
              <a:t>Разнообразие методов при обучении детей младшего и среднего возраста правилам дорожного движения</a:t>
            </a:r>
            <a:endParaRPr lang="ru-RU" sz="4000" dirty="0">
              <a:latin typeface="Calligraph" panose="040B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0"/>
            <a:ext cx="5608712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9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085184"/>
            <a:ext cx="759263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6000" dirty="0" smtClean="0">
                <a:latin typeface="VivaldiD CL" panose="03010101010101010101" pitchFamily="66" charset="0"/>
              </a:rPr>
              <a:t>Благодарим за внимание!</a:t>
            </a:r>
            <a:endParaRPr lang="ru-RU" sz="6000" dirty="0">
              <a:latin typeface="VivaldiD CL" panose="030101010101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620688"/>
            <a:ext cx="5616624" cy="374441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4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17843"/>
            <a:ext cx="748883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Основные направления в работе:</a:t>
            </a:r>
          </a:p>
          <a:p>
            <a:endParaRPr lang="ru-RU" dirty="0"/>
          </a:p>
          <a:p>
            <a:r>
              <a:rPr lang="ru-RU" sz="2000" dirty="0" smtClean="0"/>
              <a:t>Профилактическое:</a:t>
            </a:r>
          </a:p>
          <a:p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Обеспечение знаний о транспортной среде города;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Предупреждение попадания детей в различные «дорожные ловушки»;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Решение образовательных задач средствами систематических мероприятий.</a:t>
            </a:r>
          </a:p>
          <a:p>
            <a:endParaRPr lang="ru-RU" sz="2000" dirty="0"/>
          </a:p>
          <a:p>
            <a:r>
              <a:rPr lang="ru-RU" sz="2000" dirty="0" smtClean="0"/>
              <a:t>Организационное:</a:t>
            </a:r>
          </a:p>
          <a:p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Организация предметно-развивающей среды в МДОУ (по ПДД);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Изучение передового опыта, отбор и внедрение эффективных методик и технологий;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/>
              <a:t>Пропаганда знаний о ПДД с использованием разнообразных методов и приёмов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139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3528392" cy="393224"/>
          </a:xfrm>
        </p:spPr>
        <p:txBody>
          <a:bodyPr/>
          <a:lstStyle/>
          <a:p>
            <a:pPr algn="l"/>
            <a:r>
              <a:rPr lang="ru-RU" dirty="0" smtClean="0"/>
              <a:t>  «Микрорайон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2" y="1196753"/>
            <a:ext cx="4251631" cy="3600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3" y="731521"/>
            <a:ext cx="3528393" cy="393224"/>
          </a:xfrm>
        </p:spPr>
        <p:txBody>
          <a:bodyPr/>
          <a:lstStyle/>
          <a:p>
            <a:pPr algn="l"/>
            <a:r>
              <a:rPr lang="ru-RU" dirty="0" smtClean="0"/>
              <a:t>   </a:t>
            </a:r>
          </a:p>
          <a:p>
            <a:pPr algn="l"/>
            <a:r>
              <a:rPr lang="ru-RU" dirty="0" smtClean="0"/>
              <a:t>  «Городские улицы»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4" y="1196753"/>
            <a:ext cx="4247456" cy="36004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91" y="5157192"/>
            <a:ext cx="6512511" cy="792088"/>
          </a:xfrm>
        </p:spPr>
        <p:txBody>
          <a:bodyPr/>
          <a:lstStyle/>
          <a:p>
            <a:pPr lvl="1" algn="l"/>
            <a:r>
              <a:rPr lang="ru-RU" sz="4800" dirty="0" smtClean="0">
                <a:latin typeface="+mj-lt"/>
              </a:rPr>
              <a:t>        </a:t>
            </a:r>
            <a:r>
              <a:rPr lang="ru-RU" sz="4400" dirty="0" smtClean="0">
                <a:latin typeface="+mj-lt"/>
              </a:rPr>
              <a:t>Макеты</a:t>
            </a:r>
            <a:r>
              <a:rPr lang="ru-RU" sz="4800" dirty="0" smtClean="0">
                <a:latin typeface="+mj-lt"/>
              </a:rPr>
              <a:t> </a:t>
            </a:r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13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4572000" cy="695739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-99392"/>
            <a:ext cx="4607368" cy="691276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9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139952" y="836712"/>
            <a:ext cx="4849355" cy="4536504"/>
          </a:xfr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3" y="188640"/>
            <a:ext cx="4104456" cy="666936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5" y="6165305"/>
            <a:ext cx="6383539" cy="5222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1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16633"/>
            <a:ext cx="3346704" cy="121582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Дидактические и настольно-печатные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4" y="1340769"/>
            <a:ext cx="4035607" cy="4176464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76056" y="1268760"/>
            <a:ext cx="3346704" cy="783778"/>
          </a:xfrm>
        </p:spPr>
        <p:txBody>
          <a:bodyPr/>
          <a:lstStyle/>
          <a:p>
            <a:r>
              <a:rPr lang="ru-RU" dirty="0" smtClean="0"/>
              <a:t>Картотека «Школа юного пешехода»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4010" y="2132857"/>
            <a:ext cx="4175447" cy="426221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0"/>
            <a:ext cx="5517232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0"/>
            <a:ext cx="5688632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3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27724"/>
            <a:ext cx="5544616" cy="683027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5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118</Words>
  <Application>Microsoft Office PowerPoint</Application>
  <PresentationFormat>Экран (4:3)</PresentationFormat>
  <Paragraphs>32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Разнообразие методов при обучении детей младшего и среднего возраста правилам дорожного движения</vt:lpstr>
      <vt:lpstr>Презентация PowerPoint</vt:lpstr>
      <vt:lpstr>        Макеты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методов при обучении детей младшего и среднего возраста правилам дорожного движения</dc:title>
  <dc:creator>1</dc:creator>
  <cp:lastModifiedBy>1</cp:lastModifiedBy>
  <cp:revision>26</cp:revision>
  <dcterms:created xsi:type="dcterms:W3CDTF">2011-11-14T09:44:49Z</dcterms:created>
  <dcterms:modified xsi:type="dcterms:W3CDTF">2015-01-06T16:12:57Z</dcterms:modified>
</cp:coreProperties>
</file>