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9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7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clrMru>
    <a:srgbClr val="886F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7" autoAdjust="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7B0B3-7EBC-4AE6-8FA8-6A60E9B9224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53F29-660D-450E-8616-FA06E07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haroni" pitchFamily="2" charset="-79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Aharoni" pitchFamily="2" charset="-79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Aharoni" pitchFamily="2" charset="-79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Aharoni" pitchFamily="2" charset="-79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Aharoni" pitchFamily="2" charset="-79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DBAF7-0B38-49E6-BD6E-EAA2D5BC9D0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4C45E6-25F5-42C0-92D5-44887D89E91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Aharoni" pitchFamily="2" charset="-79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Aharoni" pitchFamily="2" charset="-79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5643602"/>
          </a:xfrm>
        </p:spPr>
        <p:txBody>
          <a:bodyPr>
            <a:normAutofit/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 комбинированного вида №3 «Ручеёк». </a:t>
            </a:r>
            <a:b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 – эстетическое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G:\3143471-treble-cl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114300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1285860"/>
            <a:ext cx="86439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0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428604"/>
            <a:ext cx="4071966" cy="305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041775" cy="285751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 1-ой категории Маслихина Т.В.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109007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214686"/>
            <a:ext cx="4214810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5"/>
          <p:cNvSpPr>
            <a:spLocks noGrp="1"/>
          </p:cNvSpPr>
          <p:nvPr>
            <p:ph type="body" sz="half" idx="3"/>
          </p:nvPr>
        </p:nvSpPr>
        <p:spPr>
          <a:xfrm>
            <a:off x="285720" y="3643314"/>
            <a:ext cx="4041775" cy="285751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 1-ой категории Болбина О.Г.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714776"/>
          </a:xfrm>
        </p:spPr>
        <p:txBody>
          <a:bodyPr>
            <a:normAutofit fontScale="85000" lnSpcReduction="20000"/>
            <a:scene3d>
              <a:camera prst="isometricOffAxis2Left"/>
              <a:lightRig rig="threePt" dir="t"/>
            </a:scene3d>
            <a:sp3d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«Духовная жизнь ребёнка полноценна лишь тогда, когда он живёт в мире игры, сказки, музыки, фантазии, творчества».</a:t>
            </a:r>
          </a:p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В.А.Сухомлинский.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3143471-treble-cle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43425" y="3371850"/>
            <a:ext cx="5715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хема 1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68" y="3857628"/>
            <a:ext cx="1928826" cy="1000132"/>
          </a:xfrm>
          <a:prstGeom prst="rect">
            <a:avLst/>
          </a:prstGeom>
          <a:solidFill>
            <a:srgbClr val="886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Музыкальное</a:t>
            </a:r>
            <a:r>
              <a:rPr lang="ru-RU" b="1" dirty="0" smtClean="0"/>
              <a:t> </a:t>
            </a:r>
            <a:r>
              <a:rPr lang="ru-RU" sz="2000" b="1" dirty="0" smtClean="0"/>
              <a:t>занятие</a:t>
            </a:r>
            <a:endParaRPr lang="ru-RU" sz="20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109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3696892"/>
            <a:ext cx="3706810" cy="2780108"/>
          </a:xfrm>
          <a:prstGeom prst="round2DiagRect">
            <a:avLst/>
          </a:prstGeom>
        </p:spPr>
      </p:pic>
      <p:pic>
        <p:nvPicPr>
          <p:cNvPr id="2053" name="Picture 5" descr="J:\фото\фото1\P10303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786190"/>
            <a:ext cx="3643338" cy="2714644"/>
          </a:xfrm>
          <a:prstGeom prst="round2Diag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" name="Рисунок 9" descr="P10900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500042"/>
            <a:ext cx="4000496" cy="3000372"/>
          </a:xfrm>
          <a:prstGeom prst="round1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5" descr="IMGP548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500042"/>
            <a:ext cx="4054127" cy="297656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хема 2"/>
          <p:cNvPicPr>
            <a:picLocks noChangeArrowheads="1"/>
          </p:cNvPicPr>
          <p:nvPr/>
        </p:nvPicPr>
        <p:blipFill>
          <a:blip r:embed="rId2" cstate="print"/>
          <a:srcRect l="-3506" r="-3745" b="-378"/>
          <a:stretch>
            <a:fillRect/>
          </a:stretch>
        </p:blipFill>
        <p:spPr bwMode="auto">
          <a:xfrm>
            <a:off x="857224" y="857232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900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44" y="285728"/>
            <a:ext cx="4000528" cy="3000396"/>
          </a:xfrm>
          <a:prstGeom prst="snip2DiagRect">
            <a:avLst/>
          </a:prstGeom>
        </p:spPr>
      </p:pic>
      <p:pic>
        <p:nvPicPr>
          <p:cNvPr id="6" name="Рисунок 5" descr="P10900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571876"/>
            <a:ext cx="4000528" cy="3000396"/>
          </a:xfrm>
          <a:prstGeom prst="rect">
            <a:avLst/>
          </a:prstGeom>
        </p:spPr>
      </p:pic>
      <p:pic>
        <p:nvPicPr>
          <p:cNvPr id="7" name="Рисунок 6" descr="P10900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85728"/>
            <a:ext cx="4000496" cy="3000396"/>
          </a:xfrm>
          <a:prstGeom prst="rect">
            <a:avLst/>
          </a:prstGeom>
        </p:spPr>
      </p:pic>
      <p:pic>
        <p:nvPicPr>
          <p:cNvPr id="8" name="Рисунок 7" descr="P109006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3643314"/>
            <a:ext cx="4286280" cy="2933423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J:\фото\фото1\P1030494.JPG"/>
          <p:cNvPicPr>
            <a:picLocks noChangeArrowheads="1"/>
          </p:cNvPicPr>
          <p:nvPr/>
        </p:nvPicPr>
        <p:blipFill>
          <a:blip r:embed="rId2" cstate="email"/>
          <a:srcRect l="-133" t="-288" r="-146" b="-500"/>
          <a:stretch>
            <a:fillRect/>
          </a:stretch>
        </p:blipFill>
        <p:spPr bwMode="auto">
          <a:xfrm>
            <a:off x="500034" y="428604"/>
            <a:ext cx="371477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Рисунок 2" descr="G:\Изображение\P1040430.JPG"/>
          <p:cNvPicPr>
            <a:picLocks noChangeArrowheads="1"/>
          </p:cNvPicPr>
          <p:nvPr/>
        </p:nvPicPr>
        <p:blipFill>
          <a:blip r:embed="rId3" cstate="email"/>
          <a:srcRect t="-340" r="-163" b="-502"/>
          <a:stretch>
            <a:fillRect/>
          </a:stretch>
        </p:blipFill>
        <p:spPr bwMode="auto">
          <a:xfrm>
            <a:off x="4786314" y="428604"/>
            <a:ext cx="39290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Рисунок 4" descr="J:\фото\фото1\P1030360.JPG"/>
          <p:cNvPicPr>
            <a:picLocks noChangeArrowheads="1"/>
          </p:cNvPicPr>
          <p:nvPr/>
        </p:nvPicPr>
        <p:blipFill>
          <a:blip r:embed="rId4" cstate="email"/>
          <a:srcRect l="-159" t="-377" r="-191" b="-615"/>
          <a:stretch>
            <a:fillRect/>
          </a:stretch>
        </p:blipFill>
        <p:spPr bwMode="auto">
          <a:xfrm>
            <a:off x="4857752" y="3571876"/>
            <a:ext cx="371477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Рисунок 3" descr="J:\фото\фото1\P1030475.JPG"/>
          <p:cNvPicPr>
            <a:picLocks noChangeArrowheads="1"/>
          </p:cNvPicPr>
          <p:nvPr/>
        </p:nvPicPr>
        <p:blipFill>
          <a:blip r:embed="rId5" cstate="email"/>
          <a:srcRect l="-122" t="-310" r="-171" b="-391"/>
          <a:stretch>
            <a:fillRect/>
          </a:stretch>
        </p:blipFill>
        <p:spPr bwMode="auto">
          <a:xfrm>
            <a:off x="428596" y="3643314"/>
            <a:ext cx="3643338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328612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Театрализованная деятельность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189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764704"/>
            <a:ext cx="3786214" cy="258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41bc7aab95076a9a3a8cbf9168e7286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714356"/>
            <a:ext cx="3835040" cy="271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109005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4" y="3861048"/>
            <a:ext cx="3857652" cy="2809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109004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8" y="3857628"/>
            <a:ext cx="3786214" cy="282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Фольклорный кружок «Журавушка»</a:t>
            </a:r>
            <a:endParaRPr lang="ru-RU" sz="2800" b="1" i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50043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Кружок «Музыкальная гостиная»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68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МБДОУ детский сад  комбинированного вида №3 «Ручеёк».    Художественно – эстетическое  развитие     музыкальная деятельность  2014г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воспитание в детском саду.</dc:title>
  <dc:creator>user</dc:creator>
  <cp:lastModifiedBy>user</cp:lastModifiedBy>
  <cp:revision>61</cp:revision>
  <dcterms:created xsi:type="dcterms:W3CDTF">2014-10-14T18:17:22Z</dcterms:created>
  <dcterms:modified xsi:type="dcterms:W3CDTF">2015-01-08T08:25:22Z</dcterms:modified>
</cp:coreProperties>
</file>