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>
        <p:scale>
          <a:sx n="59" d="100"/>
          <a:sy n="59" d="100"/>
        </p:scale>
        <p:origin x="-7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9E50-B3BE-4790-81D3-BC0C698822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459A5-1C6B-480A-894F-36BF85C45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59A5-1C6B-480A-894F-36BF85C458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2727-1886-492B-8C6D-39E8BE42DA2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8BBE3-ABE9-44EC-AC8E-2752B8915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642938"/>
            <a:ext cx="7772400" cy="1470025"/>
          </a:xfrm>
        </p:spPr>
        <p:txBody>
          <a:bodyPr/>
          <a:lstStyle/>
          <a:p>
            <a:r>
              <a:rPr lang="ru-RU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  <a:t>Правила поведения в природе</a:t>
            </a:r>
            <a:endParaRPr lang="ru-RU" i="1" u="sng" dirty="0">
              <a:solidFill>
                <a:srgbClr val="0070C0"/>
              </a:solidFill>
              <a:latin typeface="Century" pitchFamily="18" charset="0"/>
              <a:cs typeface="BrowalliaUPC" pitchFamily="34" charset="-34"/>
            </a:endParaRPr>
          </a:p>
        </p:txBody>
      </p:sp>
      <p:pic>
        <p:nvPicPr>
          <p:cNvPr id="1026" name="Picture 2" descr="F:\экология\prp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718967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1" y="5500702"/>
            <a:ext cx="79296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100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2000" b="1" cap="none" spc="100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Не разоряйте муравейники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F:\экол\CCI11062014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8715436" cy="5205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1857364"/>
            <a:ext cx="5429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Чтобы лес красив был и здоров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личинок вредных и жуков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Муравьи на страже день и ночь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Гонят разных короедов прочь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Не разоряйте птичьи гнезда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F:\экол\CCI11062014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715404" cy="53485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1714488"/>
            <a:ext cx="4071966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запомнить должны 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понять :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Гнезда у птичек 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Нельзя разорять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 траве 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Увидали яйцо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 услышали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Крики птенцов,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приближайтесь ,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лезьте туда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не тревожьте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 птиц , ни гнезда 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Не обижайте лесных насекомых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 descr="F:\экол\CCI11062014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715436" cy="53485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1928802"/>
            <a:ext cx="3857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лесу летают мотыльки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Ползут козявки и жуки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Природа мать им жизнь дала .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них у всех свои дела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 их увидишь на пути-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обижай , а отойди !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насекомых лес ,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 мой ,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одинокий , и пустой…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0.radikal.ru/i312/1103/c8/d01a2ab71d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096000" cy="4143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580" y="5357826"/>
            <a:ext cx="64294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КОНЕЦ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первой части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Britannic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122</Words>
  <Application>Microsoft Office PowerPoint</Application>
  <PresentationFormat>Экран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Правила поведения в природе</vt:lpstr>
      <vt:lpstr>Не разоряйте муравейники</vt:lpstr>
      <vt:lpstr>Не разоряйте птичьи гнезда</vt:lpstr>
      <vt:lpstr>Не обижайте лесных насекомых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природе</dc:title>
  <dc:creator>User</dc:creator>
  <cp:lastModifiedBy>User</cp:lastModifiedBy>
  <cp:revision>37</cp:revision>
  <dcterms:created xsi:type="dcterms:W3CDTF">2014-06-10T09:29:11Z</dcterms:created>
  <dcterms:modified xsi:type="dcterms:W3CDTF">2014-11-15T12:23:24Z</dcterms:modified>
</cp:coreProperties>
</file>