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1" r:id="rId5"/>
    <p:sldId id="262" r:id="rId6"/>
    <p:sldId id="263" r:id="rId7"/>
    <p:sldId id="264" r:id="rId8"/>
    <p:sldId id="266" r:id="rId9"/>
    <p:sldId id="267" r:id="rId10"/>
    <p:sldId id="268" r:id="rId11"/>
    <p:sldId id="269" r:id="rId12"/>
    <p:sldId id="270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hyperlink" Target="http://engteacher.org/bear.html" TargetMode="Externa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23528" y="404665"/>
            <a:ext cx="3008313" cy="3024336"/>
          </a:xfrm>
        </p:spPr>
        <p:txBody>
          <a:bodyPr>
            <a:normAutofit fontScale="40000" lnSpcReduction="20000"/>
          </a:bodyPr>
          <a:lstStyle/>
          <a:p>
            <a:r>
              <a:rPr lang="ru-RU" sz="7600" dirty="0" smtClean="0"/>
              <a:t>Мишка </a:t>
            </a:r>
            <a:r>
              <a:rPr lang="ru-RU" sz="7600" dirty="0"/>
              <a:t>косолапый ходит еле-еле.</a:t>
            </a:r>
            <a:br>
              <a:rPr lang="ru-RU" sz="7600" dirty="0"/>
            </a:br>
            <a:r>
              <a:rPr lang="ru-RU" sz="7600" dirty="0"/>
              <a:t>Медвежонок по-английски – </a:t>
            </a:r>
            <a:r>
              <a:rPr lang="ru-RU" sz="7600" b="1" dirty="0" err="1">
                <a:hlinkClick r:id="rId2"/>
              </a:rPr>
              <a:t>bear</a:t>
            </a:r>
            <a:r>
              <a:rPr lang="ru-RU" sz="7600" dirty="0"/>
              <a:t>.</a:t>
            </a:r>
          </a:p>
          <a:p>
            <a:r>
              <a:rPr lang="ru-RU" sz="4900" dirty="0"/>
              <a:t/>
            </a:r>
            <a:br>
              <a:rPr lang="ru-RU" sz="4900" dirty="0"/>
            </a:br>
            <a:endParaRPr lang="ru-RU" dirty="0"/>
          </a:p>
        </p:txBody>
      </p:sp>
      <p:pic>
        <p:nvPicPr>
          <p:cNvPr id="1026" name="Picture 2" descr="C:\Users\Юлия\AppData\Local\Microsoft\Windows\Temporary Internet Files\Content.IE5\DIKM38D9\dglxasset[1].aspx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5131" y="379452"/>
            <a:ext cx="4671588" cy="5640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6824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23528" y="260648"/>
            <a:ext cx="3008313" cy="4691063"/>
          </a:xfrm>
        </p:spPr>
        <p:txBody>
          <a:bodyPr>
            <a:normAutofit/>
          </a:bodyPr>
          <a:lstStyle/>
          <a:p>
            <a:r>
              <a:rPr lang="ru-RU" sz="3200" dirty="0"/>
              <a:t>Он цирковой интеллигент - </a:t>
            </a:r>
            <a:br>
              <a:rPr lang="ru-RU" sz="3200" dirty="0"/>
            </a:br>
            <a:r>
              <a:rPr lang="ru-RU" sz="3200" dirty="0"/>
              <a:t>Огромный, важный </a:t>
            </a:r>
            <a:r>
              <a:rPr lang="ru-RU" sz="3200" dirty="0" smtClean="0"/>
              <a:t>- </a:t>
            </a:r>
            <a:r>
              <a:rPr lang="ru-RU" sz="3200" b="1" dirty="0" smtClean="0"/>
              <a:t>elephant</a:t>
            </a:r>
            <a:endParaRPr lang="ru-RU" sz="3200" b="1" dirty="0"/>
          </a:p>
        </p:txBody>
      </p:sp>
      <p:pic>
        <p:nvPicPr>
          <p:cNvPr id="1026" name="Picture 2" descr="C:\Users\Юлия\AppData\Local\Microsoft\Windows\Temporary Internet Files\Content.IE5\6MM10RFD\MC900234280[1].wm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0"/>
            <a:ext cx="4536504" cy="66419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3455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23528" y="260648"/>
            <a:ext cx="3008313" cy="4691063"/>
          </a:xfrm>
        </p:spPr>
        <p:txBody>
          <a:bodyPr/>
          <a:lstStyle/>
          <a:p>
            <a:r>
              <a:rPr lang="ru-RU" sz="3200" dirty="0">
                <a:solidFill>
                  <a:srgbClr val="000000"/>
                </a:solidFill>
              </a:rPr>
              <a:t>Гордо голову задрав,</a:t>
            </a:r>
            <a:endParaRPr lang="ru-RU" sz="3200" dirty="0"/>
          </a:p>
          <a:p>
            <a:r>
              <a:rPr lang="ru-RU" sz="3200" dirty="0">
                <a:solidFill>
                  <a:srgbClr val="000000"/>
                </a:solidFill>
              </a:rPr>
              <a:t>Выше всех </a:t>
            </a:r>
            <a:r>
              <a:rPr lang="ru-RU" sz="3200" dirty="0" smtClean="0">
                <a:solidFill>
                  <a:srgbClr val="000000"/>
                </a:solidFill>
              </a:rPr>
              <a:t>зверей - </a:t>
            </a:r>
            <a:r>
              <a:rPr lang="ru-RU" sz="3200" b="1" dirty="0" err="1">
                <a:solidFill>
                  <a:srgbClr val="000000"/>
                </a:solidFill>
              </a:rPr>
              <a:t>giraffe</a:t>
            </a:r>
            <a:endParaRPr lang="ru-RU" sz="3200" b="1" dirty="0"/>
          </a:p>
          <a:p>
            <a:endParaRPr lang="ru-RU" dirty="0"/>
          </a:p>
        </p:txBody>
      </p:sp>
      <p:pic>
        <p:nvPicPr>
          <p:cNvPr id="2050" name="Picture 2" descr="C:\Users\Юлия\AppData\Local\Microsoft\Windows\Temporary Internet Files\Content.IE5\WMLCMMYU\MC900192213[1].wm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188640"/>
            <a:ext cx="3603716" cy="63243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589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51520" y="26687"/>
            <a:ext cx="3008313" cy="4691063"/>
          </a:xfrm>
        </p:spPr>
        <p:txBody>
          <a:bodyPr/>
          <a:lstStyle/>
          <a:p>
            <a:r>
              <a:rPr lang="ru-RU" sz="3200" dirty="0"/>
              <a:t>Мой пудель вовсе не щенок,</a:t>
            </a:r>
            <a:endParaRPr lang="ru-RU" sz="3200" dirty="0"/>
          </a:p>
          <a:p>
            <a:r>
              <a:rPr lang="ru-RU" sz="3200" dirty="0"/>
              <a:t>А взрослая собака — </a:t>
            </a:r>
            <a:r>
              <a:rPr lang="ru-RU" sz="3200" b="1" dirty="0" err="1"/>
              <a:t>dog</a:t>
            </a:r>
            <a:r>
              <a:rPr lang="ru-RU" sz="3200" dirty="0"/>
              <a:t>.</a:t>
            </a:r>
            <a:endParaRPr lang="ru-RU" sz="3200" dirty="0"/>
          </a:p>
          <a:p>
            <a:endParaRPr lang="ru-RU" dirty="0"/>
          </a:p>
        </p:txBody>
      </p:sp>
      <p:pic>
        <p:nvPicPr>
          <p:cNvPr id="1026" name="Picture 2" descr="C:\Users\Юлия\AppData\Local\Microsoft\Windows\Temporary Internet Files\Content.IE5\QBI99RM9\MC900424558[1].wmf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1340768"/>
            <a:ext cx="5940450" cy="5256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8741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51520" y="332656"/>
            <a:ext cx="3008313" cy="4691063"/>
          </a:xfrm>
        </p:spPr>
        <p:txBody>
          <a:bodyPr/>
          <a:lstStyle/>
          <a:p>
            <a:r>
              <a:rPr lang="ru-RU" sz="3200" dirty="0"/>
              <a:t>Стреляли в волка: </a:t>
            </a:r>
            <a:r>
              <a:rPr lang="ru-RU" sz="3200" dirty="0" err="1"/>
              <a:t>пиф</a:t>
            </a:r>
            <a:r>
              <a:rPr lang="ru-RU" sz="3200" dirty="0"/>
              <a:t> и пуф!</a:t>
            </a:r>
            <a:br>
              <a:rPr lang="ru-RU" sz="3200" dirty="0"/>
            </a:br>
            <a:r>
              <a:rPr lang="ru-RU" sz="3200" dirty="0"/>
              <a:t>Волк по-английски – </a:t>
            </a:r>
            <a:r>
              <a:rPr lang="ru-RU" sz="3200" b="1" dirty="0" err="1"/>
              <a:t>wolf</a:t>
            </a:r>
            <a:r>
              <a:rPr lang="ru-RU" sz="3200" dirty="0"/>
              <a:t>.</a:t>
            </a:r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2050" name="Picture 2" descr="C:\Users\Юлия\AppData\Local\Microsoft\Windows\Temporary Internet Files\Content.IE5\QBI99RM9\dglxasset[1].aspx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2099720"/>
            <a:ext cx="6296274" cy="3548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9221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23528" y="260648"/>
            <a:ext cx="3008313" cy="4691063"/>
          </a:xfrm>
        </p:spPr>
        <p:txBody>
          <a:bodyPr/>
          <a:lstStyle/>
          <a:p>
            <a:r>
              <a:rPr lang="ru-RU" sz="3200" dirty="0" smtClean="0"/>
              <a:t>Рыжий-рыжий чудо флокс!</a:t>
            </a:r>
            <a:br>
              <a:rPr lang="ru-RU" sz="3200" dirty="0" smtClean="0"/>
            </a:br>
            <a:r>
              <a:rPr lang="ru-RU" sz="3200" dirty="0" smtClean="0"/>
              <a:t>Рыжая лисичка – </a:t>
            </a:r>
            <a:r>
              <a:rPr lang="ru-RU" sz="3200" b="1" dirty="0" err="1" smtClean="0"/>
              <a:t>fox</a:t>
            </a:r>
            <a:r>
              <a:rPr lang="ru-RU" sz="3200" dirty="0" smtClean="0"/>
              <a:t>.</a:t>
            </a:r>
          </a:p>
          <a:p>
            <a:endParaRPr lang="ru-RU" dirty="0"/>
          </a:p>
        </p:txBody>
      </p:sp>
      <p:pic>
        <p:nvPicPr>
          <p:cNvPr id="3074" name="Picture 2" descr="C:\Users\Юлия\AppData\Local\Microsoft\Windows\Temporary Internet Files\Content.IE5\6MM10RFD\dglxasset[1].asp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692696"/>
            <a:ext cx="5760640" cy="5659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435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Юлия\AppData\Local\Microsoft\Windows\Temporary Internet Files\Content.IE5\QBI99RM9\dglxasset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1916832"/>
            <a:ext cx="5956064" cy="4725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95536" y="260648"/>
            <a:ext cx="3008313" cy="4691063"/>
          </a:xfrm>
        </p:spPr>
        <p:txBody>
          <a:bodyPr/>
          <a:lstStyle/>
          <a:p>
            <a:r>
              <a:rPr lang="ru-RU" sz="3200" dirty="0"/>
              <a:t>Прыгнула из грядки, прямо на порог,</a:t>
            </a:r>
            <a:br>
              <a:rPr lang="ru-RU" sz="3200" dirty="0"/>
            </a:br>
            <a:r>
              <a:rPr lang="ru-RU" sz="3200" dirty="0"/>
              <a:t>Зеленая красавица, по-английски – </a:t>
            </a:r>
            <a:r>
              <a:rPr lang="ru-RU" sz="3200" b="1" dirty="0" err="1"/>
              <a:t>frog</a:t>
            </a:r>
            <a:r>
              <a:rPr lang="ru-RU" sz="3200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5257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95536" y="260648"/>
            <a:ext cx="3008313" cy="4691063"/>
          </a:xfrm>
        </p:spPr>
        <p:txBody>
          <a:bodyPr/>
          <a:lstStyle/>
          <a:p>
            <a:r>
              <a:rPr lang="ru-RU" sz="3200" dirty="0"/>
              <a:t>По деревьям кто-то прыгал.</a:t>
            </a:r>
            <a:br>
              <a:rPr lang="ru-RU" sz="3200" dirty="0"/>
            </a:br>
            <a:r>
              <a:rPr lang="ru-RU" sz="3200" dirty="0"/>
              <a:t>Оказалась белка – </a:t>
            </a:r>
            <a:r>
              <a:rPr lang="ru-RU" sz="3200" b="1" dirty="0" err="1"/>
              <a:t>squirrel</a:t>
            </a:r>
            <a:r>
              <a:rPr lang="ru-RU" sz="3200" dirty="0"/>
              <a:t>.</a:t>
            </a:r>
          </a:p>
          <a:p>
            <a:endParaRPr lang="ru-RU" dirty="0"/>
          </a:p>
        </p:txBody>
      </p:sp>
      <p:pic>
        <p:nvPicPr>
          <p:cNvPr id="6146" name="Picture 2" descr="C:\Users\Юлия\AppData\Local\Microsoft\Windows\Temporary Internet Files\Content.IE5\WMLCMMYU\dglxasset[2].aspx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1292119"/>
            <a:ext cx="6143915" cy="50155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4217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95536" y="332656"/>
            <a:ext cx="3008313" cy="4691063"/>
          </a:xfrm>
        </p:spPr>
        <p:txBody>
          <a:bodyPr>
            <a:normAutofit/>
          </a:bodyPr>
          <a:lstStyle/>
          <a:p>
            <a:r>
              <a:rPr lang="ru-RU" sz="3200" dirty="0"/>
              <a:t>Трудный вам задам вопрос:</a:t>
            </a:r>
            <a:br>
              <a:rPr lang="ru-RU" sz="3200" dirty="0"/>
            </a:br>
            <a:r>
              <a:rPr lang="ru-RU" sz="3200" dirty="0"/>
              <a:t>«Как назвали лошадь?» – </a:t>
            </a:r>
            <a:r>
              <a:rPr lang="ru-RU" sz="3200" b="1" dirty="0" err="1"/>
              <a:t>horse</a:t>
            </a:r>
            <a:endParaRPr lang="ru-RU" sz="3200" dirty="0"/>
          </a:p>
        </p:txBody>
      </p:sp>
      <p:pic>
        <p:nvPicPr>
          <p:cNvPr id="7170" name="Picture 2" descr="C:\Users\Юлия\AppData\Local\Microsoft\Windows\Temporary Internet Files\Content.IE5\6MM10RFD\dglxasset[2].aspx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1" y="1628800"/>
            <a:ext cx="5827749" cy="4752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5176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95536" y="332656"/>
            <a:ext cx="3008313" cy="4691063"/>
          </a:xfrm>
        </p:spPr>
        <p:txBody>
          <a:bodyPr>
            <a:normAutofit/>
          </a:bodyPr>
          <a:lstStyle/>
          <a:p>
            <a:r>
              <a:rPr lang="ru-RU" sz="3200" dirty="0"/>
              <a:t>Свинья есть хочет каждый миг,</a:t>
            </a:r>
            <a:br>
              <a:rPr lang="ru-RU" sz="3200" dirty="0"/>
            </a:br>
            <a:r>
              <a:rPr lang="ru-RU" sz="3200" dirty="0"/>
              <a:t>Свинью мы называем – </a:t>
            </a:r>
            <a:r>
              <a:rPr lang="ru-RU" sz="3200" b="1" dirty="0" err="1"/>
              <a:t>pig</a:t>
            </a:r>
            <a:endParaRPr lang="ru-RU" sz="3200" dirty="0"/>
          </a:p>
        </p:txBody>
      </p:sp>
      <p:pic>
        <p:nvPicPr>
          <p:cNvPr id="8194" name="Picture 2" descr="C:\Users\Юлия\AppData\Local\Microsoft\Windows\Temporary Internet Files\Content.IE5\WMLCMMYU\dglxasset[3].aspx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9713" y="1772816"/>
            <a:ext cx="6742537" cy="49332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2716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512" y="188640"/>
            <a:ext cx="3008313" cy="4691063"/>
          </a:xfrm>
        </p:spPr>
        <p:txBody>
          <a:bodyPr>
            <a:normAutofit/>
          </a:bodyPr>
          <a:lstStyle/>
          <a:p>
            <a:r>
              <a:rPr lang="ru-RU" sz="3600" dirty="0"/>
              <a:t>Целый день все кряк да кряк,</a:t>
            </a:r>
            <a:br>
              <a:rPr lang="ru-RU" sz="3600" dirty="0"/>
            </a:br>
            <a:r>
              <a:rPr lang="ru-RU" sz="3600" dirty="0"/>
              <a:t>Как назвали утку? – </a:t>
            </a:r>
            <a:r>
              <a:rPr lang="ru-RU" sz="3600" b="1" dirty="0" err="1"/>
              <a:t>duck</a:t>
            </a:r>
            <a:r>
              <a:rPr lang="ru-RU" sz="3600" dirty="0"/>
              <a:t>.</a:t>
            </a:r>
          </a:p>
        </p:txBody>
      </p:sp>
      <p:pic>
        <p:nvPicPr>
          <p:cNvPr id="2050" name="Picture 2" descr="C:\Users\Юлия\AppData\Local\Microsoft\Windows\Temporary Internet Files\Content.IE5\6MM10RFD\MC900326500[1].wm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548680"/>
            <a:ext cx="6214083" cy="5892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4889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512" y="116632"/>
            <a:ext cx="3008313" cy="4691063"/>
          </a:xfrm>
        </p:spPr>
        <p:txBody>
          <a:bodyPr>
            <a:normAutofit/>
          </a:bodyPr>
          <a:lstStyle/>
          <a:p>
            <a:r>
              <a:rPr lang="ru-RU" sz="3600" dirty="0"/>
              <a:t>Кот мой съел вчера омлет,</a:t>
            </a:r>
            <a:br>
              <a:rPr lang="ru-RU" sz="3600" dirty="0"/>
            </a:br>
            <a:r>
              <a:rPr lang="ru-RU" sz="3600" dirty="0"/>
              <a:t>Он воришка, этот – </a:t>
            </a:r>
            <a:r>
              <a:rPr lang="ru-RU" sz="3600" b="1" dirty="0" err="1"/>
              <a:t>cat</a:t>
            </a:r>
            <a:r>
              <a:rPr lang="ru-RU" sz="3600" dirty="0"/>
              <a:t>.</a:t>
            </a:r>
          </a:p>
        </p:txBody>
      </p:sp>
      <p:pic>
        <p:nvPicPr>
          <p:cNvPr id="3074" name="Picture 2" descr="C:\Users\Юлия\AppData\Local\Microsoft\Windows\Temporary Internet Files\Content.IE5\6MM10RFD\MC900434607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1125139"/>
            <a:ext cx="6458367" cy="5609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0352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79</Words>
  <Application>Microsoft Office PowerPoint</Application>
  <PresentationFormat>Экран (4:3)</PresentationFormat>
  <Paragraphs>16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Юлия</dc:creator>
  <cp:lastModifiedBy>Юлия</cp:lastModifiedBy>
  <cp:revision>7</cp:revision>
  <dcterms:created xsi:type="dcterms:W3CDTF">2014-04-02T10:00:39Z</dcterms:created>
  <dcterms:modified xsi:type="dcterms:W3CDTF">2014-04-16T09:34:29Z</dcterms:modified>
</cp:coreProperties>
</file>