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62" r:id="rId2"/>
    <p:sldId id="263" r:id="rId3"/>
    <p:sldId id="256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012-BA2E-4BF3-9572-27AD94771995}" type="datetimeFigureOut">
              <a:rPr lang="ru-RU" smtClean="0"/>
              <a:t>01.11.2006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3D04-B5CE-40D6-9BB6-57DECF8F2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012-BA2E-4BF3-9572-27AD94771995}" type="datetimeFigureOut">
              <a:rPr lang="ru-RU" smtClean="0"/>
              <a:t>01.11.2006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3D04-B5CE-40D6-9BB6-57DECF8F2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012-BA2E-4BF3-9572-27AD94771995}" type="datetimeFigureOut">
              <a:rPr lang="ru-RU" smtClean="0"/>
              <a:t>01.11.2006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3D04-B5CE-40D6-9BB6-57DECF8F213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012-BA2E-4BF3-9572-27AD94771995}" type="datetimeFigureOut">
              <a:rPr lang="ru-RU" smtClean="0"/>
              <a:t>01.11.2006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3D04-B5CE-40D6-9BB6-57DECF8F213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012-BA2E-4BF3-9572-27AD94771995}" type="datetimeFigureOut">
              <a:rPr lang="ru-RU" smtClean="0"/>
              <a:t>01.11.2006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3D04-B5CE-40D6-9BB6-57DECF8F2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012-BA2E-4BF3-9572-27AD94771995}" type="datetimeFigureOut">
              <a:rPr lang="ru-RU" smtClean="0"/>
              <a:t>01.11.2006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3D04-B5CE-40D6-9BB6-57DECF8F213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012-BA2E-4BF3-9572-27AD94771995}" type="datetimeFigureOut">
              <a:rPr lang="ru-RU" smtClean="0"/>
              <a:t>01.11.2006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3D04-B5CE-40D6-9BB6-57DECF8F2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012-BA2E-4BF3-9572-27AD94771995}" type="datetimeFigureOut">
              <a:rPr lang="ru-RU" smtClean="0"/>
              <a:t>01.11.2006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3D04-B5CE-40D6-9BB6-57DECF8F2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012-BA2E-4BF3-9572-27AD94771995}" type="datetimeFigureOut">
              <a:rPr lang="ru-RU" smtClean="0"/>
              <a:t>01.11.2006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3D04-B5CE-40D6-9BB6-57DECF8F21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012-BA2E-4BF3-9572-27AD94771995}" type="datetimeFigureOut">
              <a:rPr lang="ru-RU" smtClean="0"/>
              <a:t>01.11.2006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3D04-B5CE-40D6-9BB6-57DECF8F213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FF012-BA2E-4BF3-9572-27AD94771995}" type="datetimeFigureOut">
              <a:rPr lang="ru-RU" smtClean="0"/>
              <a:t>01.11.2006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A3D04-B5CE-40D6-9BB6-57DECF8F213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BDFF012-BA2E-4BF3-9572-27AD94771995}" type="datetimeFigureOut">
              <a:rPr lang="ru-RU" smtClean="0"/>
              <a:t>01.11.2006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4FA3D04-B5CE-40D6-9BB6-57DECF8F213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36912"/>
            <a:ext cx="8229600" cy="16561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Занятие в группе младшего возраста</a:t>
            </a:r>
            <a:b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Овощи и фрукты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92896"/>
            <a:ext cx="4392488" cy="381642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7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C:\Documents and Settings\Admin\Рабочий стол\Картинки\Опушка с домиком 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777686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487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589" y="2674938"/>
            <a:ext cx="4558760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736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74938"/>
            <a:ext cx="4608512" cy="356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3496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69" y="2924175"/>
            <a:ext cx="4724400" cy="295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9172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19" y="2686050"/>
            <a:ext cx="43053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69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65" y="2674938"/>
            <a:ext cx="3841808" cy="3451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216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</TotalTime>
  <Words>5</Words>
  <Application>Microsoft Office PowerPoint</Application>
  <PresentationFormat>Экран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Занятие в группе младшего возраста “Овощи и фрукты”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2006-11-01T02:29:04Z</dcterms:created>
  <dcterms:modified xsi:type="dcterms:W3CDTF">2006-10-31T21:08:51Z</dcterms:modified>
</cp:coreProperties>
</file>