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41BAD-F18D-4571-9A77-46C45EA39A93}" type="datetimeFigureOut">
              <a:rPr lang="ru-RU" smtClean="0"/>
              <a:t>06.01.2015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4DA1-282B-4B6C-8F33-2B1E9D942B6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7932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41BAD-F18D-4571-9A77-46C45EA39A93}" type="datetimeFigureOut">
              <a:rPr lang="ru-RU" smtClean="0"/>
              <a:t>06.01.2015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4DA1-282B-4B6C-8F33-2B1E9D942B6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612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41BAD-F18D-4571-9A77-46C45EA39A93}" type="datetimeFigureOut">
              <a:rPr lang="ru-RU" smtClean="0"/>
              <a:t>06.01.2015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4DA1-282B-4B6C-8F33-2B1E9D942B6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4768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41BAD-F18D-4571-9A77-46C45EA39A93}" type="datetimeFigureOut">
              <a:rPr lang="ru-RU" smtClean="0"/>
              <a:t>06.01.2015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4DA1-282B-4B6C-8F33-2B1E9D942B6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7712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41BAD-F18D-4571-9A77-46C45EA39A93}" type="datetimeFigureOut">
              <a:rPr lang="ru-RU" smtClean="0"/>
              <a:t>06.01.2015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4DA1-282B-4B6C-8F33-2B1E9D942B6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2258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41BAD-F18D-4571-9A77-46C45EA39A93}" type="datetimeFigureOut">
              <a:rPr lang="ru-RU" smtClean="0"/>
              <a:t>06.01.2015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4DA1-282B-4B6C-8F33-2B1E9D942B6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1260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41BAD-F18D-4571-9A77-46C45EA39A93}" type="datetimeFigureOut">
              <a:rPr lang="ru-RU" smtClean="0"/>
              <a:t>06.01.2015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4DA1-282B-4B6C-8F33-2B1E9D942B6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667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41BAD-F18D-4571-9A77-46C45EA39A93}" type="datetimeFigureOut">
              <a:rPr lang="ru-RU" smtClean="0"/>
              <a:t>06.01.2015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4DA1-282B-4B6C-8F33-2B1E9D942B6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59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41BAD-F18D-4571-9A77-46C45EA39A93}" type="datetimeFigureOut">
              <a:rPr lang="ru-RU" smtClean="0"/>
              <a:t>06.01.2015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4DA1-282B-4B6C-8F33-2B1E9D942B6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5635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41BAD-F18D-4571-9A77-46C45EA39A93}" type="datetimeFigureOut">
              <a:rPr lang="ru-RU" smtClean="0"/>
              <a:t>06.01.2015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4DA1-282B-4B6C-8F33-2B1E9D942B6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2535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41BAD-F18D-4571-9A77-46C45EA39A93}" type="datetimeFigureOut">
              <a:rPr lang="ru-RU" smtClean="0"/>
              <a:t>06.01.2015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4DA1-282B-4B6C-8F33-2B1E9D942B6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49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5000"/>
            <a:lum/>
          </a:blip>
          <a:srcRect/>
          <a:stretch>
            <a:fillRect l="-1000"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41BAD-F18D-4571-9A77-46C45EA39A93}" type="datetimeFigureOut">
              <a:rPr lang="ru-RU" smtClean="0"/>
              <a:t>06.01.2015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34DA1-282B-4B6C-8F33-2B1E9D942B6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0333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302433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Поздравительная открытка</a:t>
            </a: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мастер-класс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797152"/>
            <a:ext cx="8208912" cy="17526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Подготовила Лысенко Марина Анатольевна</a:t>
            </a: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квалификационной категории</a:t>
            </a: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МАДОУ №304, г. Ростов-на-Дону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129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Перед началом работы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23528" y="1484784"/>
            <a:ext cx="3816424" cy="4536503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endParaRPr lang="ru-RU" sz="1800" i="1" dirty="0"/>
          </a:p>
          <a:p>
            <a:pPr marL="434975">
              <a:buFont typeface="Wingdings" panose="05000000000000000000" pitchFamily="2" charset="2"/>
              <a:buChar char="v"/>
            </a:pPr>
            <a:r>
              <a:rPr lang="ru-RU" sz="2400" i="1" dirty="0" smtClean="0"/>
              <a:t>Заготовка </a:t>
            </a:r>
            <a:r>
              <a:rPr lang="ru-RU" sz="2400" i="1" dirty="0" smtClean="0"/>
              <a:t>самой открытки выполненная </a:t>
            </a:r>
            <a:r>
              <a:rPr lang="ru-RU" sz="2400" i="1" dirty="0" smtClean="0"/>
              <a:t>в программе </a:t>
            </a:r>
            <a:r>
              <a:rPr lang="en-US" sz="2400" i="1" dirty="0" smtClean="0"/>
              <a:t>Microsoft Publisher</a:t>
            </a:r>
            <a:r>
              <a:rPr lang="ru-RU" sz="2400" i="1" dirty="0" smtClean="0"/>
              <a:t> </a:t>
            </a:r>
            <a:r>
              <a:rPr lang="en-US" sz="2400" i="1" dirty="0" smtClean="0"/>
              <a:t> (</a:t>
            </a:r>
            <a:r>
              <a:rPr lang="ru-RU" sz="2400" i="1" dirty="0" smtClean="0"/>
              <a:t>можно использовать что нибудь другое). На ней заранее напечатано новогоднее поздравление, маленькая раскраска, украшение на титульной и обратной стороне нашей открытки.</a:t>
            </a:r>
          </a:p>
          <a:p>
            <a:pPr marL="434975">
              <a:buFont typeface="Wingdings" panose="05000000000000000000" pitchFamily="2" charset="2"/>
              <a:buChar char="v"/>
            </a:pPr>
            <a:r>
              <a:rPr lang="ru-RU" sz="2400" i="1" dirty="0" smtClean="0"/>
              <a:t>Ножницы</a:t>
            </a:r>
          </a:p>
          <a:p>
            <a:pPr marL="434975">
              <a:buFont typeface="Wingdings" panose="05000000000000000000" pitchFamily="2" charset="2"/>
              <a:buChar char="v"/>
            </a:pPr>
            <a:r>
              <a:rPr lang="ru-RU" sz="2400" i="1" dirty="0" smtClean="0"/>
              <a:t>Клеящий карандаш</a:t>
            </a:r>
          </a:p>
          <a:p>
            <a:pPr marL="434975">
              <a:buFont typeface="Wingdings" panose="05000000000000000000" pitchFamily="2" charset="2"/>
              <a:buChar char="v"/>
            </a:pPr>
            <a:r>
              <a:rPr lang="ru-RU" sz="2400" i="1" dirty="0" smtClean="0"/>
              <a:t>Шаблон половинки ёлочки</a:t>
            </a:r>
          </a:p>
          <a:p>
            <a:pPr marL="434975">
              <a:buFont typeface="Wingdings" panose="05000000000000000000" pitchFamily="2" charset="2"/>
              <a:buChar char="v"/>
            </a:pPr>
            <a:r>
              <a:rPr lang="ru-RU" sz="2400" i="1" dirty="0" smtClean="0"/>
              <a:t>Заготовки цветной бумаги</a:t>
            </a:r>
          </a:p>
          <a:p>
            <a:pPr marL="434975">
              <a:buFont typeface="Wingdings" panose="05000000000000000000" pitchFamily="2" charset="2"/>
              <a:buChar char="v"/>
            </a:pPr>
            <a:r>
              <a:rPr lang="ru-RU" sz="2400" i="1" dirty="0" smtClean="0"/>
              <a:t>Простой карандаш</a:t>
            </a:r>
            <a:endParaRPr lang="en-US" sz="2400" i="1" dirty="0" smtClean="0"/>
          </a:p>
          <a:p>
            <a:pPr>
              <a:buFont typeface="Wingdings" panose="05000000000000000000" pitchFamily="2" charset="2"/>
              <a:buChar char="v"/>
            </a:pPr>
            <a:endParaRPr lang="ru-RU" sz="1900" i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7944" y="1772816"/>
            <a:ext cx="4618856" cy="3743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4901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0208" y="332656"/>
            <a:ext cx="4316936" cy="112474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Приступаем к работе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90" y="548680"/>
            <a:ext cx="3624632" cy="27184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8024" y="1988840"/>
            <a:ext cx="4038600" cy="1368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/>
              <a:t>Складываем заготовку открытки в четверо</a:t>
            </a:r>
            <a:r>
              <a:rPr lang="ru-RU" sz="2400" i="1" dirty="0" smtClean="0"/>
              <a:t>.</a:t>
            </a:r>
            <a:endParaRPr lang="ru-RU" sz="2400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t="8716" r="6650" b="7110"/>
          <a:stretch/>
        </p:blipFill>
        <p:spPr>
          <a:xfrm>
            <a:off x="755576" y="3717032"/>
            <a:ext cx="3624632" cy="2651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5" t="12236" r="7564"/>
          <a:stretch/>
        </p:blipFill>
        <p:spPr>
          <a:xfrm>
            <a:off x="4932040" y="3723858"/>
            <a:ext cx="3401516" cy="2651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9874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556792"/>
            <a:ext cx="4416491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79512" y="1412776"/>
            <a:ext cx="3960440" cy="3744415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600" i="1" dirty="0" smtClean="0"/>
              <a:t>Лист зелёной бумаги складываем пополам, к сгибу прикладываем шаблон ёлочки и обводим карандашом.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600" i="1" dirty="0" smtClean="0"/>
              <a:t>Важно – чтоб ёлочка была размером с открытку.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600" i="1" dirty="0" smtClean="0"/>
              <a:t>По контуру вырезаем ёлочку, не разворачивая лист бумагу.</a:t>
            </a:r>
            <a:endParaRPr lang="ru-RU" sz="3500" i="1" dirty="0" smtClean="0"/>
          </a:p>
          <a:p>
            <a:pPr>
              <a:buFont typeface="Wingdings" panose="05000000000000000000" pitchFamily="2" charset="2"/>
              <a:buChar char="v"/>
            </a:pP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94607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274638"/>
            <a:ext cx="3682752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Далее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32040" y="2276872"/>
            <a:ext cx="3816424" cy="3412976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400" i="1" dirty="0" smtClean="0"/>
              <a:t>Из заготовленных квадратиков вырезаем кружки.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i="1" dirty="0" smtClean="0"/>
              <a:t>Аккуратно наклеиваем их на титульную сторону открытки</a:t>
            </a:r>
            <a:r>
              <a:rPr lang="ru-RU" i="1" dirty="0" smtClean="0"/>
              <a:t>.</a:t>
            </a:r>
            <a:endParaRPr lang="ru-RU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8" t="15668" r="7778" b="5833"/>
          <a:stretch/>
        </p:blipFill>
        <p:spPr>
          <a:xfrm>
            <a:off x="1403648" y="3223250"/>
            <a:ext cx="2520280" cy="32791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04664"/>
            <a:ext cx="3168352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2241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645024"/>
            <a:ext cx="3360373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620688"/>
            <a:ext cx="3360373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899592" y="2492896"/>
            <a:ext cx="3744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В развороте открытки раскрашиваем небольшую раскраску, не выходя за контуры рисунка.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174246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Вот что у нас получилось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12776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3995936" cy="2996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35" b="5737"/>
          <a:stretch/>
        </p:blipFill>
        <p:spPr>
          <a:xfrm>
            <a:off x="2415258" y="3717032"/>
            <a:ext cx="4038600" cy="256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413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2967335"/>
            <a:ext cx="8280920" cy="923330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771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145</Words>
  <Application>Microsoft Office PowerPoint</Application>
  <PresentationFormat>Экран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Поздравительная открытка мастер-класс</vt:lpstr>
      <vt:lpstr>Перед началом работы</vt:lpstr>
      <vt:lpstr>Приступаем к работе</vt:lpstr>
      <vt:lpstr>Презентация PowerPoint</vt:lpstr>
      <vt:lpstr>Далее</vt:lpstr>
      <vt:lpstr>Презентация PowerPoint</vt:lpstr>
      <vt:lpstr>Вот что у нас получилось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 Лысенко</dc:creator>
  <cp:lastModifiedBy>Марина Лысенко</cp:lastModifiedBy>
  <cp:revision>16</cp:revision>
  <dcterms:created xsi:type="dcterms:W3CDTF">2015-01-06T09:57:03Z</dcterms:created>
  <dcterms:modified xsi:type="dcterms:W3CDTF">2015-01-06T17:07:40Z</dcterms:modified>
</cp:coreProperties>
</file>